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FE8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764D-494E-4D86-A6FE-1990176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D9DC7-B4DE-444A-A980-E7C0B06E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EC339-458F-4C7A-9C8F-F426E399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DA359-143E-4697-8584-60C6D6C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01975-EC9C-4C19-B200-B51902B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A073-D663-4CE7-BF9E-2CBF104E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5A8FB8-3D86-4D13-990F-64EBDE08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D678E-87B6-4A1A-8116-AF1CD25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418B7-B044-4D74-9D7A-8B774661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433FD-2D54-4602-86D1-45614E48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2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B547C3-124B-4A49-BA2A-DFCF192DF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0F66E7-F84F-481C-BB19-660B790A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7C70-55E6-429C-981E-99737E7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1B415-A674-4435-905C-781D0080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92982-CA30-4F27-A8AC-5F9E09D1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34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75FF9-58F2-4989-8398-7947847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0E886-6E58-4532-8663-457D59DC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64656-2EBC-42A7-A527-68AE67F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7D725-267E-4DBF-9D14-A7723CE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9C04A-2619-4DFB-BB98-9ABE19BD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6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30F73-FCDF-42E4-8F03-31259280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E04847-61E8-41C5-A078-726DAFDB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6D78-E4BF-4F9C-B8C0-8436163D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49E51-F15A-4518-86AD-4D4776F2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89092-6A2D-4199-A26F-33B7E6BE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8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B06C4-3DF7-42F4-8076-5FC4616A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DC1CC-DA50-4484-9C4D-2872A1E2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70ACB2-F6CC-411D-A5C3-B401A13F3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1EACA-0F7C-4528-A071-BB8F387A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8E3B1F-6DFE-44E5-B560-9F9F6D3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537A0-5E6E-4CA0-AF9F-BA46C4F5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2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BFA9-818A-438C-8722-F5506F67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1A22F-F263-49D5-B02E-4262302F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E098AA-D28E-45F6-8A85-F1CE6EC9D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23946-F9DB-47B4-84F6-7B594505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B56E38-D2E4-40B3-B2DA-FCC1852E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25AAD0-016A-4374-B014-4921308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DDDFB9-1D7B-44BB-9B33-C7D15805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64AF38-8CBF-4712-83F0-8437D362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1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BEAC5-9391-4DFA-89FC-A22A4964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81E1AE-5DC5-4004-9A21-BF29193A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0EE51B-F368-4CEA-88FD-C5BA937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257260-5269-45F0-82C2-65298C6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56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DB79A8-0C8E-45B3-AFCB-E292D31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EFC9E6-3EA6-4863-A0C4-4E6C2E17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E39F98-E773-4618-807F-6BE0DB98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6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15DF-1384-49FB-804E-6383C4EC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FD084-39CF-4E17-84E2-490BA236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E904D-10C8-4025-AE7D-4D8F7015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E93B49-A724-47A2-B33F-2E22949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EAB0D-7CF6-408E-94C3-ACE6F76A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FE476-38DC-403B-BE54-C149C46B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27645-3B18-461B-9EEE-9F7F9CDA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E445C8-A247-4A94-99D7-6E98D19F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40B841-61A6-4D3D-A432-65CF74E3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01891B-0587-4076-BD5D-D591A01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5A12A-490E-4505-B8C5-DF61757A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9D352-5983-4CE0-8B62-42DC6362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3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1297DE-757C-49F4-ACD5-DC138EB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EA60A-38BF-4CE0-B217-F23C6296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E474D-1B29-42D8-A787-BD3A63BE5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6703-044B-4661-932C-223D0C7B98F9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228C5-D712-4952-B05C-D170F02B3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B79F8-D75F-406B-891C-F61DCC54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3590-F8C0-4F6D-8C35-9465C0DD6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25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rcadolibre.com.co/xiaomi-redmi-note-9-pro-64-mpx-dual-sim-128-gb-verde-tropical-6-gb-ram/p/MCO15811794?pdp_filters=category:MCO1055#searchVariation=MCO15811794&amp;position=3&amp;type=product&amp;tracking_id=e0699314-1a63-4e0e-b7ca-1065234f7a9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ticulo.mercadolibre.com.co/MCO-594469612-samsung-galaxy-tablet-tab-a-101-lte-32gb-con-ranura-sim-_JM?searchVariation=68030727545#searchVariation=68030727545&amp;position=1&amp;type=item&amp;tracking_id=75df4664-0ee0-4468-aeb2-bac31442745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ticulo.mercadolibre.com.co/MCO-573914589-televisor-lg-50un7300pdc-smart-4k-wifi-garantia-de-1-ano-_JM#position=2&amp;type=item&amp;tracking_id=2808fc55-1e5a-46e0-8bf8-9ee39222d9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6B7315-B46B-4C95-B71B-D8267182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34" y="660400"/>
            <a:ext cx="5232666" cy="523266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6800972" y="522560"/>
            <a:ext cx="4115900" cy="403998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8064500" y="1852666"/>
            <a:ext cx="1308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Bahnschrift SemiBold Condensed" panose="020B0502040204020203" pitchFamily="34" charset="0"/>
              </a:rPr>
              <a:t>30%</a:t>
            </a:r>
            <a:endParaRPr lang="es-CO"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37195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718549" y="1511300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8064500" y="417591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SPOT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MENSAJERO SATELITAL 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DISPOSITIVO DE RASTREO SATELITAL 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2DB22B-EAE5-434E-BDB9-7C1C9352B1B3}"/>
              </a:ext>
            </a:extLst>
          </p:cNvPr>
          <p:cNvSpPr txBox="1"/>
          <p:nvPr/>
        </p:nvSpPr>
        <p:spPr>
          <a:xfrm>
            <a:off x="7827735" y="2558108"/>
            <a:ext cx="351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Antes $1,599,990</a:t>
            </a:r>
            <a:endParaRPr lang="es-CO" sz="2000" b="1" strike="sngStrike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FA0A83-A78F-422D-A3BC-8B5691AAF9B9}"/>
              </a:ext>
            </a:extLst>
          </p:cNvPr>
          <p:cNvSpPr txBox="1"/>
          <p:nvPr/>
        </p:nvSpPr>
        <p:spPr>
          <a:xfrm>
            <a:off x="7827735" y="2758163"/>
            <a:ext cx="351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latin typeface="Bahnschrift SemiBold Condensed" panose="020B0502040204020203" pitchFamily="34" charset="0"/>
              </a:rPr>
              <a:t>Ahora 1,119,990 </a:t>
            </a:r>
            <a:endParaRPr lang="es-CO" sz="30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0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E07B5C-4B2E-4EAA-8164-6B56CD7F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68268" y="274814"/>
            <a:ext cx="3572177" cy="5617916"/>
          </a:xfrm>
          <a:prstGeom prst="rect">
            <a:avLst/>
          </a:prstGeom>
          <a:effectLst>
            <a:outerShdw blurRad="50800" dist="38100" dir="8100000" sx="103000" sy="103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55994" y="488121"/>
            <a:ext cx="3239604" cy="3744754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462955" y="1852666"/>
            <a:ext cx="25306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$339,990                                                                                                           </a:t>
            </a:r>
            <a:r>
              <a:rPr lang="es-ES" sz="2000" dirty="0">
                <a:latin typeface="Bahnschrift SemiBold Condensed" panose="020B0502040204020203" pitchFamily="34" charset="0"/>
              </a:rPr>
              <a:t>15% Descuento</a:t>
            </a:r>
            <a:endParaRPr lang="es-CO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37195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Antes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718549" y="1511300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7844899" y="4322789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PAR RADIOS TELEFONO MOTOROLA T400MC </a:t>
            </a:r>
            <a:r>
              <a:rPr lang="es-ES" sz="1200" dirty="0"/>
              <a:t>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822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60980F-2BE3-4499-B490-863FBD87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0" y="453475"/>
            <a:ext cx="5419834" cy="5951049"/>
          </a:xfrm>
          <a:prstGeom prst="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55994" y="488121"/>
            <a:ext cx="3239604" cy="3744754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201694" y="1868995"/>
            <a:ext cx="29199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$3,499,990</a:t>
            </a:r>
            <a:r>
              <a:rPr lang="es-ES" sz="3000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                 </a:t>
            </a:r>
            <a:r>
              <a:rPr lang="es-ES" sz="100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                                             </a:t>
            </a:r>
            <a:r>
              <a:rPr lang="es-ES" sz="2000" dirty="0">
                <a:latin typeface="Bahnschrift SemiBold Condensed" panose="020B0502040204020203" pitchFamily="34" charset="0"/>
              </a:rPr>
              <a:t>15% Descuento</a:t>
            </a:r>
            <a:endParaRPr lang="es-CO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37195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Antes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718549" y="1511300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7844899" y="4322789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TARJETA DE VIDEO 5700 XT</a:t>
            </a:r>
          </a:p>
        </p:txBody>
      </p:sp>
    </p:spTree>
    <p:extLst>
      <p:ext uri="{BB962C8B-B14F-4D97-AF65-F5344CB8AC3E}">
        <p14:creationId xmlns:p14="http://schemas.microsoft.com/office/powerpoint/2010/main" val="109535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82AA59D9-37F1-4EEE-BFA2-4585B148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09" y="801466"/>
            <a:ext cx="3773823" cy="5255067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78167" y="431825"/>
            <a:ext cx="2571748" cy="3546737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495613" y="1852666"/>
            <a:ext cx="29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Bahnschrift SemiBold Condensed" panose="020B0502040204020203" pitchFamily="34" charset="0"/>
              </a:rPr>
              <a:t>$39,990</a:t>
            </a:r>
            <a:r>
              <a:rPr lang="es-ES" sz="3000" dirty="0">
                <a:latin typeface="Bahnschrift SemiBold Condensed" panose="020B0502040204020203" pitchFamily="34" charset="0"/>
              </a:rPr>
              <a:t>                 </a:t>
            </a:r>
            <a:r>
              <a:rPr lang="es-ES" sz="100" dirty="0">
                <a:latin typeface="Bahnschrift SemiBold Condensed" panose="020B0502040204020203" pitchFamily="34" charset="0"/>
              </a:rPr>
              <a:t>                                             </a:t>
            </a:r>
            <a:endParaRPr lang="es-CO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37195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444175" y="1366512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7454899" y="4108233"/>
            <a:ext cx="37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333333"/>
                </a:solidFill>
                <a:latin typeface="Proxima Nova"/>
              </a:rPr>
              <a:t>Pulsera Inteligente Banda Reloj Smart Watch M5</a:t>
            </a:r>
          </a:p>
        </p:txBody>
      </p:sp>
    </p:spTree>
    <p:extLst>
      <p:ext uri="{BB962C8B-B14F-4D97-AF65-F5344CB8AC3E}">
        <p14:creationId xmlns:p14="http://schemas.microsoft.com/office/powerpoint/2010/main" val="9844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4232CE-0D1A-458A-9D14-F5351C2C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28" y="684686"/>
            <a:ext cx="3146744" cy="4965000"/>
          </a:xfrm>
          <a:prstGeom prst="rect">
            <a:avLst/>
          </a:prstGeom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60258" y="512362"/>
            <a:ext cx="3513370" cy="367160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362175" y="1821826"/>
            <a:ext cx="314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strike="sngStrike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$29,990 </a:t>
            </a:r>
            <a:r>
              <a:rPr lang="es-ES" sz="2500" dirty="0">
                <a:latin typeface="Bahnschrift SemiBold Condensed" panose="020B0502040204020203" pitchFamily="34" charset="0"/>
              </a:rPr>
              <a:t>25%Descuento</a:t>
            </a:r>
            <a:r>
              <a:rPr lang="es-ES" sz="3000" dirty="0">
                <a:latin typeface="Bahnschrift SemiBold Condensed" panose="020B0502040204020203" pitchFamily="34" charset="0"/>
              </a:rPr>
              <a:t>                 </a:t>
            </a:r>
            <a:r>
              <a:rPr lang="es-ES" sz="100" dirty="0">
                <a:latin typeface="Bahnschrift SemiBold Condensed" panose="020B0502040204020203" pitchFamily="34" charset="0"/>
              </a:rPr>
              <a:t>                                             </a:t>
            </a:r>
            <a:endParaRPr lang="es-CO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04537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Antes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587642" y="1462098"/>
            <a:ext cx="645590" cy="4870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7631251" y="4057932"/>
            <a:ext cx="291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rgbClr val="333333"/>
                </a:solidFill>
                <a:latin typeface="Proxima Nova"/>
              </a:rPr>
              <a:t>Audífonos Manos Libres Bluetooth I7s Tws Mini Color Negro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BA4936-6EF0-4295-AD17-2E1BB7110899}"/>
              </a:ext>
            </a:extLst>
          </p:cNvPr>
          <p:cNvSpPr txBox="1"/>
          <p:nvPr/>
        </p:nvSpPr>
        <p:spPr>
          <a:xfrm>
            <a:off x="7253128" y="2212536"/>
            <a:ext cx="314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$22,500</a:t>
            </a:r>
            <a:endParaRPr lang="es-CO" sz="4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5419D11-611D-4686-B055-584E524E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62810" y="804353"/>
            <a:ext cx="2238687" cy="46202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62660" y="484809"/>
            <a:ext cx="3194951" cy="367160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231544" y="1821826"/>
            <a:ext cx="29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$989,990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04537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444175" y="1431828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7669372" y="3943506"/>
            <a:ext cx="291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333333"/>
                </a:solidFill>
                <a:effectLst/>
                <a:latin typeface="Proxima Nova"/>
              </a:rPr>
              <a:t>Xiaomi </a:t>
            </a:r>
            <a:r>
              <a:rPr lang="pt-BR" sz="1200" b="0" i="0" u="none" strike="noStrike" dirty="0" err="1">
                <a:solidFill>
                  <a:srgbClr val="333333"/>
                </a:solidFill>
                <a:effectLst/>
                <a:latin typeface="Proxima Nova"/>
              </a:rPr>
              <a:t>Redmi</a:t>
            </a:r>
            <a:r>
              <a:rPr lang="pt-BR" sz="1200" b="0" i="0" u="none" strike="noStrike" dirty="0">
                <a:solidFill>
                  <a:srgbClr val="333333"/>
                </a:solidFill>
                <a:effectLst/>
                <a:latin typeface="Proxima Nova"/>
              </a:rPr>
              <a:t> Note 9 Pro (64 </a:t>
            </a:r>
            <a:r>
              <a:rPr lang="pt-BR" sz="1200" b="0" i="0" u="none" strike="noStrike" dirty="0" err="1">
                <a:solidFill>
                  <a:srgbClr val="333333"/>
                </a:solidFill>
                <a:effectLst/>
                <a:latin typeface="Proxima Nova"/>
              </a:rPr>
              <a:t>Mpx</a:t>
            </a:r>
            <a:r>
              <a:rPr lang="pt-BR" sz="1200" b="0" i="0" u="none" strike="noStrike" dirty="0">
                <a:solidFill>
                  <a:srgbClr val="333333"/>
                </a:solidFill>
                <a:effectLst/>
                <a:latin typeface="Proxima Nova"/>
              </a:rPr>
              <a:t>) Dual SIM 128 GB verde tropical 6 GB RAM</a:t>
            </a:r>
            <a:endParaRPr lang="pt-BR" sz="1200" b="0" i="0" u="none" strike="noStrike" dirty="0">
              <a:solidFill>
                <a:srgbClr val="333333"/>
              </a:solidFill>
              <a:effectLst/>
              <a:latin typeface="Proxima Nova"/>
              <a:hlinkClick r:id="rId4" tooltip="Xiaomi Redmi Note 9 Pro (64 Mpx) Dual SIM 128 GB  verde tropical 6 GB RAM"/>
            </a:endParaRPr>
          </a:p>
        </p:txBody>
      </p:sp>
    </p:spTree>
    <p:extLst>
      <p:ext uri="{BB962C8B-B14F-4D97-AF65-F5344CB8AC3E}">
        <p14:creationId xmlns:p14="http://schemas.microsoft.com/office/powerpoint/2010/main" val="223485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4F2C3D-7193-42E0-B64C-DCF74408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07" y="1243440"/>
            <a:ext cx="6147726" cy="3742095"/>
          </a:xfrm>
          <a:prstGeom prst="rect">
            <a:avLst/>
          </a:prstGeom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7062660" y="484809"/>
            <a:ext cx="3194951" cy="367160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7231544" y="1821826"/>
            <a:ext cx="29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$1,749,000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7454900" y="1504537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8444175" y="1431828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6868574" y="4358015"/>
            <a:ext cx="291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rgbClr val="333333"/>
                </a:solidFill>
                <a:latin typeface="Proxima Nova"/>
              </a:rPr>
              <a:t>Portátil Asus 15.6, Intel, 4gb Ram, 500gb Hhd, Sonicmaster</a:t>
            </a:r>
          </a:p>
        </p:txBody>
      </p:sp>
    </p:spTree>
    <p:extLst>
      <p:ext uri="{BB962C8B-B14F-4D97-AF65-F5344CB8AC3E}">
        <p14:creationId xmlns:p14="http://schemas.microsoft.com/office/powerpoint/2010/main" val="317388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016BEB5-A66C-4B1C-B1C5-44BB6261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01" y="1802601"/>
            <a:ext cx="5776855" cy="3490608"/>
          </a:xfrm>
          <a:prstGeom prst="rect">
            <a:avLst/>
          </a:prstGeom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3372404" y="827710"/>
            <a:ext cx="3194951" cy="367160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3541288" y="2164727"/>
            <a:ext cx="29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$782,900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3764644" y="1847438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4753919" y="1774729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3764644" y="5321271"/>
            <a:ext cx="291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O" sz="1200" b="0" i="0" u="none" strike="noStrike" dirty="0">
                <a:solidFill>
                  <a:srgbClr val="333333"/>
                </a:solidFill>
                <a:effectLst/>
                <a:latin typeface="Proxima Nova"/>
              </a:rPr>
              <a:t>Samsung Galaxy Tablet Tab A 10.1 Lte +32gb Con Ranura Sim</a:t>
            </a:r>
            <a:endParaRPr lang="es-CO" sz="1200" b="0" i="0" u="none" strike="noStrike" dirty="0">
              <a:solidFill>
                <a:srgbClr val="333333"/>
              </a:solidFill>
              <a:effectLst/>
              <a:latin typeface="Proxima Nova"/>
              <a:hlinkClick r:id="rId4" tooltip="Samsung Galaxy Tablet Tab A 10.1 Lte +32gb Con Ranura Sim"/>
            </a:endParaRPr>
          </a:p>
        </p:txBody>
      </p:sp>
    </p:spTree>
    <p:extLst>
      <p:ext uri="{BB962C8B-B14F-4D97-AF65-F5344CB8AC3E}">
        <p14:creationId xmlns:p14="http://schemas.microsoft.com/office/powerpoint/2010/main" val="27149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298E5E-41FF-4C8D-AC0F-B158EF9E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09" y="1926537"/>
            <a:ext cx="5378399" cy="3415181"/>
          </a:xfrm>
          <a:prstGeom prst="rect">
            <a:avLst/>
          </a:prstGeom>
        </p:spPr>
      </p:pic>
      <p:sp>
        <p:nvSpPr>
          <p:cNvPr id="7" name="Explosión: 8 puntos 6">
            <a:extLst>
              <a:ext uri="{FF2B5EF4-FFF2-40B4-BE49-F238E27FC236}">
                <a16:creationId xmlns:a16="http://schemas.microsoft.com/office/drawing/2014/main" id="{6F5C229C-BE76-4266-B793-CEA17729041D}"/>
              </a:ext>
            </a:extLst>
          </p:cNvPr>
          <p:cNvSpPr/>
          <p:nvPr/>
        </p:nvSpPr>
        <p:spPr>
          <a:xfrm rot="597947">
            <a:off x="3470527" y="468479"/>
            <a:ext cx="3194951" cy="3671602"/>
          </a:xfrm>
          <a:prstGeom prst="irregularSeal1">
            <a:avLst/>
          </a:prstGeom>
          <a:solidFill>
            <a:srgbClr val="5FEF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0BFD61-210B-45ED-90F0-FD1B3A9627DD}"/>
              </a:ext>
            </a:extLst>
          </p:cNvPr>
          <p:cNvSpPr txBox="1"/>
          <p:nvPr/>
        </p:nvSpPr>
        <p:spPr>
          <a:xfrm>
            <a:off x="3639411" y="1805496"/>
            <a:ext cx="29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$1,749,990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87027-0B4C-43BE-9E9C-CD3B21FC60D1}"/>
              </a:ext>
            </a:extLst>
          </p:cNvPr>
          <p:cNvSpPr txBox="1"/>
          <p:nvPr/>
        </p:nvSpPr>
        <p:spPr>
          <a:xfrm>
            <a:off x="3862767" y="1488207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atin typeface="Bahnschrift SemiBold Condensed" panose="020B0502040204020203" pitchFamily="34" charset="0"/>
              </a:rPr>
              <a:t>Hasta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DC295E-A898-4617-BDBD-80018FD4DF96}"/>
              </a:ext>
            </a:extLst>
          </p:cNvPr>
          <p:cNvSpPr/>
          <p:nvPr/>
        </p:nvSpPr>
        <p:spPr>
          <a:xfrm>
            <a:off x="4852042" y="1415498"/>
            <a:ext cx="764650" cy="6568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3D44A-AD27-4006-98E2-F2D8BE38BB9B}"/>
              </a:ext>
            </a:extLst>
          </p:cNvPr>
          <p:cNvSpPr txBox="1"/>
          <p:nvPr/>
        </p:nvSpPr>
        <p:spPr>
          <a:xfrm>
            <a:off x="6093665" y="5110886"/>
            <a:ext cx="291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200" b="0" i="0" u="none" strike="noStrike" dirty="0">
                <a:solidFill>
                  <a:srgbClr val="333333"/>
                </a:solidFill>
                <a:effectLst/>
                <a:latin typeface="Proxima Nova"/>
              </a:rPr>
              <a:t>Televisor LG 50un7300pdc Smart 4k Wifi Garantía De 1 Año</a:t>
            </a:r>
            <a:endParaRPr lang="es-ES" sz="1200" b="0" i="0" u="none" strike="noStrike" dirty="0">
              <a:solidFill>
                <a:srgbClr val="333333"/>
              </a:solidFill>
              <a:effectLst/>
              <a:latin typeface="Proxima Nova"/>
              <a:hlinkClick r:id="rId4" tooltip="Televisor LG  50un7300pdc Smart 4k Wifi Garantía De 1 Año"/>
            </a:endParaRPr>
          </a:p>
        </p:txBody>
      </p:sp>
    </p:spTree>
    <p:extLst>
      <p:ext uri="{BB962C8B-B14F-4D97-AF65-F5344CB8AC3E}">
        <p14:creationId xmlns:p14="http://schemas.microsoft.com/office/powerpoint/2010/main" val="331182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131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Proxima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 bermejo</dc:creator>
  <cp:lastModifiedBy>jairo bermejo</cp:lastModifiedBy>
  <cp:revision>21</cp:revision>
  <dcterms:created xsi:type="dcterms:W3CDTF">2021-03-10T22:59:34Z</dcterms:created>
  <dcterms:modified xsi:type="dcterms:W3CDTF">2021-03-11T03:23:04Z</dcterms:modified>
</cp:coreProperties>
</file>