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0D48356-3BD4-4D7B-B316-972C76F78B8C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FD8734-3714-4F3B-AA0D-255C181E2A0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3721243" y="1593552"/>
            <a:ext cx="1656184" cy="1656184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DW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3721245" y="84288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Layer 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095" y="852678"/>
            <a:ext cx="14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 Layer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Цилиндр 8"/>
          <p:cNvSpPr/>
          <p:nvPr/>
        </p:nvSpPr>
        <p:spPr>
          <a:xfrm>
            <a:off x="1551337" y="1638095"/>
            <a:ext cx="1148947" cy="82809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SALES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Цилиндр 9"/>
          <p:cNvSpPr/>
          <p:nvPr/>
        </p:nvSpPr>
        <p:spPr>
          <a:xfrm>
            <a:off x="1551337" y="2715951"/>
            <a:ext cx="1164598" cy="80260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nherit"/>
                <a:cs typeface="Arial" pitchFamily="34" charset="0"/>
              </a:rPr>
              <a:t>TELEPHON</a:t>
            </a:r>
          </a:p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inherit"/>
                <a:cs typeface="Arial" pitchFamily="34" charset="0"/>
              </a:rPr>
              <a:t>SALES</a:t>
            </a:r>
            <a:endParaRPr lang="ru-RU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Цилиндр 10"/>
          <p:cNvSpPr/>
          <p:nvPr/>
        </p:nvSpPr>
        <p:spPr>
          <a:xfrm>
            <a:off x="1551337" y="3694542"/>
            <a:ext cx="1164598" cy="94104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Цилиндр 11"/>
          <p:cNvSpPr/>
          <p:nvPr/>
        </p:nvSpPr>
        <p:spPr>
          <a:xfrm>
            <a:off x="1551337" y="4797152"/>
            <a:ext cx="1164598" cy="934575"/>
          </a:xfrm>
          <a:prstGeom prst="can">
            <a:avLst>
              <a:gd name="adj" fmla="val 1731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SALES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8472" y="8526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Business Layer 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16120" y="1638095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BI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61282" y="3165534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SQL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261282" y="4762796"/>
            <a:ext cx="1440160" cy="9689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EXCEL</a:t>
            </a:r>
            <a:endParaRPr lang="ru-RU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блако 17"/>
          <p:cNvSpPr/>
          <p:nvPr/>
        </p:nvSpPr>
        <p:spPr>
          <a:xfrm>
            <a:off x="3542606" y="4247024"/>
            <a:ext cx="2013457" cy="144016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</a:rPr>
              <a:t>DC</a:t>
            </a:r>
            <a:endParaRPr lang="ru-RU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Цилиндр 18"/>
          <p:cNvSpPr/>
          <p:nvPr/>
        </p:nvSpPr>
        <p:spPr>
          <a:xfrm>
            <a:off x="3721245" y="2929007"/>
            <a:ext cx="1656183" cy="720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1098350" y="1593552"/>
            <a:ext cx="452987" cy="4138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2872177" y="2052141"/>
            <a:ext cx="572048" cy="7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2872177" y="4193673"/>
            <a:ext cx="572048" cy="7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2872177" y="5264439"/>
            <a:ext cx="572048" cy="7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2872177" y="3082042"/>
            <a:ext cx="572048" cy="7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лево 31"/>
          <p:cNvSpPr/>
          <p:nvPr/>
        </p:nvSpPr>
        <p:spPr>
          <a:xfrm>
            <a:off x="5530053" y="2122560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лево 32"/>
          <p:cNvSpPr/>
          <p:nvPr/>
        </p:nvSpPr>
        <p:spPr>
          <a:xfrm>
            <a:off x="5530053" y="3651554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лево 33"/>
          <p:cNvSpPr/>
          <p:nvPr/>
        </p:nvSpPr>
        <p:spPr>
          <a:xfrm>
            <a:off x="5530053" y="5180547"/>
            <a:ext cx="628417" cy="15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авая фигурная скобка 34"/>
          <p:cNvSpPr/>
          <p:nvPr/>
        </p:nvSpPr>
        <p:spPr>
          <a:xfrm>
            <a:off x="7656280" y="1593552"/>
            <a:ext cx="426846" cy="4138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 flipH="1">
            <a:off x="-985731" y="1638095"/>
            <a:ext cx="2400657" cy="41116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6600" dirty="0"/>
              <a:t>customers</a:t>
            </a:r>
            <a:r>
              <a:rPr lang="en-US" sz="7200" dirty="0"/>
              <a:t> </a:t>
            </a:r>
            <a:endParaRPr lang="ru-RU" sz="7200" dirty="0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8087806" y="1704166"/>
            <a:ext cx="430887" cy="4049088"/>
          </a:xfrm>
          <a:prstGeom prst="rect">
            <a:avLst/>
          </a:prstGeom>
          <a:noFill/>
          <a:ln>
            <a:noFill/>
          </a:ln>
          <a:effectLst/>
        </p:spPr>
        <p:txBody>
          <a:bodyPr vert="vert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BUSINESS LEADERS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9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138</TotalTime>
  <Words>19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Волна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Манчаков</dc:creator>
  <cp:lastModifiedBy>Михаил Манчаков</cp:lastModifiedBy>
  <cp:revision>8</cp:revision>
  <dcterms:created xsi:type="dcterms:W3CDTF">2020-10-07T10:42:54Z</dcterms:created>
  <dcterms:modified xsi:type="dcterms:W3CDTF">2020-10-07T13:01:23Z</dcterms:modified>
</cp:coreProperties>
</file>