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8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48356-3BD4-4D7B-B316-972C76F78B8C}" type="datetimeFigureOut">
              <a:rPr lang="ru-RU" smtClean="0"/>
              <a:t>16.10.2020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D8734-3714-4F3B-AA0D-255C181E2A0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48356-3BD4-4D7B-B316-972C76F78B8C}" type="datetimeFigureOut">
              <a:rPr lang="ru-RU" smtClean="0"/>
              <a:t>16.10.2020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D8734-3714-4F3B-AA0D-255C181E2A0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48356-3BD4-4D7B-B316-972C76F78B8C}" type="datetimeFigureOut">
              <a:rPr lang="ru-RU" smtClean="0"/>
              <a:t>16.10.2020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D8734-3714-4F3B-AA0D-255C181E2A02}" type="slidenum">
              <a:rPr lang="ru-RU" smtClean="0"/>
              <a:t>‹#›</a:t>
            </a:fld>
            <a:endParaRPr lang="ru-RU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48356-3BD4-4D7B-B316-972C76F78B8C}" type="datetimeFigureOut">
              <a:rPr lang="ru-RU" smtClean="0"/>
              <a:t>16.10.2020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D8734-3714-4F3B-AA0D-255C181E2A02}" type="slidenum">
              <a:rPr lang="ru-RU" smtClean="0"/>
              <a:t>‹#›</a:t>
            </a:fld>
            <a:endParaRPr lang="ru-RU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48356-3BD4-4D7B-B316-972C76F78B8C}" type="datetimeFigureOut">
              <a:rPr lang="ru-RU" smtClean="0"/>
              <a:t>16.10.2020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D8734-3714-4F3B-AA0D-255C181E2A0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48356-3BD4-4D7B-B316-972C76F78B8C}" type="datetimeFigureOut">
              <a:rPr lang="ru-RU" smtClean="0"/>
              <a:t>16.10.2020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D8734-3714-4F3B-AA0D-255C181E2A02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48356-3BD4-4D7B-B316-972C76F78B8C}" type="datetimeFigureOut">
              <a:rPr lang="ru-RU" smtClean="0"/>
              <a:t>16.10.2020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D8734-3714-4F3B-AA0D-255C181E2A0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48356-3BD4-4D7B-B316-972C76F78B8C}" type="datetimeFigureOut">
              <a:rPr lang="ru-RU" smtClean="0"/>
              <a:t>16.10.2020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D8734-3714-4F3B-AA0D-255C181E2A0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48356-3BD4-4D7B-B316-972C76F78B8C}" type="datetimeFigureOut">
              <a:rPr lang="ru-RU" smtClean="0"/>
              <a:t>16.10.2020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D8734-3714-4F3B-AA0D-255C181E2A0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48356-3BD4-4D7B-B316-972C76F78B8C}" type="datetimeFigureOut">
              <a:rPr lang="ru-RU" smtClean="0"/>
              <a:t>16.10.2020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D8734-3714-4F3B-AA0D-255C181E2A02}" type="slidenum">
              <a:rPr lang="ru-RU" smtClean="0"/>
              <a:t>‹#›</a:t>
            </a:fld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48356-3BD4-4D7B-B316-972C76F78B8C}" type="datetimeFigureOut">
              <a:rPr lang="ru-RU" smtClean="0"/>
              <a:t>16.10.2020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D8734-3714-4F3B-AA0D-255C181E2A02}" type="slidenum">
              <a:rPr lang="ru-RU" smtClean="0"/>
              <a:t>‹#›</a:t>
            </a:fld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80D48356-3BD4-4D7B-B316-972C76F78B8C}" type="datetimeFigureOut">
              <a:rPr lang="ru-RU" smtClean="0"/>
              <a:t>16.10.2020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77FD8734-3714-4F3B-AA0D-255C181E2A02}" type="slidenum">
              <a:rPr lang="ru-RU" smtClean="0"/>
              <a:t>‹#›</a:t>
            </a:fld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Блок-схема: магнитный диск 3"/>
          <p:cNvSpPr/>
          <p:nvPr/>
        </p:nvSpPr>
        <p:spPr>
          <a:xfrm>
            <a:off x="3721243" y="1593552"/>
            <a:ext cx="1656184" cy="1656184"/>
          </a:xfrm>
          <a:prstGeom prst="flowChartMagneticDisk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solidFill>
                  <a:schemeClr val="accent4">
                    <a:lumMod val="75000"/>
                  </a:schemeClr>
                </a:solidFill>
              </a:rPr>
              <a:t>DW</a:t>
            </a:r>
            <a:endParaRPr lang="ru-RU" sz="48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 rot="10800000" flipH="1" flipV="1">
            <a:off x="3721245" y="842886"/>
            <a:ext cx="1656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Storage Layer 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95095" y="852678"/>
            <a:ext cx="1477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Source Layer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9" name="Цилиндр 8"/>
          <p:cNvSpPr/>
          <p:nvPr/>
        </p:nvSpPr>
        <p:spPr>
          <a:xfrm>
            <a:off x="1551337" y="1638095"/>
            <a:ext cx="1148947" cy="828092"/>
          </a:xfrm>
          <a:prstGeom prst="ca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SALES</a:t>
            </a:r>
            <a:endParaRPr lang="ru-RU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0" name="Цилиндр 9"/>
          <p:cNvSpPr/>
          <p:nvPr/>
        </p:nvSpPr>
        <p:spPr>
          <a:xfrm>
            <a:off x="1551337" y="2715951"/>
            <a:ext cx="1164598" cy="802602"/>
          </a:xfrm>
          <a:prstGeom prst="ca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inherit"/>
                <a:cs typeface="Arial" pitchFamily="34" charset="0"/>
              </a:rPr>
              <a:t>TELEPHON</a:t>
            </a:r>
          </a:p>
          <a:p>
            <a:pPr algn="ctr"/>
            <a:r>
              <a:rPr lang="en-US" sz="1400" b="1" dirty="0" smtClean="0">
                <a:solidFill>
                  <a:schemeClr val="accent4">
                    <a:lumMod val="75000"/>
                  </a:schemeClr>
                </a:solidFill>
                <a:latin typeface="inherit"/>
                <a:cs typeface="Arial" pitchFamily="34" charset="0"/>
              </a:rPr>
              <a:t>SALES</a:t>
            </a:r>
            <a:endParaRPr lang="ru-RU" sz="1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1" name="Цилиндр 10"/>
          <p:cNvSpPr/>
          <p:nvPr/>
        </p:nvSpPr>
        <p:spPr>
          <a:xfrm>
            <a:off x="1551337" y="3694542"/>
            <a:ext cx="1164598" cy="941049"/>
          </a:xfrm>
          <a:prstGeom prst="ca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STORAGE</a:t>
            </a:r>
            <a:endParaRPr lang="ru-RU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2" name="Цилиндр 11"/>
          <p:cNvSpPr/>
          <p:nvPr/>
        </p:nvSpPr>
        <p:spPr>
          <a:xfrm>
            <a:off x="1473216" y="4779973"/>
            <a:ext cx="1320840" cy="934575"/>
          </a:xfrm>
          <a:prstGeom prst="can">
            <a:avLst>
              <a:gd name="adj" fmla="val 17319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INTERNET</a:t>
            </a:r>
          </a:p>
          <a:p>
            <a:pPr algn="ctr"/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SALES</a:t>
            </a:r>
            <a:endParaRPr lang="ru-RU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58472" y="852678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Business Layer 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6216120" y="1638095"/>
            <a:ext cx="1440160" cy="96893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solidFill>
                  <a:schemeClr val="accent4">
                    <a:lumMod val="75000"/>
                  </a:schemeClr>
                </a:solidFill>
              </a:rPr>
              <a:t>BI</a:t>
            </a:r>
            <a:endParaRPr lang="ru-RU" sz="48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6261282" y="3165534"/>
            <a:ext cx="1440160" cy="96893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solidFill>
                  <a:schemeClr val="accent4">
                    <a:lumMod val="75000"/>
                  </a:schemeClr>
                </a:solidFill>
              </a:rPr>
              <a:t>SQL</a:t>
            </a:r>
            <a:endParaRPr lang="ru-RU" sz="48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6261282" y="4762796"/>
            <a:ext cx="1440160" cy="96893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accent4">
                    <a:lumMod val="75000"/>
                  </a:schemeClr>
                </a:solidFill>
              </a:rPr>
              <a:t>EXCEL</a:t>
            </a:r>
            <a:endParaRPr lang="ru-RU" sz="32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8" name="Облако 17"/>
          <p:cNvSpPr/>
          <p:nvPr/>
        </p:nvSpPr>
        <p:spPr>
          <a:xfrm>
            <a:off x="3542606" y="4247024"/>
            <a:ext cx="2013457" cy="1440160"/>
          </a:xfrm>
          <a:prstGeom prst="cloud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solidFill>
                  <a:schemeClr val="accent4">
                    <a:lumMod val="75000"/>
                  </a:schemeClr>
                </a:solidFill>
              </a:rPr>
              <a:t>DC</a:t>
            </a:r>
            <a:endParaRPr lang="ru-RU" sz="48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9" name="Цилиндр 18"/>
          <p:cNvSpPr/>
          <p:nvPr/>
        </p:nvSpPr>
        <p:spPr>
          <a:xfrm>
            <a:off x="3721245" y="2929007"/>
            <a:ext cx="1656183" cy="72099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Левая фигурная скобка 22"/>
          <p:cNvSpPr/>
          <p:nvPr/>
        </p:nvSpPr>
        <p:spPr>
          <a:xfrm>
            <a:off x="1098350" y="1593552"/>
            <a:ext cx="452987" cy="413817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Стрелка вправо 25"/>
          <p:cNvSpPr/>
          <p:nvPr/>
        </p:nvSpPr>
        <p:spPr>
          <a:xfrm>
            <a:off x="2872177" y="2052141"/>
            <a:ext cx="572048" cy="704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Стрелка вправо 27"/>
          <p:cNvSpPr/>
          <p:nvPr/>
        </p:nvSpPr>
        <p:spPr>
          <a:xfrm>
            <a:off x="2872177" y="4193673"/>
            <a:ext cx="572048" cy="70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Стрелка вправо 28"/>
          <p:cNvSpPr/>
          <p:nvPr/>
        </p:nvSpPr>
        <p:spPr>
          <a:xfrm>
            <a:off x="2872177" y="5264439"/>
            <a:ext cx="572048" cy="70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Стрелка вправо 29"/>
          <p:cNvSpPr/>
          <p:nvPr/>
        </p:nvSpPr>
        <p:spPr>
          <a:xfrm>
            <a:off x="2872177" y="3082042"/>
            <a:ext cx="572048" cy="704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Стрелка влево 31"/>
          <p:cNvSpPr/>
          <p:nvPr/>
        </p:nvSpPr>
        <p:spPr>
          <a:xfrm>
            <a:off x="5530053" y="2122560"/>
            <a:ext cx="628417" cy="15431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Стрелка влево 32"/>
          <p:cNvSpPr/>
          <p:nvPr/>
        </p:nvSpPr>
        <p:spPr>
          <a:xfrm>
            <a:off x="5530053" y="3651554"/>
            <a:ext cx="628417" cy="15431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Стрелка влево 33"/>
          <p:cNvSpPr/>
          <p:nvPr/>
        </p:nvSpPr>
        <p:spPr>
          <a:xfrm>
            <a:off x="5530053" y="5180547"/>
            <a:ext cx="628417" cy="15431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Правая фигурная скобка 34"/>
          <p:cNvSpPr/>
          <p:nvPr/>
        </p:nvSpPr>
        <p:spPr>
          <a:xfrm>
            <a:off x="7656280" y="1593552"/>
            <a:ext cx="426846" cy="413817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TextBox 35"/>
          <p:cNvSpPr txBox="1"/>
          <p:nvPr/>
        </p:nvSpPr>
        <p:spPr>
          <a:xfrm flipH="1">
            <a:off x="-985731" y="1638095"/>
            <a:ext cx="2400657" cy="4111688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7200" dirty="0" smtClean="0"/>
              <a:t/>
            </a:r>
            <a:br>
              <a:rPr lang="en-US" sz="7200" dirty="0" smtClean="0"/>
            </a:br>
            <a:r>
              <a:rPr lang="en-US" sz="6600" dirty="0"/>
              <a:t>customers</a:t>
            </a:r>
            <a:r>
              <a:rPr lang="en-US" sz="7200" dirty="0"/>
              <a:t> </a:t>
            </a:r>
            <a:endParaRPr lang="ru-RU" sz="7200" dirty="0"/>
          </a:p>
        </p:txBody>
      </p:sp>
      <p:sp>
        <p:nvSpPr>
          <p:cNvPr id="38" name="Rectangle 3"/>
          <p:cNvSpPr>
            <a:spLocks noChangeArrowheads="1"/>
          </p:cNvSpPr>
          <p:nvPr/>
        </p:nvSpPr>
        <p:spPr bwMode="auto">
          <a:xfrm>
            <a:off x="8087806" y="1704166"/>
            <a:ext cx="430887" cy="4049088"/>
          </a:xfrm>
          <a:prstGeom prst="rect">
            <a:avLst/>
          </a:prstGeom>
          <a:noFill/>
          <a:ln>
            <a:noFill/>
          </a:ln>
          <a:effectLst/>
        </p:spPr>
        <p:txBody>
          <a:bodyPr vert="vert" wrap="squar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inherit"/>
                <a:cs typeface="Arial" pitchFamily="34" charset="0"/>
              </a:rPr>
              <a:t>BUSINESS LEADERS</a:t>
            </a: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38964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Волна">
  <a:themeElements>
    <a:clrScheme name="Волна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Волна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Волна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139</TotalTime>
  <Words>19</Words>
  <Application>Microsoft Office PowerPoint</Application>
  <PresentationFormat>Экран 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Волна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Михаил Манчаков</dc:creator>
  <cp:lastModifiedBy>Михаил Манчаков</cp:lastModifiedBy>
  <cp:revision>9</cp:revision>
  <dcterms:created xsi:type="dcterms:W3CDTF">2020-10-07T10:42:54Z</dcterms:created>
  <dcterms:modified xsi:type="dcterms:W3CDTF">2020-10-16T18:04:18Z</dcterms:modified>
</cp:coreProperties>
</file>