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22" r:id="rId2"/>
    <p:sldId id="423" r:id="rId3"/>
    <p:sldId id="42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9FC"/>
    <a:srgbClr val="9DCDFF"/>
    <a:srgbClr val="399E86"/>
    <a:srgbClr val="196AD6"/>
    <a:srgbClr val="6F4FBE"/>
    <a:srgbClr val="4B3D74"/>
    <a:srgbClr val="5E17EB"/>
    <a:srgbClr val="0000AF"/>
    <a:srgbClr val="000153"/>
    <a:srgbClr val="EF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7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7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9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5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4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23324"/>
            <a:ext cx="12192000" cy="1688841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E4D5D62-98B8-32C3-A2A4-E3A8357B3C01}"/>
              </a:ext>
            </a:extLst>
          </p:cNvPr>
          <p:cNvSpPr/>
          <p:nvPr/>
        </p:nvSpPr>
        <p:spPr>
          <a:xfrm rot="16200000">
            <a:off x="3168207" y="410704"/>
            <a:ext cx="3088025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7877959" y="-226909"/>
            <a:ext cx="3092961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CA39ABF-7BCE-BA24-D887-1A88B29A83D7}"/>
              </a:ext>
            </a:extLst>
          </p:cNvPr>
          <p:cNvSpPr/>
          <p:nvPr/>
        </p:nvSpPr>
        <p:spPr>
          <a:xfrm rot="16200000">
            <a:off x="8082752" y="2797052"/>
            <a:ext cx="2646778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EB7D6C04-444D-A001-AA40-88BABD2C7927}"/>
              </a:ext>
            </a:extLst>
          </p:cNvPr>
          <p:cNvSpPr/>
          <p:nvPr/>
        </p:nvSpPr>
        <p:spPr>
          <a:xfrm>
            <a:off x="172716" y="948171"/>
            <a:ext cx="2393722" cy="1118197"/>
          </a:xfrm>
          <a:prstGeom prst="snip1Rect">
            <a:avLst/>
          </a:prstGeom>
          <a:solidFill>
            <a:srgbClr val="92B9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292349AF-4E34-1F7F-8A0F-DB8DEA883B8A}"/>
              </a:ext>
            </a:extLst>
          </p:cNvPr>
          <p:cNvSpPr/>
          <p:nvPr/>
        </p:nvSpPr>
        <p:spPr>
          <a:xfrm>
            <a:off x="172716" y="2159841"/>
            <a:ext cx="2393722" cy="1118197"/>
          </a:xfrm>
          <a:prstGeom prst="snip1Rect">
            <a:avLst/>
          </a:prstGeom>
          <a:solidFill>
            <a:srgbClr val="92B9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Único Canto Recortado 24">
            <a:extLst>
              <a:ext uri="{FF2B5EF4-FFF2-40B4-BE49-F238E27FC236}">
                <a16:creationId xmlns:a16="http://schemas.microsoft.com/office/drawing/2014/main" id="{3DBFB94A-7D47-0CD7-73E7-B6B98E5E4800}"/>
              </a:ext>
            </a:extLst>
          </p:cNvPr>
          <p:cNvSpPr/>
          <p:nvPr/>
        </p:nvSpPr>
        <p:spPr>
          <a:xfrm>
            <a:off x="172716" y="3429000"/>
            <a:ext cx="2393722" cy="1118197"/>
          </a:xfrm>
          <a:prstGeom prst="snip1Rect">
            <a:avLst/>
          </a:prstGeom>
          <a:solidFill>
            <a:srgbClr val="92B9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pic>
        <p:nvPicPr>
          <p:cNvPr id="32" name="Imagem 3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CB4590E3-D44A-3A2F-48E1-51313BAC2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2" y="867745"/>
            <a:ext cx="360000" cy="36000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6D7BE2C6-645E-D12F-B14B-339CBED44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42" y="4162935"/>
            <a:ext cx="360000" cy="384262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2EE8336F-861E-67FC-4371-25737A79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2" y="948876"/>
            <a:ext cx="360000" cy="360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07F46-9B1E-0A89-A782-9FA0134B3C6A}"/>
              </a:ext>
            </a:extLst>
          </p:cNvPr>
          <p:cNvSpPr/>
          <p:nvPr/>
        </p:nvSpPr>
        <p:spPr>
          <a:xfrm rot="16200000">
            <a:off x="3376541" y="3449420"/>
            <a:ext cx="2671351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FA7CE2D-58B9-11A8-1156-FA7DC1F2B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4187197"/>
            <a:ext cx="360000" cy="360000"/>
          </a:xfrm>
          <a:prstGeom prst="rect">
            <a:avLst/>
          </a:prstGeom>
        </p:spPr>
      </p:pic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B48E4C-8A4A-E3B0-4581-7AE059528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2973010"/>
            <a:ext cx="288000" cy="2880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F0A10E2-3F57-2BE6-4F9E-B7CB75B0E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4242416"/>
            <a:ext cx="288000" cy="288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4B95B0A-33A2-818F-BB91-D2BE6C2C06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1744085"/>
            <a:ext cx="288000" cy="28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CC71B0B-0F40-4795-01A4-0855FA0C037D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AE376B-01E7-2EB7-B3BF-B2CAA1DB0462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782BBD3-0E46-00E1-49C4-189E5500F110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CF453B-D4EC-3153-845B-DC6863F750A5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C0F1B9-5744-0249-09DF-DE51F371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16" y="4668075"/>
            <a:ext cx="234841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6772364" y="1457234"/>
            <a:ext cx="5890939" cy="4655975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solidFill>
              <a:srgbClr val="5E17EB"/>
            </a:solidFill>
          </a:ln>
          <a:effectLst>
            <a:glow rad="63500">
              <a:srgbClr val="5E17E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064A3C-9D54-D499-26E8-457FF696F4DE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00D709-E137-A39B-0257-874825E32608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7048A-8CBD-F427-1D1C-423650493BED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5CD811-0A73-A301-EB64-BC1E8C489B0C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187048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D23E27-CCCB-E1E3-127A-4084EACDA72A}"/>
              </a:ext>
            </a:extLst>
          </p:cNvPr>
          <p:cNvSpPr/>
          <p:nvPr/>
        </p:nvSpPr>
        <p:spPr>
          <a:xfrm rot="16200000">
            <a:off x="6796834" y="1404172"/>
            <a:ext cx="5844922" cy="4716084"/>
          </a:xfrm>
          <a:prstGeom prst="roundRect">
            <a:avLst>
              <a:gd name="adj" fmla="val 4426"/>
            </a:avLst>
          </a:prstGeom>
          <a:solidFill>
            <a:srgbClr val="92B9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7F6AFE-1D9A-2A4C-9A8C-23D6AB5AA1E9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CED0F5-B9C5-C55F-ADEB-3AE0D88D6540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321280-4A4D-1831-34E2-CA5715A8EB55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2B5BCA-8668-C6A2-E3C8-C6D66F7A3402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6632068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6334</TotalTime>
  <Words>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 Light</vt:lpstr>
      <vt:lpstr>Rockwell</vt:lpstr>
      <vt:lpstr>Segoe UI</vt:lpstr>
      <vt:lpstr>Wingdings</vt:lpstr>
      <vt:lpstr>Atlas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Tatiana Florentino</cp:lastModifiedBy>
  <cp:revision>32</cp:revision>
  <dcterms:created xsi:type="dcterms:W3CDTF">2022-02-02T21:26:44Z</dcterms:created>
  <dcterms:modified xsi:type="dcterms:W3CDTF">2023-08-30T13:37:13Z</dcterms:modified>
</cp:coreProperties>
</file>