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42C5-48C4-A3FC-7061-C8AA2B939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017E2-BF66-8A83-4D93-25A88231A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A2D0-349D-A0CF-AF09-16C6F8B2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52F4F-3804-A287-CD67-03FC75A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573B-A5B2-62A0-8F36-D682D04E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ECE2-BA84-773B-AC73-39E6C876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2C090-C36A-8C5E-4211-D513D1B4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6575-0A1E-5C86-FB3D-A8A7FD5B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E6726-51BC-6E92-2BDB-7681FBD4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3E96-5A06-AE5F-4C3F-BDA14A06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1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6933D-4157-289E-E8EB-F9306095E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0A952-6815-E606-A321-EF9B4818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94C4-D9CA-A64E-CE56-30D9E966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395C-939F-0625-BACB-B617CD34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596E-5A44-8DAA-4927-324407EA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78F-7F61-4A41-077A-D17A056D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6B44-C834-4082-96C0-9E81B8BC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2600A-A009-A2AB-83F5-65D13EDC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05AF-F374-DF2E-2EDF-42D8AC27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F1C3B-8255-5D5F-E8FE-4DFF9160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C2B7-02D1-D9A4-6D5E-EAB73E97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C9CE-1C93-1DE9-6AC6-B81FD6B7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2239-1ACA-A51F-6725-9530771C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37745-52CA-EA7B-1C7E-75821FC0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120E-2FB5-F4C4-E82C-E7B12238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EEAA-73AB-DD9D-E77B-BBACEC8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91D4-D8B7-AD05-633F-F7943F498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1E148-2B36-70EB-AC83-764A52F2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0174F-B929-CF7E-BE63-3CEED600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63BCC-06B1-0647-8FAB-5AD8CF27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9BA82-881B-8234-7E64-E4B98CAB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E72D-9964-B6B7-EA65-59E0903B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6991-AB08-9D48-0733-3C51C14F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BBA5C-98EF-3B29-8E20-64B0573F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B3CD8-F670-7C0A-4154-60C5F5D3E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24E42-83FB-8AB4-A326-E33E0DF9C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4981C-3624-CEF2-F2DC-D44AB1D7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8EEB5-F932-45BA-17F3-7EFB2338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1800C-2C66-3F51-BAAB-2387EB2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9D54-BAEF-0460-3690-824261D5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5A6C3-81B2-0CB4-7381-BD3208A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56266-F909-54D8-94E7-AD719BF9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F8156-7C24-7A9A-5041-38B66630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4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53A34-4D29-830E-E217-D3BE1A5B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81A69-BD90-169F-E5D1-088D7FB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13B38-00A5-F54D-3E84-41C8B4B4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5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0D46-3741-C7BD-2227-808D1923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5DEF-CE98-6604-F420-0F85F0B2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9F53A-971F-2F96-361F-BD78353C0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1DBFB-6906-6026-DB97-DEAFB90A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C7762-A2BE-0A56-C7EE-188CA7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2E556-2ADF-2B90-AA6E-EEBA9CCB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0F1B-7628-9E39-02BE-1C3C5E52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2FD94-00C7-35E0-8B79-B92FE93FC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31244-90CD-E41D-19B8-CF3ADC195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CBFC-3259-A74B-69C7-7AFB6099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FF73F-26D0-976D-FD1D-6C23EE28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2356-C984-D284-D16B-24315765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12AE6-EC5C-F14C-585B-76E53B35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39D02-552A-39CD-FE67-906E5EFF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3E10-2098-D9AE-A95C-6731B6FB0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7D2-3833-4D29-B5E0-734F238FA56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72C6-FDAA-5750-020E-70A77591A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BFA5-8ACF-6AFA-9674-3602D1CBD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59CF-5D5E-4825-A611-1B3549064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DA76-02F7-BDEA-B0DF-A6DDD4BBF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Release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1D998-C56E-5947-7740-6D2C785F4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Tatiana Moubray</a:t>
            </a:r>
          </a:p>
        </p:txBody>
      </p:sp>
      <p:pic>
        <p:nvPicPr>
          <p:cNvPr id="1026" name="Picture 2" descr="Netflix - Watch TV Shows Online, Watch Movies Online">
            <a:extLst>
              <a:ext uri="{FF2B5EF4-FFF2-40B4-BE49-F238E27FC236}">
                <a16:creationId xmlns:a16="http://schemas.microsoft.com/office/drawing/2014/main" id="{7333E7C0-01AC-812F-4167-982001FA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-298450"/>
            <a:ext cx="8077200" cy="339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5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FF01ED-82AC-A820-6938-2A806F4B8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9" y="1330287"/>
            <a:ext cx="4530698" cy="4197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F2DC4-30CA-56A7-301C-98692C3A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65" y="1567982"/>
            <a:ext cx="5450501" cy="37220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0F642D-7973-5115-B02E-8CAB0CCB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67" y="665691"/>
            <a:ext cx="2667000" cy="511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 Cleaning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D55502-24A0-C16A-5B5C-8E3F1B35DB6A}"/>
              </a:ext>
            </a:extLst>
          </p:cNvPr>
          <p:cNvSpPr txBox="1">
            <a:spLocks/>
          </p:cNvSpPr>
          <p:nvPr/>
        </p:nvSpPr>
        <p:spPr>
          <a:xfrm>
            <a:off x="6267365" y="665691"/>
            <a:ext cx="2667000" cy="51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 Cleaning</a:t>
            </a:r>
          </a:p>
        </p:txBody>
      </p:sp>
    </p:spTree>
    <p:extLst>
      <p:ext uri="{BB962C8B-B14F-4D97-AF65-F5344CB8AC3E}">
        <p14:creationId xmlns:p14="http://schemas.microsoft.com/office/powerpoint/2010/main" val="240920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1085E2-A0D6-F4A6-DACD-06143631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33" y="161612"/>
            <a:ext cx="8890000" cy="65347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E1F59B-9261-C55A-D544-EE23C876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6" y="945091"/>
            <a:ext cx="3064933" cy="498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Netflix has produced a significantly larger amount of movies than TV shows.</a:t>
            </a:r>
          </a:p>
        </p:txBody>
      </p:sp>
    </p:spTree>
    <p:extLst>
      <p:ext uri="{BB962C8B-B14F-4D97-AF65-F5344CB8AC3E}">
        <p14:creationId xmlns:p14="http://schemas.microsoft.com/office/powerpoint/2010/main" val="274195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E1F59B-9261-C55A-D544-EE23C876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6" y="945091"/>
            <a:ext cx="3996267" cy="498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amount of content Netflix was producing began to increase drastically around 2010, although around 2020 it began to decrease. This is possibly due to the outbreak of COVID-19 and the difficulties that arose.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85B15-1D4C-5462-7FDD-9665999F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3" y="0"/>
            <a:ext cx="7078134" cy="66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2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F05097-4C21-B0CA-4E83-B0301F23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3" y="472017"/>
            <a:ext cx="10981550" cy="5371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EE80E-6C59-6667-D7F5-E769C7C63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6" y="5647267"/>
            <a:ext cx="4589275" cy="11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CE53A-8935-B818-FD19-8747299A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66" y="86507"/>
            <a:ext cx="9609667" cy="66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6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409AD-28FA-320E-7F29-F81AA6C09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2" y="38100"/>
            <a:ext cx="10561655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3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23E8F-D526-4D42-E47A-46A2A872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746"/>
            <a:ext cx="12192000" cy="44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1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B6F628-8FEF-AA13-399C-781B1B13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06" y="1229210"/>
            <a:ext cx="12244811" cy="43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6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Content Release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Release</dc:title>
  <dc:creator>Moubray, Tatiana</dc:creator>
  <cp:lastModifiedBy>Moubray, Tatiana</cp:lastModifiedBy>
  <cp:revision>1</cp:revision>
  <dcterms:created xsi:type="dcterms:W3CDTF">2023-05-14T19:18:55Z</dcterms:created>
  <dcterms:modified xsi:type="dcterms:W3CDTF">2023-05-14T20:07:11Z</dcterms:modified>
</cp:coreProperties>
</file>