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C4208-6C58-4FE7-A29E-F6DEC88C8A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A1CC1-7CC8-43B2-9D59-FDA586E2AD8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800" dirty="0"/>
            <a:t>PLC</a:t>
          </a:r>
          <a:endParaRPr lang="en-US" sz="1800" dirty="0"/>
        </a:p>
      </dgm:t>
    </dgm:pt>
    <dgm:pt modelId="{7E1ED910-D04C-4EEB-976E-7826A0DCD6DC}" type="parTrans" cxnId="{C70FC9DC-40FA-44CB-9740-F41388F18A90}">
      <dgm:prSet/>
      <dgm:spPr/>
      <dgm:t>
        <a:bodyPr/>
        <a:lstStyle/>
        <a:p>
          <a:endParaRPr lang="en-US"/>
        </a:p>
      </dgm:t>
    </dgm:pt>
    <dgm:pt modelId="{BC700077-D14B-40DD-8A99-91E299A2573E}" type="sibTrans" cxnId="{C70FC9DC-40FA-44CB-9740-F41388F18A90}">
      <dgm:prSet/>
      <dgm:spPr/>
      <dgm:t>
        <a:bodyPr/>
        <a:lstStyle/>
        <a:p>
          <a:endParaRPr lang="en-US"/>
        </a:p>
      </dgm:t>
    </dgm:pt>
    <dgm:pt modelId="{08A8CEFF-D071-451E-8018-155CFEAFE83E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800" dirty="0"/>
            <a:t>DM300</a:t>
          </a:r>
          <a:endParaRPr lang="en-US" sz="1800" dirty="0"/>
        </a:p>
      </dgm:t>
    </dgm:pt>
    <dgm:pt modelId="{DB4EDDBB-9926-47CF-A1EC-499FBF6FE155}" type="parTrans" cxnId="{00A8359E-0D97-4465-92EC-8C2AFFD54082}">
      <dgm:prSet/>
      <dgm:spPr/>
      <dgm:t>
        <a:bodyPr/>
        <a:lstStyle/>
        <a:p>
          <a:endParaRPr lang="en-US"/>
        </a:p>
      </dgm:t>
    </dgm:pt>
    <dgm:pt modelId="{0A227265-B54D-472A-A18E-73AF974055DE}" type="sibTrans" cxnId="{00A8359E-0D97-4465-92EC-8C2AFFD54082}">
      <dgm:prSet/>
      <dgm:spPr/>
      <dgm:t>
        <a:bodyPr/>
        <a:lstStyle/>
        <a:p>
          <a:endParaRPr lang="en-US"/>
        </a:p>
      </dgm:t>
    </dgm:pt>
    <dgm:pt modelId="{7AA5DF89-5C24-4C1C-90E7-49F4E00CA30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800" dirty="0"/>
            <a:t>CNC</a:t>
          </a:r>
          <a:endParaRPr lang="en-US" sz="1800" dirty="0"/>
        </a:p>
      </dgm:t>
    </dgm:pt>
    <dgm:pt modelId="{7F678A63-FF4F-4B22-B541-C5B4124B02FA}" type="parTrans" cxnId="{69CF8C16-C779-4D95-BE03-B164B7B8152F}">
      <dgm:prSet/>
      <dgm:spPr/>
      <dgm:t>
        <a:bodyPr/>
        <a:lstStyle/>
        <a:p>
          <a:endParaRPr lang="en-US"/>
        </a:p>
      </dgm:t>
    </dgm:pt>
    <dgm:pt modelId="{1A178AE0-19C3-43B3-9691-4D299BCFFF2F}" type="sibTrans" cxnId="{69CF8C16-C779-4D95-BE03-B164B7B8152F}">
      <dgm:prSet/>
      <dgm:spPr/>
      <dgm:t>
        <a:bodyPr/>
        <a:lstStyle/>
        <a:p>
          <a:endParaRPr lang="en-US"/>
        </a:p>
      </dgm:t>
    </dgm:pt>
    <dgm:pt modelId="{6C465798-56ED-4803-94F2-2C5B179D3F1B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800" dirty="0"/>
            <a:t>UR10</a:t>
          </a:r>
          <a:endParaRPr lang="en-US" sz="1800" dirty="0"/>
        </a:p>
      </dgm:t>
    </dgm:pt>
    <dgm:pt modelId="{907CD77E-EFD4-44B3-9E64-61E9E2EA5C26}" type="parTrans" cxnId="{68878816-6449-4CCE-90BA-7492B31EEB34}">
      <dgm:prSet/>
      <dgm:spPr/>
      <dgm:t>
        <a:bodyPr/>
        <a:lstStyle/>
        <a:p>
          <a:endParaRPr lang="en-US"/>
        </a:p>
      </dgm:t>
    </dgm:pt>
    <dgm:pt modelId="{1103D454-AEDC-49FD-84BC-D13F3EAD9F33}" type="sibTrans" cxnId="{68878816-6449-4CCE-90BA-7492B31EEB34}">
      <dgm:prSet/>
      <dgm:spPr/>
      <dgm:t>
        <a:bodyPr/>
        <a:lstStyle/>
        <a:p>
          <a:endParaRPr lang="en-US"/>
        </a:p>
      </dgm:t>
    </dgm:pt>
    <dgm:pt modelId="{A2E9137A-5B33-402E-AF9D-6D42AF0BCEE9}" type="pres">
      <dgm:prSet presAssocID="{3A7C4208-6C58-4FE7-A29E-F6DEC88C8A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5E7C3C-38FB-43F6-BEB2-4A7589E0382D}" type="pres">
      <dgm:prSet presAssocID="{7FCA1CC1-7CC8-43B2-9D59-FDA586E2AD88}" presName="hierRoot1" presStyleCnt="0">
        <dgm:presLayoutVars>
          <dgm:hierBranch val="init"/>
        </dgm:presLayoutVars>
      </dgm:prSet>
      <dgm:spPr/>
    </dgm:pt>
    <dgm:pt modelId="{9512265B-5C3A-4615-889A-1E3D58D81918}" type="pres">
      <dgm:prSet presAssocID="{7FCA1CC1-7CC8-43B2-9D59-FDA586E2AD88}" presName="rootComposite1" presStyleCnt="0"/>
      <dgm:spPr/>
    </dgm:pt>
    <dgm:pt modelId="{DE525F1C-B03B-4392-927C-12427939D47B}" type="pres">
      <dgm:prSet presAssocID="{7FCA1CC1-7CC8-43B2-9D59-FDA586E2AD88}" presName="rootText1" presStyleLbl="node0" presStyleIdx="0" presStyleCnt="4" custScaleX="10405" custScaleY="10262" custLinFactNeighborX="7415" custLinFactNeighborY="-41580">
        <dgm:presLayoutVars>
          <dgm:chPref val="3"/>
        </dgm:presLayoutVars>
      </dgm:prSet>
      <dgm:spPr>
        <a:prstGeom prst="rect">
          <a:avLst/>
        </a:prstGeom>
      </dgm:spPr>
    </dgm:pt>
    <dgm:pt modelId="{9AE317FB-1D0A-4F3D-A3F3-3A1DCF43A2DB}" type="pres">
      <dgm:prSet presAssocID="{7FCA1CC1-7CC8-43B2-9D59-FDA586E2AD88}" presName="rootConnector1" presStyleLbl="node1" presStyleIdx="0" presStyleCnt="0"/>
      <dgm:spPr/>
    </dgm:pt>
    <dgm:pt modelId="{3AF87B95-C183-4403-9FCB-AE13531C50D4}" type="pres">
      <dgm:prSet presAssocID="{7FCA1CC1-7CC8-43B2-9D59-FDA586E2AD88}" presName="hierChild2" presStyleCnt="0"/>
      <dgm:spPr/>
    </dgm:pt>
    <dgm:pt modelId="{ADFDC105-DC18-4D8A-AC39-AC6EE5B2BB7F}" type="pres">
      <dgm:prSet presAssocID="{7FCA1CC1-7CC8-43B2-9D59-FDA586E2AD88}" presName="hierChild3" presStyleCnt="0"/>
      <dgm:spPr/>
    </dgm:pt>
    <dgm:pt modelId="{692E1EC7-B468-4151-B0FA-0B28F957E9C9}" type="pres">
      <dgm:prSet presAssocID="{08A8CEFF-D071-451E-8018-155CFEAFE83E}" presName="hierRoot1" presStyleCnt="0">
        <dgm:presLayoutVars>
          <dgm:hierBranch val="init"/>
        </dgm:presLayoutVars>
      </dgm:prSet>
      <dgm:spPr/>
    </dgm:pt>
    <dgm:pt modelId="{0A7D4B64-FD34-4FA8-AEE5-A0ED85014831}" type="pres">
      <dgm:prSet presAssocID="{08A8CEFF-D071-451E-8018-155CFEAFE83E}" presName="rootComposite1" presStyleCnt="0"/>
      <dgm:spPr/>
    </dgm:pt>
    <dgm:pt modelId="{7672C6CA-F6FC-422A-8AC3-A5A02A5561E8}" type="pres">
      <dgm:prSet presAssocID="{08A8CEFF-D071-451E-8018-155CFEAFE83E}" presName="rootText1" presStyleLbl="node0" presStyleIdx="1" presStyleCnt="4" custScaleX="10174" custScaleY="10092" custLinFactNeighborX="-4845" custLinFactNeighborY="-16441">
        <dgm:presLayoutVars>
          <dgm:chPref val="3"/>
        </dgm:presLayoutVars>
      </dgm:prSet>
      <dgm:spPr>
        <a:prstGeom prst="rect">
          <a:avLst/>
        </a:prstGeom>
      </dgm:spPr>
    </dgm:pt>
    <dgm:pt modelId="{E99CBE13-0349-479C-98E8-39FCD873A1C7}" type="pres">
      <dgm:prSet presAssocID="{08A8CEFF-D071-451E-8018-155CFEAFE83E}" presName="rootConnector1" presStyleLbl="node1" presStyleIdx="0" presStyleCnt="0"/>
      <dgm:spPr/>
    </dgm:pt>
    <dgm:pt modelId="{5683C15F-DB80-4E08-B4FE-31E4F68DB2F2}" type="pres">
      <dgm:prSet presAssocID="{08A8CEFF-D071-451E-8018-155CFEAFE83E}" presName="hierChild2" presStyleCnt="0"/>
      <dgm:spPr/>
    </dgm:pt>
    <dgm:pt modelId="{93373429-983F-4C25-99B1-2449415BAB82}" type="pres">
      <dgm:prSet presAssocID="{08A8CEFF-D071-451E-8018-155CFEAFE83E}" presName="hierChild3" presStyleCnt="0"/>
      <dgm:spPr/>
    </dgm:pt>
    <dgm:pt modelId="{E1AAC27E-12E4-4485-8D15-41ED5C04F0B6}" type="pres">
      <dgm:prSet presAssocID="{7AA5DF89-5C24-4C1C-90E7-49F4E00CA303}" presName="hierRoot1" presStyleCnt="0">
        <dgm:presLayoutVars>
          <dgm:hierBranch val="init"/>
        </dgm:presLayoutVars>
      </dgm:prSet>
      <dgm:spPr/>
    </dgm:pt>
    <dgm:pt modelId="{E76A0DB8-BB44-4279-AD90-17F2BCAED947}" type="pres">
      <dgm:prSet presAssocID="{7AA5DF89-5C24-4C1C-90E7-49F4E00CA303}" presName="rootComposite1" presStyleCnt="0"/>
      <dgm:spPr/>
    </dgm:pt>
    <dgm:pt modelId="{646A93EF-D2B3-4B55-A138-0E9242EA11E8}" type="pres">
      <dgm:prSet presAssocID="{7AA5DF89-5C24-4C1C-90E7-49F4E00CA303}" presName="rootText1" presStyleLbl="node0" presStyleIdx="2" presStyleCnt="4" custScaleX="9323" custScaleY="9253" custLinFactNeighborX="15356" custLinFactNeighborY="-17878">
        <dgm:presLayoutVars>
          <dgm:chPref val="3"/>
        </dgm:presLayoutVars>
      </dgm:prSet>
      <dgm:spPr>
        <a:prstGeom prst="rect">
          <a:avLst/>
        </a:prstGeom>
      </dgm:spPr>
    </dgm:pt>
    <dgm:pt modelId="{AEDBBB25-5954-478F-AF11-179313780F2F}" type="pres">
      <dgm:prSet presAssocID="{7AA5DF89-5C24-4C1C-90E7-49F4E00CA303}" presName="rootConnector1" presStyleLbl="node1" presStyleIdx="0" presStyleCnt="0"/>
      <dgm:spPr/>
    </dgm:pt>
    <dgm:pt modelId="{9795F897-DA55-42AD-AE6C-37786818E7D0}" type="pres">
      <dgm:prSet presAssocID="{7AA5DF89-5C24-4C1C-90E7-49F4E00CA303}" presName="hierChild2" presStyleCnt="0"/>
      <dgm:spPr/>
    </dgm:pt>
    <dgm:pt modelId="{68F14CB4-B3F5-459F-9041-934A5C70492F}" type="pres">
      <dgm:prSet presAssocID="{7AA5DF89-5C24-4C1C-90E7-49F4E00CA303}" presName="hierChild3" presStyleCnt="0"/>
      <dgm:spPr/>
    </dgm:pt>
    <dgm:pt modelId="{416461AC-A133-435E-8837-20F857B868CF}" type="pres">
      <dgm:prSet presAssocID="{6C465798-56ED-4803-94F2-2C5B179D3F1B}" presName="hierRoot1" presStyleCnt="0">
        <dgm:presLayoutVars>
          <dgm:hierBranch val="init"/>
        </dgm:presLayoutVars>
      </dgm:prSet>
      <dgm:spPr/>
    </dgm:pt>
    <dgm:pt modelId="{F93E3A8A-6DEF-4F6A-9314-CA32F97B334E}" type="pres">
      <dgm:prSet presAssocID="{6C465798-56ED-4803-94F2-2C5B179D3F1B}" presName="rootComposite1" presStyleCnt="0"/>
      <dgm:spPr/>
    </dgm:pt>
    <dgm:pt modelId="{BDBC8FA7-D9BF-4963-BB6E-80E903A16A33}" type="pres">
      <dgm:prSet presAssocID="{6C465798-56ED-4803-94F2-2C5B179D3F1B}" presName="rootText1" presStyleLbl="node0" presStyleIdx="3" presStyleCnt="4" custScaleX="8987" custScaleY="11474" custLinFactNeighborX="-38544" custLinFactNeighborY="-23252">
        <dgm:presLayoutVars>
          <dgm:chPref val="3"/>
        </dgm:presLayoutVars>
      </dgm:prSet>
      <dgm:spPr>
        <a:prstGeom prst="rect">
          <a:avLst/>
        </a:prstGeom>
      </dgm:spPr>
    </dgm:pt>
    <dgm:pt modelId="{6555DCD7-1078-4A89-BDEE-F5705FF5CF90}" type="pres">
      <dgm:prSet presAssocID="{6C465798-56ED-4803-94F2-2C5B179D3F1B}" presName="rootConnector1" presStyleLbl="node1" presStyleIdx="0" presStyleCnt="0"/>
      <dgm:spPr/>
    </dgm:pt>
    <dgm:pt modelId="{9DABC091-6E1C-42B9-AB97-214A710A9D6A}" type="pres">
      <dgm:prSet presAssocID="{6C465798-56ED-4803-94F2-2C5B179D3F1B}" presName="hierChild2" presStyleCnt="0"/>
      <dgm:spPr/>
    </dgm:pt>
    <dgm:pt modelId="{8B5085F3-A37C-4942-B7A1-556EAFFC4BC8}" type="pres">
      <dgm:prSet presAssocID="{6C465798-56ED-4803-94F2-2C5B179D3F1B}" presName="hierChild3" presStyleCnt="0"/>
      <dgm:spPr/>
    </dgm:pt>
  </dgm:ptLst>
  <dgm:cxnLst>
    <dgm:cxn modelId="{68878816-6449-4CCE-90BA-7492B31EEB34}" srcId="{3A7C4208-6C58-4FE7-A29E-F6DEC88C8A72}" destId="{6C465798-56ED-4803-94F2-2C5B179D3F1B}" srcOrd="3" destOrd="0" parTransId="{907CD77E-EFD4-44B3-9E64-61E9E2EA5C26}" sibTransId="{1103D454-AEDC-49FD-84BC-D13F3EAD9F33}"/>
    <dgm:cxn modelId="{69CF8C16-C779-4D95-BE03-B164B7B8152F}" srcId="{3A7C4208-6C58-4FE7-A29E-F6DEC88C8A72}" destId="{7AA5DF89-5C24-4C1C-90E7-49F4E00CA303}" srcOrd="2" destOrd="0" parTransId="{7F678A63-FF4F-4B22-B541-C5B4124B02FA}" sibTransId="{1A178AE0-19C3-43B3-9691-4D299BCFFF2F}"/>
    <dgm:cxn modelId="{37058323-C166-4AF6-88F2-14705D18BB9F}" type="presOf" srcId="{08A8CEFF-D071-451E-8018-155CFEAFE83E}" destId="{E99CBE13-0349-479C-98E8-39FCD873A1C7}" srcOrd="1" destOrd="0" presId="urn:microsoft.com/office/officeart/2005/8/layout/orgChart1"/>
    <dgm:cxn modelId="{2420972A-BBDC-413F-8C4E-1524A9CBCB28}" type="presOf" srcId="{6C465798-56ED-4803-94F2-2C5B179D3F1B}" destId="{6555DCD7-1078-4A89-BDEE-F5705FF5CF90}" srcOrd="1" destOrd="0" presId="urn:microsoft.com/office/officeart/2005/8/layout/orgChart1"/>
    <dgm:cxn modelId="{D72BC886-E7F4-4A73-9548-8399A9ABD05F}" type="presOf" srcId="{6C465798-56ED-4803-94F2-2C5B179D3F1B}" destId="{BDBC8FA7-D9BF-4963-BB6E-80E903A16A33}" srcOrd="0" destOrd="0" presId="urn:microsoft.com/office/officeart/2005/8/layout/orgChart1"/>
    <dgm:cxn modelId="{00A8359E-0D97-4465-92EC-8C2AFFD54082}" srcId="{3A7C4208-6C58-4FE7-A29E-F6DEC88C8A72}" destId="{08A8CEFF-D071-451E-8018-155CFEAFE83E}" srcOrd="1" destOrd="0" parTransId="{DB4EDDBB-9926-47CF-A1EC-499FBF6FE155}" sibTransId="{0A227265-B54D-472A-A18E-73AF974055DE}"/>
    <dgm:cxn modelId="{1B22F29E-3679-4384-9FFD-DF6056A9E90F}" type="presOf" srcId="{7AA5DF89-5C24-4C1C-90E7-49F4E00CA303}" destId="{AEDBBB25-5954-478F-AF11-179313780F2F}" srcOrd="1" destOrd="0" presId="urn:microsoft.com/office/officeart/2005/8/layout/orgChart1"/>
    <dgm:cxn modelId="{05711CB8-DB16-408F-8D3A-CEE71DA17753}" type="presOf" srcId="{7FCA1CC1-7CC8-43B2-9D59-FDA586E2AD88}" destId="{DE525F1C-B03B-4392-927C-12427939D47B}" srcOrd="0" destOrd="0" presId="urn:microsoft.com/office/officeart/2005/8/layout/orgChart1"/>
    <dgm:cxn modelId="{DA89DEBD-CF18-4699-808A-345F5A366204}" type="presOf" srcId="{7FCA1CC1-7CC8-43B2-9D59-FDA586E2AD88}" destId="{9AE317FB-1D0A-4F3D-A3F3-3A1DCF43A2DB}" srcOrd="1" destOrd="0" presId="urn:microsoft.com/office/officeart/2005/8/layout/orgChart1"/>
    <dgm:cxn modelId="{F2A621C3-98F5-4572-913B-1DB1A4E6D454}" type="presOf" srcId="{08A8CEFF-D071-451E-8018-155CFEAFE83E}" destId="{7672C6CA-F6FC-422A-8AC3-A5A02A5561E8}" srcOrd="0" destOrd="0" presId="urn:microsoft.com/office/officeart/2005/8/layout/orgChart1"/>
    <dgm:cxn modelId="{0A7C24D7-FBA7-450A-8B5B-C755C2DFF9FD}" type="presOf" srcId="{7AA5DF89-5C24-4C1C-90E7-49F4E00CA303}" destId="{646A93EF-D2B3-4B55-A138-0E9242EA11E8}" srcOrd="0" destOrd="0" presId="urn:microsoft.com/office/officeart/2005/8/layout/orgChart1"/>
    <dgm:cxn modelId="{C70FC9DC-40FA-44CB-9740-F41388F18A90}" srcId="{3A7C4208-6C58-4FE7-A29E-F6DEC88C8A72}" destId="{7FCA1CC1-7CC8-43B2-9D59-FDA586E2AD88}" srcOrd="0" destOrd="0" parTransId="{7E1ED910-D04C-4EEB-976E-7826A0DCD6DC}" sibTransId="{BC700077-D14B-40DD-8A99-91E299A2573E}"/>
    <dgm:cxn modelId="{688FC5F3-680E-4CA2-B4A3-42B5047699B7}" type="presOf" srcId="{3A7C4208-6C58-4FE7-A29E-F6DEC88C8A72}" destId="{A2E9137A-5B33-402E-AF9D-6D42AF0BCEE9}" srcOrd="0" destOrd="0" presId="urn:microsoft.com/office/officeart/2005/8/layout/orgChart1"/>
    <dgm:cxn modelId="{7277E654-A847-4AB2-8168-AC59F191713C}" type="presParOf" srcId="{A2E9137A-5B33-402E-AF9D-6D42AF0BCEE9}" destId="{345E7C3C-38FB-43F6-BEB2-4A7589E0382D}" srcOrd="0" destOrd="0" presId="urn:microsoft.com/office/officeart/2005/8/layout/orgChart1"/>
    <dgm:cxn modelId="{40AE764E-E935-4D65-853D-140068A51E5D}" type="presParOf" srcId="{345E7C3C-38FB-43F6-BEB2-4A7589E0382D}" destId="{9512265B-5C3A-4615-889A-1E3D58D81918}" srcOrd="0" destOrd="0" presId="urn:microsoft.com/office/officeart/2005/8/layout/orgChart1"/>
    <dgm:cxn modelId="{D100EA8C-27C2-4E65-AB7B-F7E62B763448}" type="presParOf" srcId="{9512265B-5C3A-4615-889A-1E3D58D81918}" destId="{DE525F1C-B03B-4392-927C-12427939D47B}" srcOrd="0" destOrd="0" presId="urn:microsoft.com/office/officeart/2005/8/layout/orgChart1"/>
    <dgm:cxn modelId="{9C437FB5-05B6-4DB8-85D8-27727CC5DC5F}" type="presParOf" srcId="{9512265B-5C3A-4615-889A-1E3D58D81918}" destId="{9AE317FB-1D0A-4F3D-A3F3-3A1DCF43A2DB}" srcOrd="1" destOrd="0" presId="urn:microsoft.com/office/officeart/2005/8/layout/orgChart1"/>
    <dgm:cxn modelId="{6D5643CA-4012-4E30-9D2F-BAAD9AAFE8E9}" type="presParOf" srcId="{345E7C3C-38FB-43F6-BEB2-4A7589E0382D}" destId="{3AF87B95-C183-4403-9FCB-AE13531C50D4}" srcOrd="1" destOrd="0" presId="urn:microsoft.com/office/officeart/2005/8/layout/orgChart1"/>
    <dgm:cxn modelId="{1B6BE5AE-4B03-4DCC-89C3-1FCAFDD240D8}" type="presParOf" srcId="{345E7C3C-38FB-43F6-BEB2-4A7589E0382D}" destId="{ADFDC105-DC18-4D8A-AC39-AC6EE5B2BB7F}" srcOrd="2" destOrd="0" presId="urn:microsoft.com/office/officeart/2005/8/layout/orgChart1"/>
    <dgm:cxn modelId="{1C5536FB-8859-4108-972E-A929CA21CE80}" type="presParOf" srcId="{A2E9137A-5B33-402E-AF9D-6D42AF0BCEE9}" destId="{692E1EC7-B468-4151-B0FA-0B28F957E9C9}" srcOrd="1" destOrd="0" presId="urn:microsoft.com/office/officeart/2005/8/layout/orgChart1"/>
    <dgm:cxn modelId="{9AFFCED4-13B2-4F6A-864B-359401A272A9}" type="presParOf" srcId="{692E1EC7-B468-4151-B0FA-0B28F957E9C9}" destId="{0A7D4B64-FD34-4FA8-AEE5-A0ED85014831}" srcOrd="0" destOrd="0" presId="urn:microsoft.com/office/officeart/2005/8/layout/orgChart1"/>
    <dgm:cxn modelId="{FC5FD508-5F77-4BE6-9734-0344D4F0A122}" type="presParOf" srcId="{0A7D4B64-FD34-4FA8-AEE5-A0ED85014831}" destId="{7672C6CA-F6FC-422A-8AC3-A5A02A5561E8}" srcOrd="0" destOrd="0" presId="urn:microsoft.com/office/officeart/2005/8/layout/orgChart1"/>
    <dgm:cxn modelId="{D7B7F70C-90BC-4538-868C-09B560DBEC1C}" type="presParOf" srcId="{0A7D4B64-FD34-4FA8-AEE5-A0ED85014831}" destId="{E99CBE13-0349-479C-98E8-39FCD873A1C7}" srcOrd="1" destOrd="0" presId="urn:microsoft.com/office/officeart/2005/8/layout/orgChart1"/>
    <dgm:cxn modelId="{3978D149-22AC-4339-A790-EFF29A4BB941}" type="presParOf" srcId="{692E1EC7-B468-4151-B0FA-0B28F957E9C9}" destId="{5683C15F-DB80-4E08-B4FE-31E4F68DB2F2}" srcOrd="1" destOrd="0" presId="urn:microsoft.com/office/officeart/2005/8/layout/orgChart1"/>
    <dgm:cxn modelId="{CC6E7D19-E874-4F59-A171-F391763037DC}" type="presParOf" srcId="{692E1EC7-B468-4151-B0FA-0B28F957E9C9}" destId="{93373429-983F-4C25-99B1-2449415BAB82}" srcOrd="2" destOrd="0" presId="urn:microsoft.com/office/officeart/2005/8/layout/orgChart1"/>
    <dgm:cxn modelId="{AAC5988B-C653-4BF7-AFFE-E87AE9AF7CB7}" type="presParOf" srcId="{A2E9137A-5B33-402E-AF9D-6D42AF0BCEE9}" destId="{E1AAC27E-12E4-4485-8D15-41ED5C04F0B6}" srcOrd="2" destOrd="0" presId="urn:microsoft.com/office/officeart/2005/8/layout/orgChart1"/>
    <dgm:cxn modelId="{64B01667-68F5-4552-99D6-27CFAD6643CE}" type="presParOf" srcId="{E1AAC27E-12E4-4485-8D15-41ED5C04F0B6}" destId="{E76A0DB8-BB44-4279-AD90-17F2BCAED947}" srcOrd="0" destOrd="0" presId="urn:microsoft.com/office/officeart/2005/8/layout/orgChart1"/>
    <dgm:cxn modelId="{1FB32C8C-F2C6-4EB0-8E55-CE4CBF0B8C3C}" type="presParOf" srcId="{E76A0DB8-BB44-4279-AD90-17F2BCAED947}" destId="{646A93EF-D2B3-4B55-A138-0E9242EA11E8}" srcOrd="0" destOrd="0" presId="urn:microsoft.com/office/officeart/2005/8/layout/orgChart1"/>
    <dgm:cxn modelId="{FFEED2B9-D88B-4E7B-97EC-DB9F7C8BE0E4}" type="presParOf" srcId="{E76A0DB8-BB44-4279-AD90-17F2BCAED947}" destId="{AEDBBB25-5954-478F-AF11-179313780F2F}" srcOrd="1" destOrd="0" presId="urn:microsoft.com/office/officeart/2005/8/layout/orgChart1"/>
    <dgm:cxn modelId="{28016B2C-26CC-441E-B336-64A69B725926}" type="presParOf" srcId="{E1AAC27E-12E4-4485-8D15-41ED5C04F0B6}" destId="{9795F897-DA55-42AD-AE6C-37786818E7D0}" srcOrd="1" destOrd="0" presId="urn:microsoft.com/office/officeart/2005/8/layout/orgChart1"/>
    <dgm:cxn modelId="{059C5962-95E4-4AF4-8F0B-6C5796E41F43}" type="presParOf" srcId="{E1AAC27E-12E4-4485-8D15-41ED5C04F0B6}" destId="{68F14CB4-B3F5-459F-9041-934A5C70492F}" srcOrd="2" destOrd="0" presId="urn:microsoft.com/office/officeart/2005/8/layout/orgChart1"/>
    <dgm:cxn modelId="{D38AEB35-ACDF-41D3-92E5-0874529687A0}" type="presParOf" srcId="{A2E9137A-5B33-402E-AF9D-6D42AF0BCEE9}" destId="{416461AC-A133-435E-8837-20F857B868CF}" srcOrd="3" destOrd="0" presId="urn:microsoft.com/office/officeart/2005/8/layout/orgChart1"/>
    <dgm:cxn modelId="{933C70C1-7436-4E52-BAD0-0F1B8549B385}" type="presParOf" srcId="{416461AC-A133-435E-8837-20F857B868CF}" destId="{F93E3A8A-6DEF-4F6A-9314-CA32F97B334E}" srcOrd="0" destOrd="0" presId="urn:microsoft.com/office/officeart/2005/8/layout/orgChart1"/>
    <dgm:cxn modelId="{214E95A1-AE65-4EA9-BB6D-C2FA3EA300B7}" type="presParOf" srcId="{F93E3A8A-6DEF-4F6A-9314-CA32F97B334E}" destId="{BDBC8FA7-D9BF-4963-BB6E-80E903A16A33}" srcOrd="0" destOrd="0" presId="urn:microsoft.com/office/officeart/2005/8/layout/orgChart1"/>
    <dgm:cxn modelId="{4BF465AB-597D-427C-83BA-CD5FA3636ADB}" type="presParOf" srcId="{F93E3A8A-6DEF-4F6A-9314-CA32F97B334E}" destId="{6555DCD7-1078-4A89-BDEE-F5705FF5CF90}" srcOrd="1" destOrd="0" presId="urn:microsoft.com/office/officeart/2005/8/layout/orgChart1"/>
    <dgm:cxn modelId="{0A7C8EBC-3BE2-4E3B-8A98-EA2A43339F84}" type="presParOf" srcId="{416461AC-A133-435E-8837-20F857B868CF}" destId="{9DABC091-6E1C-42B9-AB97-214A710A9D6A}" srcOrd="1" destOrd="0" presId="urn:microsoft.com/office/officeart/2005/8/layout/orgChart1"/>
    <dgm:cxn modelId="{FF40910C-F774-41E7-873F-71FF577E8C63}" type="presParOf" srcId="{416461AC-A133-435E-8837-20F857B868CF}" destId="{8B5085F3-A37C-4942-B7A1-556EAFFC4B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25F1C-B03B-4392-927C-12427939D47B}">
      <dsp:nvSpPr>
        <dsp:cNvPr id="0" name=""/>
        <dsp:cNvSpPr/>
      </dsp:nvSpPr>
      <dsp:spPr>
        <a:xfrm>
          <a:off x="717026" y="123555"/>
          <a:ext cx="1006053" cy="496113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PLC</a:t>
          </a:r>
          <a:endParaRPr lang="en-US" sz="1800" kern="1200" dirty="0"/>
        </a:p>
      </dsp:txBody>
      <dsp:txXfrm>
        <a:off x="717026" y="123555"/>
        <a:ext cx="1006053" cy="496113"/>
      </dsp:txXfrm>
    </dsp:sp>
    <dsp:sp modelId="{7672C6CA-F6FC-422A-8AC3-A5A02A5561E8}">
      <dsp:nvSpPr>
        <dsp:cNvPr id="0" name=""/>
        <dsp:cNvSpPr/>
      </dsp:nvSpPr>
      <dsp:spPr>
        <a:xfrm>
          <a:off x="2568144" y="1338892"/>
          <a:ext cx="983717" cy="487894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DM300</a:t>
          </a:r>
          <a:endParaRPr lang="en-US" sz="1800" kern="1200" dirty="0"/>
        </a:p>
      </dsp:txBody>
      <dsp:txXfrm>
        <a:off x="2568144" y="1338892"/>
        <a:ext cx="983717" cy="487894"/>
      </dsp:txXfrm>
    </dsp:sp>
    <dsp:sp modelId="{646A93EF-D2B3-4B55-A138-0E9242EA11E8}">
      <dsp:nvSpPr>
        <dsp:cNvPr id="0" name=""/>
        <dsp:cNvSpPr/>
      </dsp:nvSpPr>
      <dsp:spPr>
        <a:xfrm>
          <a:off x="7535561" y="1269421"/>
          <a:ext cx="901435" cy="447333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CNC</a:t>
          </a:r>
          <a:endParaRPr lang="en-US" sz="1800" kern="1200" dirty="0"/>
        </a:p>
      </dsp:txBody>
      <dsp:txXfrm>
        <a:off x="7535561" y="1269421"/>
        <a:ext cx="901435" cy="447333"/>
      </dsp:txXfrm>
    </dsp:sp>
    <dsp:sp modelId="{BDBC8FA7-D9BF-4963-BB6E-80E903A16A33}">
      <dsp:nvSpPr>
        <dsp:cNvPr id="0" name=""/>
        <dsp:cNvSpPr/>
      </dsp:nvSpPr>
      <dsp:spPr>
        <a:xfrm>
          <a:off x="5255916" y="1009617"/>
          <a:ext cx="868947" cy="554706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UR10</a:t>
          </a:r>
          <a:endParaRPr lang="en-US" sz="1800" kern="1200" dirty="0"/>
        </a:p>
      </dsp:txBody>
      <dsp:txXfrm>
        <a:off x="5255916" y="1009617"/>
        <a:ext cx="868947" cy="554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5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8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05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71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2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9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8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9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1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CBFA-4FEF-4851-9D2B-A31D3143D9F8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44E135-B43C-4971-B307-2C832D82F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46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A7E8-5E60-4F74-9401-F03CFC67D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PSA </a:t>
            </a:r>
            <a:r>
              <a:rPr lang="pt-PT" dirty="0"/>
              <a:t>Projeto</a:t>
            </a:r>
            <a:r>
              <a:rPr lang="en-GB" dirty="0"/>
              <a:t> UR10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A125D-40D7-418B-B5AC-3F7DB6F01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Carla Marques, Ingrid </a:t>
            </a:r>
            <a:r>
              <a:rPr lang="pt-PT" dirty="0"/>
              <a:t>Lukoki</a:t>
            </a:r>
            <a:r>
              <a:rPr lang="en-GB" dirty="0"/>
              <a:t>, Guilherme Sousa, Tatiana </a:t>
            </a:r>
            <a:r>
              <a:rPr lang="pt-PT" dirty="0"/>
              <a:t>Resende</a:t>
            </a:r>
            <a:br>
              <a:rPr lang="en-GB" dirty="0"/>
            </a:br>
            <a:r>
              <a:rPr lang="pt-PT" dirty="0"/>
              <a:t>Universidade</a:t>
            </a:r>
            <a:r>
              <a:rPr lang="en-GB" dirty="0"/>
              <a:t> de Aveiro</a:t>
            </a:r>
          </a:p>
        </p:txBody>
      </p:sp>
    </p:spTree>
    <p:extLst>
      <p:ext uri="{BB962C8B-B14F-4D97-AF65-F5344CB8AC3E}">
        <p14:creationId xmlns:p14="http://schemas.microsoft.com/office/powerpoint/2010/main" val="224475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9C0F070-69F6-409E-B785-BC5704F0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Equipamentos</a:t>
            </a:r>
            <a:r>
              <a:rPr lang="en-GB" dirty="0"/>
              <a:t> a usar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752EAC2D-D54A-4D10-B953-35FF8822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t-PT" dirty="0"/>
              <a:t>Leitor de códigos DM300</a:t>
            </a:r>
          </a:p>
          <a:p>
            <a:r>
              <a:rPr lang="pt-PT" dirty="0"/>
              <a:t>PLC siemens S7-1200</a:t>
            </a:r>
          </a:p>
          <a:p>
            <a:r>
              <a:rPr lang="pt-PT" dirty="0"/>
              <a:t>CNC </a:t>
            </a:r>
            <a:r>
              <a:rPr lang="pt-PT" dirty="0" err="1"/>
              <a:t>Fagor</a:t>
            </a:r>
            <a:r>
              <a:rPr lang="pt-PT" dirty="0"/>
              <a:t> 8050</a:t>
            </a:r>
          </a:p>
          <a:p>
            <a:r>
              <a:rPr lang="pt-PT" dirty="0"/>
              <a:t>Computador portátil</a:t>
            </a:r>
          </a:p>
          <a:p>
            <a:r>
              <a:rPr lang="pt-PT" dirty="0"/>
              <a:t>Robô UR10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73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F7E79-B7DB-455F-9DB8-21D5C766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Esquema do Sistema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047AC3C-BA6B-5347-8C10-F200660E9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76028"/>
              </p:ext>
            </p:extLst>
          </p:nvPr>
        </p:nvGraphicFramePr>
        <p:xfrm>
          <a:off x="1170132" y="1270000"/>
          <a:ext cx="9851734" cy="482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A1F20D-F821-42FF-BDFB-5DBBB1D6223A}"/>
              </a:ext>
            </a:extLst>
          </p:cNvPr>
          <p:cNvCxnSpPr>
            <a:cxnSpLocks/>
          </p:cNvCxnSpPr>
          <p:nvPr/>
        </p:nvCxnSpPr>
        <p:spPr>
          <a:xfrm>
            <a:off x="2373745" y="3607650"/>
            <a:ext cx="0" cy="97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A41BAC1-6947-4050-BEDD-DCD07909FE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5877" y="4742976"/>
            <a:ext cx="6040576" cy="387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9A9C0-9F6A-47FB-85BF-49E97D491DB4}"/>
              </a:ext>
            </a:extLst>
          </p:cNvPr>
          <p:cNvCxnSpPr/>
          <p:nvPr/>
        </p:nvCxnSpPr>
        <p:spPr>
          <a:xfrm flipV="1">
            <a:off x="9208651" y="4281446"/>
            <a:ext cx="0" cy="447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7E135D-0B78-45BA-AAAA-A23CCA668AD4}"/>
              </a:ext>
            </a:extLst>
          </p:cNvPr>
          <p:cNvCxnSpPr>
            <a:cxnSpLocks/>
          </p:cNvCxnSpPr>
          <p:nvPr/>
        </p:nvCxnSpPr>
        <p:spPr>
          <a:xfrm>
            <a:off x="2632368" y="3514287"/>
            <a:ext cx="928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F1E0A6-E5CB-4676-BC42-878030066D6C}"/>
              </a:ext>
            </a:extLst>
          </p:cNvPr>
          <p:cNvCxnSpPr/>
          <p:nvPr/>
        </p:nvCxnSpPr>
        <p:spPr>
          <a:xfrm flipV="1">
            <a:off x="2632368" y="2900219"/>
            <a:ext cx="0" cy="6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A9FC5B-E769-4568-B963-7B55C840B001}"/>
              </a:ext>
            </a:extLst>
          </p:cNvPr>
          <p:cNvSpPr txBox="1"/>
          <p:nvPr/>
        </p:nvSpPr>
        <p:spPr>
          <a:xfrm>
            <a:off x="1274945" y="3562322"/>
            <a:ext cx="10274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Profinet</a:t>
            </a:r>
          </a:p>
        </p:txBody>
      </p:sp>
      <p:pic>
        <p:nvPicPr>
          <p:cNvPr id="56" name="Picture 55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3C68999E-42D8-449F-9656-027CCA771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75" b="99242" l="1786" r="89773">
                        <a14:foregroundMark x1="12662" y1="10354" x2="78734" y2="50126"/>
                        <a14:foregroundMark x1="78734" y1="50126" x2="15260" y2="92298"/>
                        <a14:foregroundMark x1="15260" y1="92298" x2="33442" y2="65152"/>
                        <a14:foregroundMark x1="33442" y1="65152" x2="34091" y2="31439"/>
                        <a14:foregroundMark x1="34091" y1="31439" x2="16234" y2="12500"/>
                        <a14:foregroundMark x1="14123" y1="11490" x2="21266" y2="24242"/>
                        <a14:foregroundMark x1="11364" y1="13131" x2="8442" y2="27020"/>
                        <a14:foregroundMark x1="14935" y1="71465" x2="12013" y2="95833"/>
                        <a14:foregroundMark x1="8442" y1="11490" x2="10552" y2="29798"/>
                        <a14:foregroundMark x1="5519" y1="11490" x2="24188" y2="11490"/>
                        <a14:foregroundMark x1="7792" y1="13131" x2="1948" y2="31944"/>
                        <a14:foregroundMark x1="36201" y1="15278" x2="69805" y2="36995"/>
                        <a14:foregroundMark x1="32630" y1="13636" x2="26948" y2="10859"/>
                        <a14:foregroundMark x1="31981" y1="14268" x2="36201" y2="15278"/>
                        <a14:foregroundMark x1="24188" y1="12500" x2="38474" y2="14773"/>
                        <a14:foregroundMark x1="68344" y1="37500" x2="79870" y2="54798"/>
                        <a14:foregroundMark x1="71266" y1="38636" x2="88474" y2="42551"/>
                        <a14:foregroundMark x1="89123" y1="43687" x2="81981" y2="51389"/>
                        <a14:foregroundMark x1="85552" y1="48611" x2="69805" y2="58586"/>
                        <a14:foregroundMark x1="71916" y1="58586" x2="36201" y2="79798"/>
                        <a14:foregroundMark x1="37662" y1="81944" x2="29058" y2="93687"/>
                        <a14:foregroundMark x1="37662" y1="86995" x2="37662" y2="86995"/>
                        <a14:foregroundMark x1="39123" y1="79798" x2="34091" y2="84722"/>
                        <a14:foregroundMark x1="34903" y1="90909" x2="7792" y2="99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11" y="2719332"/>
            <a:ext cx="1293359" cy="1662891"/>
          </a:xfrm>
          <a:prstGeom prst="rect">
            <a:avLst/>
          </a:prstGeom>
        </p:spPr>
      </p:pic>
      <p:pic>
        <p:nvPicPr>
          <p:cNvPr id="58" name="Picture 57" descr="A picture containing text&#10;&#10;Description automatically generated">
            <a:extLst>
              <a:ext uri="{FF2B5EF4-FFF2-40B4-BE49-F238E27FC236}">
                <a16:creationId xmlns:a16="http://schemas.microsoft.com/office/drawing/2014/main" id="{8CB99BBC-281E-464A-A243-B16E0F02C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33" b="92889" l="9000" r="90000">
                        <a14:foregroundMark x1="9256" y1="63963" x2="9240" y2="64728"/>
                        <a14:foregroundMark x1="10111" y1="23556" x2="9275" y2="63042"/>
                        <a14:foregroundMark x1="9510" y1="67070" x2="10111" y2="70222"/>
                        <a14:foregroundMark x1="29111" y1="10333" x2="35778" y2="6667"/>
                        <a14:foregroundMark x1="35778" y1="6667" x2="45444" y2="10889"/>
                        <a14:foregroundMark x1="37556" y1="6444" x2="38556" y2="6556"/>
                        <a14:foregroundMark x1="89444" y1="32333" x2="91778" y2="40889"/>
                        <a14:foregroundMark x1="91778" y1="40889" x2="90222" y2="83889"/>
                        <a14:foregroundMark x1="90222" y1="83889" x2="71556" y2="92556"/>
                        <a14:foregroundMark x1="71556" y1="92556" x2="59778" y2="92889"/>
                        <a14:foregroundMark x1="59778" y1="92889" x2="53000" y2="88667"/>
                        <a14:foregroundMark x1="53000" y1="88667" x2="53000" y2="88444"/>
                        <a14:backgroundMark x1="8556" y1="63333" x2="8889" y2="64111"/>
                        <a14:backgroundMark x1="8889" y1="64778" x2="9222" y2="67111"/>
                        <a14:backgroundMark x1="10111" y1="70667" x2="9556" y2="7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6055" y="1845388"/>
            <a:ext cx="1204890" cy="1204890"/>
          </a:xfrm>
          <a:prstGeom prst="rect">
            <a:avLst/>
          </a:prstGeom>
        </p:spPr>
      </p:pic>
      <p:pic>
        <p:nvPicPr>
          <p:cNvPr id="60" name="Picture 59" descr="A picture containing electronics, camera&#10;&#10;Description automatically generated">
            <a:extLst>
              <a:ext uri="{FF2B5EF4-FFF2-40B4-BE49-F238E27FC236}">
                <a16:creationId xmlns:a16="http://schemas.microsoft.com/office/drawing/2014/main" id="{7CD0F176-AB45-4E65-A596-AADE48AA18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73" y="3173500"/>
            <a:ext cx="905269" cy="681573"/>
          </a:xfrm>
          <a:prstGeom prst="rect">
            <a:avLst/>
          </a:prstGeom>
        </p:spPr>
      </p:pic>
      <p:pic>
        <p:nvPicPr>
          <p:cNvPr id="62" name="Picture 61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EEE6C027-1E3D-42CA-9E47-E0069AF1D6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5080" y1="25240" x2="60224" y2="26038"/>
                        <a14:foregroundMark x1="60224" y1="26038" x2="71246" y2="26038"/>
                        <a14:foregroundMark x1="71246" y1="26038" x2="73482" y2="53355"/>
                        <a14:foregroundMark x1="73482" y1="53355" x2="34185" y2="53355"/>
                        <a14:foregroundMark x1="34185" y1="53355" x2="24601" y2="48083"/>
                        <a14:foregroundMark x1="24601" y1="48083" x2="23802" y2="26358"/>
                        <a14:foregroundMark x1="23802" y1="26358" x2="25719" y2="24920"/>
                        <a14:foregroundMark x1="24121" y1="26518" x2="66134" y2="34185"/>
                        <a14:foregroundMark x1="66134" y1="34185" x2="53195" y2="46805"/>
                        <a14:foregroundMark x1="53195" y1="46805" x2="36102" y2="40096"/>
                        <a14:foregroundMark x1="36102" y1="40096" x2="36262" y2="31150"/>
                        <a14:foregroundMark x1="46645" y1="54952" x2="60224" y2="55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98" y="4212945"/>
            <a:ext cx="1949161" cy="194916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11F5C5-0EF5-4416-9619-D621F0F20110}"/>
              </a:ext>
            </a:extLst>
          </p:cNvPr>
          <p:cNvCxnSpPr>
            <a:cxnSpLocks/>
          </p:cNvCxnSpPr>
          <p:nvPr/>
        </p:nvCxnSpPr>
        <p:spPr>
          <a:xfrm flipV="1">
            <a:off x="2376683" y="3050278"/>
            <a:ext cx="0" cy="557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170EA10-485E-4F0A-9C99-AFE4DC2F2DCF}"/>
              </a:ext>
            </a:extLst>
          </p:cNvPr>
          <p:cNvCxnSpPr>
            <a:cxnSpLocks/>
          </p:cNvCxnSpPr>
          <p:nvPr/>
        </p:nvCxnSpPr>
        <p:spPr>
          <a:xfrm rot="10800000">
            <a:off x="3084947" y="1496291"/>
            <a:ext cx="3749962" cy="249382"/>
          </a:xfrm>
          <a:prstGeom prst="bentConnector3">
            <a:avLst>
              <a:gd name="adj1" fmla="val 709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DBC796B-8A88-4F67-851F-CA7362BA286A}"/>
              </a:ext>
            </a:extLst>
          </p:cNvPr>
          <p:cNvCxnSpPr/>
          <p:nvPr/>
        </p:nvCxnSpPr>
        <p:spPr>
          <a:xfrm>
            <a:off x="6834909" y="1754909"/>
            <a:ext cx="0" cy="37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C4E791-E1EE-4DFE-A864-507079ED78D0}"/>
              </a:ext>
            </a:extLst>
          </p:cNvPr>
          <p:cNvSpPr txBox="1"/>
          <p:nvPr/>
        </p:nvSpPr>
        <p:spPr>
          <a:xfrm>
            <a:off x="4244554" y="1353588"/>
            <a:ext cx="257876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Profinet ou I/O Digitais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11EE8D-E57E-474F-BA97-B3687CD357C6}"/>
              </a:ext>
            </a:extLst>
          </p:cNvPr>
          <p:cNvSpPr txBox="1"/>
          <p:nvPr/>
        </p:nvSpPr>
        <p:spPr>
          <a:xfrm>
            <a:off x="2649822" y="3122116"/>
            <a:ext cx="10496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Profinet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E29F8-72A8-4EAA-A510-4E7C2844783F}"/>
              </a:ext>
            </a:extLst>
          </p:cNvPr>
          <p:cNvSpPr txBox="1"/>
          <p:nvPr/>
        </p:nvSpPr>
        <p:spPr>
          <a:xfrm>
            <a:off x="3399363" y="4704838"/>
            <a:ext cx="257876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RS232 ou I/O Digitais</a:t>
            </a:r>
          </a:p>
        </p:txBody>
      </p:sp>
      <p:pic>
        <p:nvPicPr>
          <p:cNvPr id="81" name="Picture 80" descr="Graphical user interface&#10;&#10;Description automatically generated">
            <a:extLst>
              <a:ext uri="{FF2B5EF4-FFF2-40B4-BE49-F238E27FC236}">
                <a16:creationId xmlns:a16="http://schemas.microsoft.com/office/drawing/2014/main" id="{F2853733-0EB2-477C-A900-C0F94732FA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89778" l="5778" r="92444">
                        <a14:foregroundMark x1="16000" y1="26667" x2="6222" y2="77333"/>
                        <a14:foregroundMark x1="6222" y1="77333" x2="6222" y2="77333"/>
                        <a14:foregroundMark x1="85333" y1="40889" x2="92444" y2="7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13" y="2732034"/>
            <a:ext cx="1660575" cy="16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B22A5-7ACC-4A26-B514-A3721B1B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979055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Leitor de códigos DM300</a:t>
            </a:r>
            <a:br>
              <a:rPr lang="pt-PT" dirty="0"/>
            </a:br>
            <a:r>
              <a:rPr lang="pt-PT" sz="1800" dirty="0">
                <a:solidFill>
                  <a:schemeClr val="bg1">
                    <a:lumMod val="50000"/>
                  </a:schemeClr>
                </a:solidFill>
              </a:rPr>
              <a:t>Ingrid Lukoki</a:t>
            </a:r>
            <a:endParaRPr lang="pt-PT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0C19-7AAF-4F04-91E0-9D6C46F5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dirty="0"/>
              <a:t>Criar os 3 códigos diferentes.</a:t>
            </a:r>
          </a:p>
          <a:p>
            <a:r>
              <a:rPr lang="pt-PT" dirty="0"/>
              <a:t>Configurar a receção dos códigos por parte do PLC.</a:t>
            </a:r>
          </a:p>
          <a:p>
            <a:r>
              <a:rPr lang="pt-PT" dirty="0"/>
              <a:t>Após criação de um programa no PLC testar e verificar se a leitura e receção estão em concordância.</a:t>
            </a:r>
          </a:p>
          <a:p>
            <a:r>
              <a:rPr lang="pt-PT" dirty="0"/>
              <a:t>Hoje, sexta feira, teremos uma reunião com um estudante, Francisco Barreto, de mestrado em automação industrial que utilizou a DM300 num trabalho/projeto.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1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DE7A-0722-4E63-8D40-278D2805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Programa PLC</a:t>
            </a:r>
            <a:br>
              <a:rPr lang="pt-PT" dirty="0"/>
            </a:br>
            <a:r>
              <a:rPr lang="pt-PT" sz="1800" dirty="0">
                <a:solidFill>
                  <a:schemeClr val="bg1">
                    <a:lumMod val="50000"/>
                  </a:schemeClr>
                </a:solidFill>
              </a:rPr>
              <a:t>Carla Marques</a:t>
            </a:r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5E8F-A7D9-4DAB-B0E4-FCFDBBCE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865745"/>
            <a:ext cx="8596668" cy="4175617"/>
          </a:xfrm>
        </p:spPr>
        <p:txBody>
          <a:bodyPr>
            <a:normAutofit/>
          </a:bodyPr>
          <a:lstStyle/>
          <a:p>
            <a:r>
              <a:rPr lang="pt-PT" dirty="0"/>
              <a:t>Entender linguagem de programação SCL</a:t>
            </a:r>
          </a:p>
          <a:p>
            <a:r>
              <a:rPr lang="pt-PT" dirty="0"/>
              <a:t>Criar a primeira parte do programa:</a:t>
            </a:r>
          </a:p>
          <a:p>
            <a:pPr lvl="1"/>
            <a:r>
              <a:rPr lang="pt-PT" dirty="0"/>
              <a:t>Definição das entradas dos códigos DM ou QR;</a:t>
            </a:r>
          </a:p>
          <a:p>
            <a:pPr lvl="1"/>
            <a:r>
              <a:rPr lang="pt-PT" dirty="0"/>
              <a:t>Criação do código SCL que consiste em verificar a entrada e identificar o tipo de peça;</a:t>
            </a:r>
          </a:p>
          <a:p>
            <a:endParaRPr lang="pt-P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423A1-136F-447D-AFE1-E405AC0A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Simulação Robô UR10</a:t>
            </a:r>
            <a:br>
              <a:rPr lang="pt-PT" dirty="0"/>
            </a:br>
            <a:r>
              <a:rPr lang="pt-PT" sz="1800" dirty="0">
                <a:solidFill>
                  <a:schemeClr val="bg1">
                    <a:lumMod val="50000"/>
                  </a:schemeClr>
                </a:solidFill>
              </a:rPr>
              <a:t>Tatiana Resende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7E0B-599D-49E4-BC7C-5CC1470F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dirty="0"/>
              <a:t>Instalar com sucesso a máquina virtual de simulação do robô;</a:t>
            </a:r>
          </a:p>
          <a:p>
            <a:r>
              <a:rPr lang="pt-PT" dirty="0"/>
              <a:t>Experimentar as funcionalidades do simulador.</a:t>
            </a:r>
          </a:p>
          <a:p>
            <a:endParaRPr lang="pt-P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37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B2C9F-7C46-40EF-B2C6-259C01A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Programação CNC </a:t>
            </a:r>
            <a:r>
              <a:rPr lang="pt-PT" dirty="0" err="1"/>
              <a:t>Fagor</a:t>
            </a:r>
            <a:r>
              <a:rPr lang="pt-PT" dirty="0"/>
              <a:t> 8050</a:t>
            </a:r>
            <a:br>
              <a:rPr lang="pt-PT" dirty="0"/>
            </a:br>
            <a:r>
              <a:rPr lang="pt-PT" sz="1800" dirty="0">
                <a:solidFill>
                  <a:schemeClr val="bg1">
                    <a:lumMod val="50000"/>
                  </a:schemeClr>
                </a:solidFill>
              </a:rPr>
              <a:t>Guilherme Sousa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86AA-2018-43DF-ACA5-FA03E24C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dirty="0"/>
              <a:t>Definição do tipo de peças.</a:t>
            </a:r>
          </a:p>
          <a:p>
            <a:r>
              <a:rPr lang="pt-PT" dirty="0"/>
              <a:t>Definição do tipo de garra/pinça/ventosa.</a:t>
            </a:r>
          </a:p>
          <a:p>
            <a:r>
              <a:rPr lang="pt-PT" dirty="0"/>
              <a:t>Início de programação.</a:t>
            </a:r>
          </a:p>
          <a:p>
            <a:endParaRPr lang="pt-P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67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1E7B7DB-7F6E-4697-9AF7-409D8349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Obrigada</a:t>
            </a:r>
            <a:r>
              <a:rPr lang="en-US" sz="4800" dirty="0"/>
              <a:t> pela </a:t>
            </a:r>
            <a:r>
              <a:rPr lang="en-US" sz="4800" dirty="0" err="1"/>
              <a:t>atenção</a:t>
            </a:r>
            <a:endParaRPr lang="en-US" sz="4800" dirty="0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AD153E5C-69CC-8EF5-78A6-5AC2A7B6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2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PSA Projeto UR10</vt:lpstr>
      <vt:lpstr>Equipamentos a usar</vt:lpstr>
      <vt:lpstr>Esquema do Sistema</vt:lpstr>
      <vt:lpstr>Leitor de códigos DM300 Ingrid Lukoki</vt:lpstr>
      <vt:lpstr>Programa PLC Carla Marques</vt:lpstr>
      <vt:lpstr>Simulação Robô UR10 Tatiana Resende</vt:lpstr>
      <vt:lpstr>Programação CNC Fagor 8050 Guilherme Sousa</vt:lpstr>
      <vt:lpstr>Obrigada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 Projeto UR10</dc:title>
  <dc:creator>Carla Marques</dc:creator>
  <cp:lastModifiedBy>Carla Marques</cp:lastModifiedBy>
  <cp:revision>4</cp:revision>
  <dcterms:created xsi:type="dcterms:W3CDTF">2022-03-25T14:42:47Z</dcterms:created>
  <dcterms:modified xsi:type="dcterms:W3CDTF">2022-03-25T16:39:05Z</dcterms:modified>
</cp:coreProperties>
</file>