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259" r:id="rId3"/>
    <p:sldId id="261" r:id="rId4"/>
    <p:sldId id="262" r:id="rId5"/>
    <p:sldId id="263" r:id="rId6"/>
    <p:sldId id="264" r:id="rId7"/>
    <p:sldId id="296" r:id="rId8"/>
    <p:sldId id="301" r:id="rId9"/>
    <p:sldId id="302" r:id="rId10"/>
    <p:sldId id="303" r:id="rId11"/>
    <p:sldId id="305" r:id="rId12"/>
    <p:sldId id="304" r:id="rId13"/>
    <p:sldId id="307" r:id="rId14"/>
    <p:sldId id="308" r:id="rId15"/>
    <p:sldId id="266" r:id="rId16"/>
    <p:sldId id="315" r:id="rId17"/>
    <p:sldId id="297" r:id="rId18"/>
    <p:sldId id="313" r:id="rId19"/>
    <p:sldId id="314" r:id="rId20"/>
    <p:sldId id="299" r:id="rId21"/>
    <p:sldId id="268" r:id="rId22"/>
    <p:sldId id="275" r:id="rId23"/>
    <p:sldId id="276" r:id="rId24"/>
    <p:sldId id="277"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Sora"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C38B9-E2E9-4F84-A127-28BEF2C6768E}" v="10" dt="2024-06-11T23:31:43.346"/>
  </p1510:revLst>
</p1510:revInfo>
</file>

<file path=ppt/tableStyles.xml><?xml version="1.0" encoding="utf-8"?>
<a:tblStyleLst xmlns:a="http://schemas.openxmlformats.org/drawingml/2006/main" def="{E2D4C617-A349-4958-B684-B8FB1ED60EE0}">
  <a:tblStyle styleId="{E2D4C617-A349-4958-B684-B8FB1ED60E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5F08F7-1E75-470C-B538-8D6A181D0EF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12" autoAdjust="0"/>
  </p:normalViewPr>
  <p:slideViewPr>
    <p:cSldViewPr snapToGrid="0">
      <p:cViewPr>
        <p:scale>
          <a:sx n="125" d="100"/>
          <a:sy n="125" d="100"/>
        </p:scale>
        <p:origin x="226" y="-4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IANA ELIZABETH S�NCHEZ SANIN" userId="174a7369-9a7d-4794-9117-284dbe5849b2" providerId="ADAL" clId="{9F0C38B9-E2E9-4F84-A127-28BEF2C6768E}"/>
    <pc:docChg chg="undo custSel addSld delSld modSld sldOrd">
      <pc:chgData name="TATIANA ELIZABETH S�NCHEZ SANIN" userId="174a7369-9a7d-4794-9117-284dbe5849b2" providerId="ADAL" clId="{9F0C38B9-E2E9-4F84-A127-28BEF2C6768E}" dt="2024-06-11T23:32:21.974" v="1045" actId="20577"/>
      <pc:docMkLst>
        <pc:docMk/>
      </pc:docMkLst>
      <pc:sldChg chg="modNotesTx">
        <pc:chgData name="TATIANA ELIZABETH S�NCHEZ SANIN" userId="174a7369-9a7d-4794-9117-284dbe5849b2" providerId="ADAL" clId="{9F0C38B9-E2E9-4F84-A127-28BEF2C6768E}" dt="2024-06-11T23:31:54.933" v="1031" actId="20577"/>
        <pc:sldMkLst>
          <pc:docMk/>
          <pc:sldMk cId="0" sldId="259"/>
        </pc:sldMkLst>
      </pc:sldChg>
      <pc:sldChg chg="modNotesTx">
        <pc:chgData name="TATIANA ELIZABETH S�NCHEZ SANIN" userId="174a7369-9a7d-4794-9117-284dbe5849b2" providerId="ADAL" clId="{9F0C38B9-E2E9-4F84-A127-28BEF2C6768E}" dt="2024-06-11T23:32:21.974" v="1045" actId="20577"/>
        <pc:sldMkLst>
          <pc:docMk/>
          <pc:sldMk cId="0" sldId="261"/>
        </pc:sldMkLst>
      </pc:sldChg>
      <pc:sldChg chg="modNotesTx">
        <pc:chgData name="TATIANA ELIZABETH S�NCHEZ SANIN" userId="174a7369-9a7d-4794-9117-284dbe5849b2" providerId="ADAL" clId="{9F0C38B9-E2E9-4F84-A127-28BEF2C6768E}" dt="2024-06-11T21:33:57.517" v="707" actId="20577"/>
        <pc:sldMkLst>
          <pc:docMk/>
          <pc:sldMk cId="0" sldId="262"/>
        </pc:sldMkLst>
      </pc:sldChg>
      <pc:sldChg chg="addSp modSp mod modNotesTx">
        <pc:chgData name="TATIANA ELIZABETH S�NCHEZ SANIN" userId="174a7369-9a7d-4794-9117-284dbe5849b2" providerId="ADAL" clId="{9F0C38B9-E2E9-4F84-A127-28BEF2C6768E}" dt="2024-06-11T23:29:59.960" v="948" actId="20577"/>
        <pc:sldMkLst>
          <pc:docMk/>
          <pc:sldMk cId="0" sldId="264"/>
        </pc:sldMkLst>
        <pc:picChg chg="add mod">
          <ac:chgData name="TATIANA ELIZABETH S�NCHEZ SANIN" userId="174a7369-9a7d-4794-9117-284dbe5849b2" providerId="ADAL" clId="{9F0C38B9-E2E9-4F84-A127-28BEF2C6768E}" dt="2024-06-11T21:35:03.191" v="712" actId="1076"/>
          <ac:picMkLst>
            <pc:docMk/>
            <pc:sldMk cId="0" sldId="264"/>
            <ac:picMk id="2" creationId="{5257299F-AD62-96BC-1175-55F263859CD8}"/>
          </ac:picMkLst>
        </pc:picChg>
        <pc:picChg chg="add mod modCrop">
          <ac:chgData name="TATIANA ELIZABETH S�NCHEZ SANIN" userId="174a7369-9a7d-4794-9117-284dbe5849b2" providerId="ADAL" clId="{9F0C38B9-E2E9-4F84-A127-28BEF2C6768E}" dt="2024-06-11T21:35:25.473" v="717" actId="1076"/>
          <ac:picMkLst>
            <pc:docMk/>
            <pc:sldMk cId="0" sldId="264"/>
            <ac:picMk id="3" creationId="{B2C05682-9841-39BA-CE61-7FFE34D39A3E}"/>
          </ac:picMkLst>
        </pc:picChg>
      </pc:sldChg>
      <pc:sldChg chg="addSp modSp mod modNotesTx">
        <pc:chgData name="TATIANA ELIZABETH S�NCHEZ SANIN" userId="174a7369-9a7d-4794-9117-284dbe5849b2" providerId="ADAL" clId="{9F0C38B9-E2E9-4F84-A127-28BEF2C6768E}" dt="2024-06-11T21:45:45.792" v="896" actId="20577"/>
        <pc:sldMkLst>
          <pc:docMk/>
          <pc:sldMk cId="0" sldId="266"/>
        </pc:sldMkLst>
        <pc:spChg chg="mod">
          <ac:chgData name="TATIANA ELIZABETH S�NCHEZ SANIN" userId="174a7369-9a7d-4794-9117-284dbe5849b2" providerId="ADAL" clId="{9F0C38B9-E2E9-4F84-A127-28BEF2C6768E}" dt="2024-06-11T21:40:02.504" v="783" actId="20577"/>
          <ac:spMkLst>
            <pc:docMk/>
            <pc:sldMk cId="0" sldId="266"/>
            <ac:spMk id="2" creationId="{6F05FFF6-D1CD-06A7-C5D1-7FD48C051519}"/>
          </ac:spMkLst>
        </pc:spChg>
        <pc:picChg chg="add mod">
          <ac:chgData name="TATIANA ELIZABETH S�NCHEZ SANIN" userId="174a7369-9a7d-4794-9117-284dbe5849b2" providerId="ADAL" clId="{9F0C38B9-E2E9-4F84-A127-28BEF2C6768E}" dt="2024-06-11T21:40:11.762" v="787" actId="1076"/>
          <ac:picMkLst>
            <pc:docMk/>
            <pc:sldMk cId="0" sldId="266"/>
            <ac:picMk id="3" creationId="{776BB242-A207-2574-E310-889960DF14AF}"/>
          </ac:picMkLst>
        </pc:picChg>
      </pc:sldChg>
      <pc:sldChg chg="modNotesTx">
        <pc:chgData name="TATIANA ELIZABETH S�NCHEZ SANIN" userId="174a7369-9a7d-4794-9117-284dbe5849b2" providerId="ADAL" clId="{9F0C38B9-E2E9-4F84-A127-28BEF2C6768E}" dt="2024-06-11T22:37:51.780" v="897"/>
        <pc:sldMkLst>
          <pc:docMk/>
          <pc:sldMk cId="0" sldId="268"/>
        </pc:sldMkLst>
      </pc:sldChg>
      <pc:sldChg chg="delSp del mod">
        <pc:chgData name="TATIANA ELIZABETH S�NCHEZ SANIN" userId="174a7369-9a7d-4794-9117-284dbe5849b2" providerId="ADAL" clId="{9F0C38B9-E2E9-4F84-A127-28BEF2C6768E}" dt="2024-06-11T21:40:13.567" v="788" actId="47"/>
        <pc:sldMkLst>
          <pc:docMk/>
          <pc:sldMk cId="4094134080" sldId="309"/>
        </pc:sldMkLst>
        <pc:picChg chg="del">
          <ac:chgData name="TATIANA ELIZABETH S�NCHEZ SANIN" userId="174a7369-9a7d-4794-9117-284dbe5849b2" providerId="ADAL" clId="{9F0C38B9-E2E9-4F84-A127-28BEF2C6768E}" dt="2024-06-11T21:40:04.721" v="784" actId="21"/>
          <ac:picMkLst>
            <pc:docMk/>
            <pc:sldMk cId="4094134080" sldId="309"/>
            <ac:picMk id="3" creationId="{776BB242-A207-2574-E310-889960DF14AF}"/>
          </ac:picMkLst>
        </pc:picChg>
      </pc:sldChg>
      <pc:sldChg chg="delSp del mod">
        <pc:chgData name="TATIANA ELIZABETH S�NCHEZ SANIN" userId="174a7369-9a7d-4794-9117-284dbe5849b2" providerId="ADAL" clId="{9F0C38B9-E2E9-4F84-A127-28BEF2C6768E}" dt="2024-06-11T21:40:33.118" v="798" actId="47"/>
        <pc:sldMkLst>
          <pc:docMk/>
          <pc:sldMk cId="1559947379" sldId="310"/>
        </pc:sldMkLst>
        <pc:picChg chg="del">
          <ac:chgData name="TATIANA ELIZABETH S�NCHEZ SANIN" userId="174a7369-9a7d-4794-9117-284dbe5849b2" providerId="ADAL" clId="{9F0C38B9-E2E9-4F84-A127-28BEF2C6768E}" dt="2024-06-11T21:40:22.320" v="792" actId="21"/>
          <ac:picMkLst>
            <pc:docMk/>
            <pc:sldMk cId="1559947379" sldId="310"/>
            <ac:picMk id="2" creationId="{1C20503F-C7D5-72B1-61B2-5D0EF363361D}"/>
          </ac:picMkLst>
        </pc:picChg>
      </pc:sldChg>
      <pc:sldChg chg="addSp modSp add mod ord">
        <pc:chgData name="TATIANA ELIZABETH S�NCHEZ SANIN" userId="174a7369-9a7d-4794-9117-284dbe5849b2" providerId="ADAL" clId="{9F0C38B9-E2E9-4F84-A127-28BEF2C6768E}" dt="2024-06-11T21:40:31.657" v="797" actId="1076"/>
        <pc:sldMkLst>
          <pc:docMk/>
          <pc:sldMk cId="1958373481" sldId="315"/>
        </pc:sldMkLst>
        <pc:spChg chg="mod">
          <ac:chgData name="TATIANA ELIZABETH S�NCHEZ SANIN" userId="174a7369-9a7d-4794-9117-284dbe5849b2" providerId="ADAL" clId="{9F0C38B9-E2E9-4F84-A127-28BEF2C6768E}" dt="2024-06-11T21:40:20.132" v="791" actId="6549"/>
          <ac:spMkLst>
            <pc:docMk/>
            <pc:sldMk cId="1958373481" sldId="315"/>
            <ac:spMk id="2" creationId="{6F05FFF6-D1CD-06A7-C5D1-7FD48C051519}"/>
          </ac:spMkLst>
        </pc:spChg>
        <pc:picChg chg="add mod">
          <ac:chgData name="TATIANA ELIZABETH S�NCHEZ SANIN" userId="174a7369-9a7d-4794-9117-284dbe5849b2" providerId="ADAL" clId="{9F0C38B9-E2E9-4F84-A127-28BEF2C6768E}" dt="2024-06-11T21:40:31.657" v="797" actId="1076"/>
          <ac:picMkLst>
            <pc:docMk/>
            <pc:sldMk cId="1958373481" sldId="315"/>
            <ac:picMk id="3" creationId="{1C20503F-C7D5-72B1-61B2-5D0EF36336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91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07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27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74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234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dirty="0" err="1"/>
              <a:t>PyInstrument</a:t>
            </a:r>
            <a:r>
              <a:rPr lang="es-ES" dirty="0"/>
              <a:t> es una librería externa para Python que analiza el rendimiento de forma distinta a otras herramientas. En vez de seguir cada llamada de función como </a:t>
            </a:r>
            <a:r>
              <a:rPr lang="es-ES" dirty="0" err="1"/>
              <a:t>cProfile</a:t>
            </a:r>
            <a:r>
              <a:rPr lang="es-ES" dirty="0"/>
              <a:t>, toma muestras periódicas de la pila de llamadas (por ejemplo, cada milisegundo). Esto significa que tiene menos impacto en el rendimiento de tu aplicación comparado con el rastreo más completo de </a:t>
            </a:r>
            <a:r>
              <a:rPr lang="es-ES" dirty="0" err="1"/>
              <a:t>cProfile</a:t>
            </a:r>
            <a:r>
              <a:rPr lang="es-ES" dirty="0"/>
              <a:t>.</a:t>
            </a:r>
          </a:p>
          <a:p>
            <a:r>
              <a:rPr lang="es-ES" b="1" dirty="0"/>
              <a:t>¿Qué resultados te da </a:t>
            </a:r>
            <a:r>
              <a:rPr lang="es-ES" b="1" dirty="0" err="1"/>
              <a:t>PyInstrument</a:t>
            </a:r>
            <a:r>
              <a:rPr lang="es-ES" b="1" dirty="0"/>
              <a:t>?</a:t>
            </a:r>
            <a:endParaRPr lang="es-ES" dirty="0"/>
          </a:p>
          <a:p>
            <a:r>
              <a:rPr lang="es-ES" dirty="0"/>
              <a:t>Normalmente, </a:t>
            </a:r>
            <a:r>
              <a:rPr lang="es-ES" dirty="0" err="1"/>
              <a:t>PyInstrument</a:t>
            </a:r>
            <a:r>
              <a:rPr lang="es-ES" dirty="0"/>
              <a:t> te entrega la información en forma de un gráfico de llamadas (</a:t>
            </a:r>
            <a:r>
              <a:rPr lang="es-ES" dirty="0" err="1"/>
              <a:t>call</a:t>
            </a:r>
            <a:r>
              <a:rPr lang="es-ES" dirty="0"/>
              <a:t> </a:t>
            </a:r>
            <a:r>
              <a:rPr lang="es-ES" dirty="0" err="1"/>
              <a:t>graph</a:t>
            </a:r>
            <a:r>
              <a:rPr lang="es-ES" dirty="0"/>
              <a:t>) o un perfil línea por línea. El formato puede variar según la configuración usada.</a:t>
            </a:r>
          </a:p>
          <a:p>
            <a:pPr marL="0" lvl="0" indent="0" algn="l" rtl="0">
              <a:spcBef>
                <a:spcPts val="0"/>
              </a:spcBef>
              <a:spcAft>
                <a:spcPts val="0"/>
              </a:spcAft>
              <a:buNone/>
            </a:pPr>
            <a:endParaRPr lang="es-ES" dirty="0"/>
          </a:p>
          <a:p>
            <a:r>
              <a:rPr lang="es-ES" b="1" dirty="0"/>
              <a:t>1) Gráfico de Llamadas (</a:t>
            </a:r>
            <a:r>
              <a:rPr lang="es-ES" b="1" dirty="0" err="1"/>
              <a:t>Call</a:t>
            </a:r>
            <a:r>
              <a:rPr lang="es-ES" b="1" dirty="0"/>
              <a:t> </a:t>
            </a:r>
            <a:r>
              <a:rPr lang="es-ES" b="1" dirty="0" err="1"/>
              <a:t>Graph</a:t>
            </a:r>
            <a:r>
              <a:rPr lang="es-ES" b="1" dirty="0"/>
              <a:t>)</a:t>
            </a:r>
            <a:endParaRPr lang="es-ES" dirty="0"/>
          </a:p>
          <a:p>
            <a:pPr>
              <a:buFont typeface="Arial" panose="020B0604020202020204" pitchFamily="34" charset="0"/>
              <a:buChar char="•"/>
            </a:pPr>
            <a:r>
              <a:rPr lang="es-ES" dirty="0"/>
              <a:t>Imagina una pirámide invertida que muestra las llamadas de funciones de forma jerárquica.</a:t>
            </a:r>
          </a:p>
          <a:p>
            <a:pPr>
              <a:buFont typeface="Arial" panose="020B0604020202020204" pitchFamily="34" charset="0"/>
              <a:buChar char="•"/>
            </a:pPr>
            <a:r>
              <a:rPr lang="es-ES" dirty="0"/>
              <a:t>Las funciones que se llaman más seguido aparecen más grandes en el gráfico.</a:t>
            </a:r>
          </a:p>
          <a:p>
            <a:pPr>
              <a:buFont typeface="Arial" panose="020B0604020202020204" pitchFamily="34" charset="0"/>
              <a:buChar char="•"/>
            </a:pPr>
            <a:r>
              <a:rPr lang="es-ES" dirty="0"/>
              <a:t>Las flechas indican la relación entre las llamadas de las distintas funciones.</a:t>
            </a:r>
          </a:p>
          <a:p>
            <a:r>
              <a:rPr lang="es-ES" b="1" dirty="0"/>
              <a:t>2) Perfil Línea por Línea</a:t>
            </a:r>
            <a:endParaRPr lang="es-ES" dirty="0"/>
          </a:p>
          <a:p>
            <a:pPr>
              <a:buFont typeface="Arial" panose="020B0604020202020204" pitchFamily="34" charset="0"/>
              <a:buChar char="•"/>
            </a:pPr>
            <a:r>
              <a:rPr lang="es-ES" dirty="0"/>
              <a:t>Te muestra el porcentaje de tiempo que se tarda en ejecutar cada línea de código.</a:t>
            </a:r>
          </a:p>
          <a:p>
            <a:pPr>
              <a:buFont typeface="Arial" panose="020B0604020202020204" pitchFamily="34" charset="0"/>
              <a:buChar char="•"/>
            </a:pPr>
            <a:r>
              <a:rPr lang="es-ES" dirty="0"/>
              <a:t>Las líneas con porcentajes más altos son posibles cuellos de botella en tu aplicación.</a:t>
            </a:r>
          </a:p>
          <a:p>
            <a:pPr marL="0" lvl="0" indent="0" algn="l" rtl="0">
              <a:spcBef>
                <a:spcPts val="0"/>
              </a:spcBef>
              <a:spcAft>
                <a:spcPts val="0"/>
              </a:spcAft>
              <a:buNone/>
            </a:pPr>
            <a:endParaRPr lang="es-CO" dirty="0"/>
          </a:p>
          <a:p>
            <a:pPr marL="0" lvl="0" indent="0" algn="l" rtl="0">
              <a:spcBef>
                <a:spcPts val="0"/>
              </a:spcBef>
              <a:spcAft>
                <a:spcPts val="0"/>
              </a:spcAft>
              <a:buNone/>
            </a:pPr>
            <a:r>
              <a:rPr lang="es-CO" dirty="0"/>
              <a:t>Lo que se ve en el análisis en un </a:t>
            </a:r>
            <a:r>
              <a:rPr lang="es-CO" dirty="0" err="1"/>
              <a:t>call</a:t>
            </a:r>
            <a:r>
              <a:rPr lang="es-CO" dirty="0"/>
              <a:t> </a:t>
            </a:r>
            <a:r>
              <a:rPr lang="es-CO" dirty="0" err="1"/>
              <a:t>tree</a:t>
            </a:r>
            <a:endParaRPr lang="es-CO" dirty="0"/>
          </a:p>
          <a:p>
            <a:pPr marL="0" lvl="0" indent="0" algn="l" rtl="0">
              <a:spcBef>
                <a:spcPts val="0"/>
              </a:spcBef>
              <a:spcAft>
                <a:spcPts val="0"/>
              </a:spcAft>
              <a:buNone/>
            </a:pPr>
            <a:r>
              <a:rPr lang="es-CO" dirty="0"/>
              <a:t>Da el tiempo que se llevó cada función y llamada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048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08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26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87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s-ES" dirty="0"/>
              <a:t>En esta investigación se enfatiza en la importancia del análisis del rendimiento de aplicaciones en desarrollo de software. </a:t>
            </a:r>
          </a:p>
          <a:p>
            <a:pPr marL="171450" lvl="0" indent="-171450" algn="l" rtl="0">
              <a:spcBef>
                <a:spcPts val="0"/>
              </a:spcBef>
              <a:spcAft>
                <a:spcPts val="0"/>
              </a:spcAft>
            </a:pPr>
            <a:r>
              <a:rPr lang="es-ES" dirty="0"/>
              <a:t>Uno de los puntos importantes es asegurar el desempeño ya que es crucial para la experiencia de usuario y la eficiencia del sistema</a:t>
            </a:r>
          </a:p>
          <a:p>
            <a:pPr marL="171450" lvl="0" indent="-171450" algn="l" rtl="0">
              <a:spcBef>
                <a:spcPts val="0"/>
              </a:spcBef>
              <a:spcAft>
                <a:spcPts val="0"/>
              </a:spcAft>
            </a:pPr>
            <a:r>
              <a:rPr lang="es-ES" dirty="0"/>
              <a:t>Se utilizaron diversas herramientas que son gran beneficio para garantizar el entendimiento del funcionamiento de las aplicaciones e identificar cuellos de botella.</a:t>
            </a:r>
          </a:p>
          <a:p>
            <a:pPr marL="171450" lvl="0" indent="-171450" algn="l" rtl="0">
              <a:spcBef>
                <a:spcPts val="0"/>
              </a:spcBef>
              <a:spcAft>
                <a:spcPts val="0"/>
              </a:spcAft>
            </a:pPr>
            <a:r>
              <a:rPr lang="es-ES" dirty="0"/>
              <a:t>Estas herramientas permiten ahorrar tiempo en el desarrollo, son adaptables a diversos lenguajes de programación y habilidades técnicas del usuario.</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371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dirty="0"/>
              <a:t>En este estudio, analizamos a fondo el rendimiento de aplicaciones usando varias herramientas de </a:t>
            </a:r>
            <a:r>
              <a:rPr lang="es-ES" dirty="0" err="1"/>
              <a:t>profiling</a:t>
            </a:r>
            <a:r>
              <a:rPr lang="es-ES" dirty="0"/>
              <a:t>, incluyendo </a:t>
            </a:r>
            <a:r>
              <a:rPr lang="es-ES" dirty="0" err="1"/>
              <a:t>cProfile</a:t>
            </a:r>
            <a:r>
              <a:rPr lang="es-ES" dirty="0"/>
              <a:t>, </a:t>
            </a:r>
            <a:r>
              <a:rPr lang="es-ES" dirty="0" err="1"/>
              <a:t>PyInstrument</a:t>
            </a:r>
            <a:r>
              <a:rPr lang="es-ES" dirty="0"/>
              <a:t>, New </a:t>
            </a:r>
            <a:r>
              <a:rPr lang="es-ES" dirty="0" err="1"/>
              <a:t>Relic</a:t>
            </a:r>
            <a:r>
              <a:rPr lang="es-ES" dirty="0"/>
              <a:t> y </a:t>
            </a:r>
            <a:r>
              <a:rPr lang="es-ES" dirty="0" err="1"/>
              <a:t>JMeter</a:t>
            </a:r>
            <a:r>
              <a:rPr lang="es-ES" dirty="0"/>
              <a:t>. Descubrimos que estas herramientas son fundamentales para identificar cuellos de botella y optimizar la eficiencia de las aplicaciones.</a:t>
            </a:r>
          </a:p>
          <a:p>
            <a:pPr>
              <a:buFont typeface="Arial" panose="020B0604020202020204" pitchFamily="34" charset="0"/>
              <a:buChar char="•"/>
            </a:pPr>
            <a:r>
              <a:rPr lang="es-ES" b="1" dirty="0" err="1"/>
              <a:t>cProfile</a:t>
            </a:r>
            <a:r>
              <a:rPr lang="es-ES" b="1" dirty="0"/>
              <a:t>:</a:t>
            </a:r>
            <a:r>
              <a:rPr lang="es-ES" dirty="0"/>
              <a:t> Esta herramienta, con su rastreo detallado de llamadas de función, nos brindó información profunda sobre los aspectos computacionales de nuestras aplicaciones, permitiendo identificar puntos exactos de ineficiencia. Sin embargo, su impacto en el rendimiento durante la ejecución puede ser alto, haciéndola menos adecuada para análisis en tiempo real en entornos de producción.</a:t>
            </a:r>
          </a:p>
          <a:p>
            <a:pPr>
              <a:buFont typeface="Arial" panose="020B0604020202020204" pitchFamily="34" charset="0"/>
              <a:buChar char="•"/>
            </a:pPr>
            <a:r>
              <a:rPr lang="es-ES" b="1" dirty="0" err="1"/>
              <a:t>PyInstrument</a:t>
            </a:r>
            <a:r>
              <a:rPr lang="es-ES" b="1" dirty="0"/>
              <a:t>:</a:t>
            </a:r>
            <a:r>
              <a:rPr lang="es-ES" dirty="0"/>
              <a:t> Por otro lado, </a:t>
            </a:r>
            <a:r>
              <a:rPr lang="es-ES" dirty="0" err="1"/>
              <a:t>PyInstrument</a:t>
            </a:r>
            <a:r>
              <a:rPr lang="es-ES" dirty="0"/>
              <a:t> ofrece una alternativa con menor impacto gracias a su método de muestreo estadístico. Este método proporciona una visualización clara de los puntos críticos de rendimiento sin afectar significativamente el desempeño de la aplicación, lo que la hace más adecuada para sistemas en vivo donde la intrusión mínima es necesaria.</a:t>
            </a:r>
          </a:p>
          <a:p>
            <a:pPr>
              <a:buFont typeface="Arial" panose="020B0604020202020204" pitchFamily="34" charset="0"/>
              <a:buChar char="•"/>
            </a:pPr>
            <a:r>
              <a:rPr lang="es-ES" b="1" dirty="0"/>
              <a:t>New </a:t>
            </a:r>
            <a:r>
              <a:rPr lang="es-ES" b="1" dirty="0" err="1"/>
              <a:t>Relic</a:t>
            </a:r>
            <a:r>
              <a:rPr lang="es-ES" b="1" dirty="0"/>
              <a:t>:</a:t>
            </a:r>
            <a:r>
              <a:rPr lang="es-ES" dirty="0"/>
              <a:t> Las capacidades APM basadas en la nube de New </a:t>
            </a:r>
            <a:r>
              <a:rPr lang="es-ES" dirty="0" err="1"/>
              <a:t>Relic</a:t>
            </a:r>
            <a:r>
              <a:rPr lang="es-ES" dirty="0"/>
              <a:t> extendieron nuestro análisis para incluir no solo información a nivel de aplicación, sino también métricas de rendimiento del servidor. Esta visión holística nos permitió correlacionar el rendimiento de la aplicación con el comportamiento subyacente del sistema, lo que condujo a estrategias de optimización más específicas y efectivas.</a:t>
            </a:r>
          </a:p>
          <a:p>
            <a:pPr>
              <a:buFont typeface="Arial" panose="020B0604020202020204" pitchFamily="34" charset="0"/>
              <a:buChar char="•"/>
            </a:pPr>
            <a:r>
              <a:rPr lang="es-ES" b="1" dirty="0" err="1"/>
              <a:t>JMeter</a:t>
            </a:r>
            <a:r>
              <a:rPr lang="es-ES" b="1" dirty="0"/>
              <a:t>:</a:t>
            </a:r>
            <a:r>
              <a:rPr lang="es-ES" dirty="0"/>
              <a:t> </a:t>
            </a:r>
            <a:r>
              <a:rPr lang="es-ES" dirty="0" err="1"/>
              <a:t>JMeter</a:t>
            </a:r>
            <a:r>
              <a:rPr lang="es-ES" dirty="0"/>
              <a:t> agregó otra dimensión a nuestro análisis simulando diversas condiciones de carga para evaluar el rendimiento de la aplicación bajo presión. Esto nos permitió identificar posibles problemas de escalabilidad y asegurar que nuestra aplicación pudiera manejar grandes volúmenes de tráfico sin que el rendimiento se viera afectado.</a:t>
            </a:r>
          </a:p>
          <a:p>
            <a:r>
              <a:rPr lang="es-ES" dirty="0"/>
              <a:t>Al combinar y comparar estas herramientas, demostramos sus fortalezas complementarias y la necesidad de un enfoque multifacético para el análisis del rendimiento. Al aprovechar estas herramientas, los desarrolladores pueden obtener información detallada, reducir el consumo de recursos y mejorar la escalabilidad y capacidad de respuesta de sus aplicaciones.</a:t>
            </a:r>
          </a:p>
          <a:p>
            <a:r>
              <a:rPr lang="es-ES" dirty="0"/>
              <a:t>En conclusión, el uso de herramientas avanzadas de análisis de rendimiento es crucial para desarrollar aplicaciones de software de alto rendimiento, eficientes y escalables. Nuestro análisis subraya la importancia de seleccionar la herramienta adecuada según los requisitos específicos de rendimiento y el contexto operativo para lograr resultados óptimos.</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287fa921f8d_1_4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287fa921f8d_1_4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287fa921f8d_1_4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287fa921f8d_1_4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s-ES" dirty="0">
                <a:solidFill>
                  <a:srgbClr val="1F1F1F"/>
                </a:solidFill>
                <a:effectLst/>
                <a:latin typeface="Google Sans"/>
              </a:rPr>
              <a:t>Las aplicaciones son esenciales hoy en día, pero si funcionan lento o se traban, pueden ser un fastidio. Aquí es donde se usa el análisis de rendimiento de aplicaciones, que es como tener una lupa para identificar los problemas que hacen que las aplicaciones funcionen mal.</a:t>
            </a:r>
          </a:p>
          <a:p>
            <a:pPr rtl="0"/>
            <a:r>
              <a:rPr lang="es-ES" dirty="0">
                <a:solidFill>
                  <a:srgbClr val="1F1F1F"/>
                </a:solidFill>
                <a:effectLst/>
                <a:latin typeface="Google Sans"/>
              </a:rPr>
              <a:t>Tener buenas herramientas para analizar el rendimiento es clave por varias razones. Primero, porque una aplicación lenta daña la experiencia del usuario. Nadie quiere esperar a que una aplicación </a:t>
            </a:r>
            <a:r>
              <a:rPr lang="es-ES">
                <a:solidFill>
                  <a:srgbClr val="1F1F1F"/>
                </a:solidFill>
                <a:effectLst/>
                <a:latin typeface="Google Sans"/>
              </a:rPr>
              <a:t>cargue. Al </a:t>
            </a:r>
            <a:r>
              <a:rPr lang="es-ES" dirty="0">
                <a:solidFill>
                  <a:srgbClr val="1F1F1F"/>
                </a:solidFill>
                <a:effectLst/>
                <a:latin typeface="Google Sans"/>
              </a:rPr>
              <a:t>analizar el rendimiento, podemos identificar qué está causando esa lentitud y mejorar la aplicación para que sea más rápida y responda mejor.</a:t>
            </a:r>
          </a:p>
          <a:p>
            <a:pPr rtl="0"/>
            <a:r>
              <a:rPr lang="es-ES" dirty="0">
                <a:solidFill>
                  <a:srgbClr val="1F1F1F"/>
                </a:solidFill>
                <a:effectLst/>
                <a:latin typeface="Google Sans"/>
              </a:rPr>
              <a:t>También, las aplicaciones pueden consumir muchos recursos de la computadora, como memoria y procesador. El análisis de rendimiento nos ayuda a encontrar esos puntos donde la aplicación está gastando demasiada energía y optimizar el código para que consuma menos. Así la aplicación funciona mejor y de forma más sostenible.</a:t>
            </a:r>
          </a:p>
          <a:p>
            <a:pPr rtl="0"/>
            <a:r>
              <a:rPr lang="es-ES" dirty="0">
                <a:solidFill>
                  <a:srgbClr val="1F1F1F"/>
                </a:solidFill>
                <a:effectLst/>
                <a:latin typeface="Google Sans"/>
              </a:rPr>
              <a:t>Por último, a medida que las aplicaciones crecen y tienen más usuarios, necesitan poder manejar esa carga sin problemas. El análisis de rendimiento nos ayuda a asegurarnos de que la aplicación pueda funcionar bien incluso cuando tenga mucha gente usándola a la vez.</a:t>
            </a:r>
          </a:p>
          <a:p>
            <a:pPr marL="171450" lvl="0" indent="-171450" algn="l" rtl="0">
              <a:spcBef>
                <a:spcPts val="0"/>
              </a:spcBef>
              <a:spcAft>
                <a:spcPts val="0"/>
              </a:spcAft>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s-ES" dirty="0">
                <a:solidFill>
                  <a:srgbClr val="1F1F1F"/>
                </a:solidFill>
                <a:effectLst/>
                <a:latin typeface="Google Sans"/>
              </a:rPr>
              <a:t>Para analizar efectivamente el rendimiento de una aplicación, hay que entender varios conceptos teóricos. Estas bases teóricas nos permiten ver cómo funciona la aplicación a un nivel más profundo y así crear software de alto rendimiento.</a:t>
            </a:r>
          </a:p>
          <a:p>
            <a:pPr rtl="0"/>
            <a:r>
              <a:rPr lang="es-ES" dirty="0">
                <a:solidFill>
                  <a:srgbClr val="1F1F1F"/>
                </a:solidFill>
                <a:effectLst/>
                <a:latin typeface="Google Sans"/>
              </a:rPr>
              <a:t>Primero, hay que tener en cuenta la interacción de la aplicación con el hardware. Para analizar el rendimiento, necesitamos entender la arquitectura de la computadora, incluyendo la CPU, la memoria y los dispositivos de entrada/salida (I/O). Un uso eficiente de la caché es crucial, ya que un uso inadecuado puede crear cuellos de botella. El análisis de rendimiento nos ayuda a identificar áreas para optimizar la caché. Las aplicaciones también interactúan con jerarquías de memoria complejas, desde registros de alta velocidad hasta memoria principal más lenta y dispositivos de almacenamiento. Analizar los patrones de acceso a la memoria revela qué tan eficientemente la aplicación utiliza estos recursos.</a:t>
            </a:r>
          </a:p>
          <a:p>
            <a:pPr rtl="0"/>
            <a:r>
              <a:rPr lang="es-ES" dirty="0">
                <a:solidFill>
                  <a:srgbClr val="1F1F1F"/>
                </a:solidFill>
                <a:effectLst/>
                <a:latin typeface="Google Sans"/>
              </a:rPr>
              <a:t>Además, la CPU maneja múltiples procesos, y los algoritmos de planificación determinan qué proceso recibe acceso en un momento dado. Analizar el algoritmo de planificación elegido (por ejemplo, </a:t>
            </a:r>
            <a:r>
              <a:rPr lang="es-ES" dirty="0" err="1">
                <a:solidFill>
                  <a:srgbClr val="1F1F1F"/>
                </a:solidFill>
                <a:effectLst/>
                <a:latin typeface="Google Sans"/>
              </a:rPr>
              <a:t>First</a:t>
            </a:r>
            <a:r>
              <a:rPr lang="es-ES" dirty="0">
                <a:solidFill>
                  <a:srgbClr val="1F1F1F"/>
                </a:solidFill>
                <a:effectLst/>
                <a:latin typeface="Google Sans"/>
              </a:rPr>
              <a:t>-Come-</a:t>
            </a:r>
            <a:r>
              <a:rPr lang="es-ES" dirty="0" err="1">
                <a:solidFill>
                  <a:srgbClr val="1F1F1F"/>
                </a:solidFill>
                <a:effectLst/>
                <a:latin typeface="Google Sans"/>
              </a:rPr>
              <a:t>First</a:t>
            </a:r>
            <a:r>
              <a:rPr lang="es-ES" dirty="0">
                <a:solidFill>
                  <a:srgbClr val="1F1F1F"/>
                </a:solidFill>
                <a:effectLst/>
                <a:latin typeface="Google Sans"/>
              </a:rPr>
              <a:t>-</a:t>
            </a:r>
            <a:r>
              <a:rPr lang="es-ES" dirty="0" err="1">
                <a:solidFill>
                  <a:srgbClr val="1F1F1F"/>
                </a:solidFill>
                <a:effectLst/>
                <a:latin typeface="Google Sans"/>
              </a:rPr>
              <a:t>Served</a:t>
            </a:r>
            <a:r>
              <a:rPr lang="es-ES" dirty="0">
                <a:solidFill>
                  <a:srgbClr val="1F1F1F"/>
                </a:solidFill>
                <a:effectLst/>
                <a:latin typeface="Google Sans"/>
              </a:rPr>
              <a:t>, Round-Robin) ayuda a evaluar qué tan efectivamente la CPU es utilizada por la aplicación.</a:t>
            </a:r>
          </a:p>
          <a:p>
            <a:pPr rtl="0"/>
            <a:r>
              <a:rPr lang="es-ES" dirty="0">
                <a:solidFill>
                  <a:srgbClr val="1F1F1F"/>
                </a:solidFill>
                <a:effectLst/>
                <a:latin typeface="Google Sans"/>
              </a:rPr>
              <a:t>El sistema operativo (OS) es responsable de asignar y utilizar los recursos del sistema. Una comprensión profunda de las funcionalidades básicas del SO es esencial para un análisis de rendimiento efectivo. El SO gestiona la creación, ejecución y finalización de procesos. El cambio de contexto, que es el proceso de cambiar entre procesos en ejecución, puede afectar el rendimiento de la aplicación. Analizar la frecuencia de cambio de contexto puede revelar cuellos de botella potenciales. Además, el SO maneja la asignación de memoria para las aplicaciones. Analizar las técnicas de administración de memoria empleadas por el SO ayuda a identificar problemas potenciales como la fragmentación de la memoria, que podría afectar el rendimiento de la aplicación.</a:t>
            </a:r>
          </a:p>
          <a:p>
            <a:pPr rtl="0"/>
            <a:r>
              <a:rPr lang="es-ES" dirty="0">
                <a:solidFill>
                  <a:srgbClr val="1F1F1F"/>
                </a:solidFill>
                <a:effectLst/>
                <a:latin typeface="Google Sans"/>
              </a:rPr>
              <a:t>Finalmente, los algoritmos y las estructuras de datos dentro de la aplicación juegan un papel importante en el rendimiento. Entender estos conceptos permite analizar la complejidad temporal y espacial de los algoritmos implementados. Analizar la complejidad temporal ayuda a identificar áreas donde los cálculos pueden estar tomando demasiado tiempo, lo que lleva a cuellos de botella de rendimiento. La cantidad de memoria requerida por un algoritmo (complejidad espacial) también necesita consideración, ya que los algoritmos con alta complejidad espacial podrían conducir al agotamiento de la memoria y afectar el rendimiento.</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s-ES" dirty="0">
                <a:solidFill>
                  <a:srgbClr val="1F1F1F"/>
                </a:solidFill>
                <a:effectLst/>
                <a:latin typeface="Google Sans"/>
              </a:rPr>
              <a:t>Se debe elegir la herramienta correcta para analizar el rendimiento de una aplicación lo cual depende del lenguaje de programación. </a:t>
            </a:r>
          </a:p>
          <a:p>
            <a:pPr marL="158750" indent="0" rtl="0">
              <a:buNone/>
            </a:pPr>
            <a:r>
              <a:rPr lang="es-ES" b="1" dirty="0">
                <a:solidFill>
                  <a:srgbClr val="1F1F1F"/>
                </a:solidFill>
                <a:effectLst/>
                <a:latin typeface="Google Sans"/>
              </a:rPr>
              <a:t>Python:</a:t>
            </a:r>
            <a:endParaRPr lang="es-ES" dirty="0">
              <a:solidFill>
                <a:srgbClr val="1F1F1F"/>
              </a:solidFill>
              <a:effectLst/>
              <a:latin typeface="Google Sans"/>
            </a:endParaRPr>
          </a:p>
          <a:p>
            <a:pPr rtl="0">
              <a:buFont typeface="Arial" panose="020B0604020202020204" pitchFamily="34" charset="0"/>
              <a:buChar char="•"/>
            </a:pPr>
            <a:r>
              <a:rPr lang="es-ES" b="1" dirty="0" err="1">
                <a:solidFill>
                  <a:srgbClr val="1F1F1F"/>
                </a:solidFill>
                <a:effectLst/>
                <a:latin typeface="Google Sans"/>
              </a:rPr>
              <a:t>cProfile</a:t>
            </a:r>
            <a:r>
              <a:rPr lang="es-ES" b="1" dirty="0">
                <a:solidFill>
                  <a:srgbClr val="1F1F1F"/>
                </a:solidFill>
                <a:effectLst/>
                <a:latin typeface="Google Sans"/>
              </a:rPr>
              <a:t>:</a:t>
            </a:r>
            <a:r>
              <a:rPr lang="es-ES" dirty="0">
                <a:solidFill>
                  <a:srgbClr val="1F1F1F"/>
                </a:solidFill>
                <a:effectLst/>
                <a:latin typeface="Google Sans"/>
              </a:rPr>
              <a:t> Esta herramienta incluida en Python permite un análisis básico de rendimiento. Genera reportes que muestran el tiempo dedicado a la ejecución de diferentes secciones de código, ayudando a identificar cuellos de botella.</a:t>
            </a:r>
          </a:p>
          <a:p>
            <a:pPr rtl="0">
              <a:buFont typeface="Arial" panose="020B0604020202020204" pitchFamily="34" charset="0"/>
              <a:buChar char="•"/>
            </a:pPr>
            <a:r>
              <a:rPr lang="es-ES" b="1" dirty="0" err="1">
                <a:solidFill>
                  <a:srgbClr val="1F1F1F"/>
                </a:solidFill>
                <a:effectLst/>
                <a:latin typeface="Google Sans"/>
              </a:rPr>
              <a:t>Pyinstrument</a:t>
            </a:r>
            <a:r>
              <a:rPr lang="es-ES" b="1" dirty="0">
                <a:solidFill>
                  <a:srgbClr val="1F1F1F"/>
                </a:solidFill>
                <a:effectLst/>
                <a:latin typeface="Google Sans"/>
              </a:rPr>
              <a:t>:</a:t>
            </a:r>
            <a:r>
              <a:rPr lang="es-ES" dirty="0">
                <a:solidFill>
                  <a:srgbClr val="1F1F1F"/>
                </a:solidFill>
                <a:effectLst/>
                <a:latin typeface="Google Sans"/>
              </a:rPr>
              <a:t> Esta librería externa ofrece una experiencia más fácil de usar para analizar aplicaciones Python. Se basa en </a:t>
            </a:r>
            <a:r>
              <a:rPr lang="es-ES" dirty="0" err="1">
                <a:solidFill>
                  <a:srgbClr val="1F1F1F"/>
                </a:solidFill>
                <a:effectLst/>
                <a:latin typeface="Google Sans"/>
              </a:rPr>
              <a:t>cProfile</a:t>
            </a:r>
            <a:r>
              <a:rPr lang="es-ES" dirty="0">
                <a:solidFill>
                  <a:srgbClr val="1F1F1F"/>
                </a:solidFill>
                <a:effectLst/>
                <a:latin typeface="Google Sans"/>
              </a:rPr>
              <a:t>, proporcionando representaciones visuales de los datos de análisis y gráficos de llamadas que muestran las relaciones entre las llamadas de funciones y sus tiempos de ejecución.</a:t>
            </a:r>
          </a:p>
          <a:p>
            <a:pPr marL="158750" indent="0" rtl="0">
              <a:buNone/>
            </a:pPr>
            <a:endParaRPr lang="es-ES" b="1" dirty="0">
              <a:solidFill>
                <a:srgbClr val="1F1F1F"/>
              </a:solidFill>
              <a:effectLst/>
              <a:latin typeface="Google Sans"/>
            </a:endParaRPr>
          </a:p>
          <a:p>
            <a:pPr marL="158750" indent="0" rtl="0">
              <a:buNone/>
            </a:pPr>
            <a:r>
              <a:rPr lang="es-ES" b="1" dirty="0">
                <a:solidFill>
                  <a:srgbClr val="1F1F1F"/>
                </a:solidFill>
                <a:effectLst/>
                <a:latin typeface="Google Sans"/>
              </a:rPr>
              <a:t>Aplicaciones Java:</a:t>
            </a:r>
            <a:endParaRPr lang="es-ES" dirty="0">
              <a:solidFill>
                <a:srgbClr val="1F1F1F"/>
              </a:solidFill>
              <a:effectLst/>
              <a:latin typeface="Google Sans"/>
            </a:endParaRPr>
          </a:p>
          <a:p>
            <a:pPr rtl="0">
              <a:buFont typeface="Arial" panose="020B0604020202020204" pitchFamily="34" charset="0"/>
              <a:buChar char="•"/>
            </a:pPr>
            <a:r>
              <a:rPr lang="es-ES" b="1" dirty="0" err="1">
                <a:solidFill>
                  <a:srgbClr val="1F1F1F"/>
                </a:solidFill>
                <a:effectLst/>
                <a:latin typeface="Google Sans"/>
              </a:rPr>
              <a:t>JMeter</a:t>
            </a:r>
            <a:r>
              <a:rPr lang="es-ES" b="1" dirty="0">
                <a:solidFill>
                  <a:srgbClr val="1F1F1F"/>
                </a:solidFill>
                <a:effectLst/>
                <a:latin typeface="Google Sans"/>
              </a:rPr>
              <a:t>:</a:t>
            </a:r>
            <a:r>
              <a:rPr lang="es-ES" dirty="0">
                <a:solidFill>
                  <a:srgbClr val="1F1F1F"/>
                </a:solidFill>
                <a:effectLst/>
                <a:latin typeface="Google Sans"/>
              </a:rPr>
              <a:t> Si bien se usa principalmente para pruebas de carga en etapas posteriores, </a:t>
            </a:r>
            <a:r>
              <a:rPr lang="es-ES" dirty="0" err="1">
                <a:solidFill>
                  <a:srgbClr val="1F1F1F"/>
                </a:solidFill>
                <a:effectLst/>
                <a:latin typeface="Google Sans"/>
              </a:rPr>
              <a:t>JMeter</a:t>
            </a:r>
            <a:r>
              <a:rPr lang="es-ES" dirty="0">
                <a:solidFill>
                  <a:srgbClr val="1F1F1F"/>
                </a:solidFill>
                <a:effectLst/>
                <a:latin typeface="Google Sans"/>
              </a:rPr>
              <a:t> puede ser una herramienta valiosa para la evaluación inicial. Simula escenarios de carga que tensionan los cuellos de botella identificados, ayudando a medir el impacto de las optimizaciones.</a:t>
            </a:r>
          </a:p>
          <a:p>
            <a:pPr marL="158750" indent="0" rtl="0">
              <a:buNone/>
            </a:pPr>
            <a:endParaRPr lang="es-ES" b="1" dirty="0">
              <a:solidFill>
                <a:srgbClr val="1F1F1F"/>
              </a:solidFill>
              <a:effectLst/>
              <a:latin typeface="Google Sans"/>
            </a:endParaRPr>
          </a:p>
          <a:p>
            <a:pPr marL="158750" indent="0" rtl="0">
              <a:buNone/>
            </a:pPr>
            <a:r>
              <a:rPr lang="es-ES" b="1" dirty="0">
                <a:solidFill>
                  <a:srgbClr val="1F1F1F"/>
                </a:solidFill>
                <a:effectLst/>
                <a:latin typeface="Google Sans"/>
              </a:rPr>
              <a:t>Aplicaciones C/C++:</a:t>
            </a:r>
            <a:endParaRPr lang="es-ES" dirty="0">
              <a:solidFill>
                <a:srgbClr val="1F1F1F"/>
              </a:solidFill>
              <a:effectLst/>
              <a:latin typeface="Google Sans"/>
            </a:endParaRPr>
          </a:p>
          <a:p>
            <a:pPr rtl="0">
              <a:buFont typeface="Arial" panose="020B0604020202020204" pitchFamily="34" charset="0"/>
              <a:buChar char="•"/>
            </a:pPr>
            <a:r>
              <a:rPr lang="es-ES" b="1" dirty="0" err="1">
                <a:solidFill>
                  <a:srgbClr val="1F1F1F"/>
                </a:solidFill>
                <a:effectLst/>
                <a:latin typeface="Google Sans"/>
              </a:rPr>
              <a:t>Caliper</a:t>
            </a:r>
            <a:r>
              <a:rPr lang="es-ES" b="1" dirty="0">
                <a:solidFill>
                  <a:srgbClr val="1F1F1F"/>
                </a:solidFill>
                <a:effectLst/>
                <a:latin typeface="Google Sans"/>
              </a:rPr>
              <a:t>:</a:t>
            </a:r>
            <a:r>
              <a:rPr lang="es-ES" dirty="0">
                <a:solidFill>
                  <a:srgbClr val="1F1F1F"/>
                </a:solidFill>
                <a:effectLst/>
                <a:latin typeface="Google Sans"/>
              </a:rPr>
              <a:t> Este </a:t>
            </a:r>
            <a:r>
              <a:rPr lang="es-ES" dirty="0" err="1">
                <a:solidFill>
                  <a:srgbClr val="1F1F1F"/>
                </a:solidFill>
                <a:effectLst/>
                <a:latin typeface="Google Sans"/>
              </a:rPr>
              <a:t>framework</a:t>
            </a:r>
            <a:r>
              <a:rPr lang="es-ES" dirty="0">
                <a:solidFill>
                  <a:srgbClr val="1F1F1F"/>
                </a:solidFill>
                <a:effectLst/>
                <a:latin typeface="Google Sans"/>
              </a:rPr>
              <a:t> permite incorporar capacidades de análisis de rendimiento directamente en aplicaciones escritas en C/C++/Fortran. Facilita la medición del rendimiento en tiempo de ejecución y es particularmente adecuado para aplicaciones de Computación de Alto Rendimiento (HPC), pero se puede usar con cualquier lenguaje en sistemas Unix o Linux.</a:t>
            </a:r>
          </a:p>
          <a:p>
            <a:pPr marL="158750" indent="0" rtl="0">
              <a:buNone/>
            </a:pPr>
            <a:endParaRPr lang="es-ES" b="1" dirty="0">
              <a:solidFill>
                <a:srgbClr val="1F1F1F"/>
              </a:solidFill>
              <a:effectLst/>
              <a:latin typeface="Google Sans"/>
            </a:endParaRPr>
          </a:p>
          <a:p>
            <a:pPr marL="158750" indent="0" rtl="0">
              <a:buNone/>
            </a:pPr>
            <a:r>
              <a:rPr lang="es-ES" b="1" dirty="0">
                <a:solidFill>
                  <a:srgbClr val="1F1F1F"/>
                </a:solidFill>
                <a:effectLst/>
                <a:latin typeface="Google Sans"/>
              </a:rPr>
              <a:t>Herramienta APM de uso general:</a:t>
            </a:r>
            <a:endParaRPr lang="es-ES" dirty="0">
              <a:solidFill>
                <a:srgbClr val="1F1F1F"/>
              </a:solidFill>
              <a:effectLst/>
              <a:latin typeface="Google Sans"/>
            </a:endParaRPr>
          </a:p>
          <a:p>
            <a:pPr rtl="0">
              <a:buFont typeface="Arial" panose="020B0604020202020204" pitchFamily="34" charset="0"/>
              <a:buChar char="•"/>
            </a:pPr>
            <a:r>
              <a:rPr lang="es-ES" b="1" dirty="0">
                <a:solidFill>
                  <a:srgbClr val="1F1F1F"/>
                </a:solidFill>
                <a:effectLst/>
                <a:latin typeface="Google Sans"/>
              </a:rPr>
              <a:t>New </a:t>
            </a:r>
            <a:r>
              <a:rPr lang="es-ES" b="1" dirty="0" err="1">
                <a:solidFill>
                  <a:srgbClr val="1F1F1F"/>
                </a:solidFill>
                <a:effectLst/>
                <a:latin typeface="Google Sans"/>
              </a:rPr>
              <a:t>Relic</a:t>
            </a:r>
            <a:r>
              <a:rPr lang="es-ES" b="1" dirty="0">
                <a:solidFill>
                  <a:srgbClr val="1F1F1F"/>
                </a:solidFill>
                <a:effectLst/>
                <a:latin typeface="Google Sans"/>
              </a:rPr>
              <a:t>:</a:t>
            </a:r>
            <a:r>
              <a:rPr lang="es-ES" dirty="0">
                <a:solidFill>
                  <a:srgbClr val="1F1F1F"/>
                </a:solidFill>
                <a:effectLst/>
                <a:latin typeface="Google Sans"/>
              </a:rPr>
              <a:t> Esta herramienta de monitoreo del rendimiento de aplicaciones (APM) basada en la nube ofrece una vista integral del estado de la aplicación. Recopila datos sobre diversos aspectos como tiempos de respuesta del servidor, interacciones con la base de datos y errores del usuario, proporcionando información en tiempo real que puede guiar su análisis.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904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1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18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39826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18"/>
          <p:cNvSpPr txBox="1">
            <a:spLocks noGrp="1"/>
          </p:cNvSpPr>
          <p:nvPr>
            <p:ph type="subTitle" idx="1"/>
          </p:nvPr>
        </p:nvSpPr>
        <p:spPr>
          <a:xfrm>
            <a:off x="3982625" y="17199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p:nvPr/>
        </p:nvSpPr>
        <p:spPr>
          <a:xfrm>
            <a:off x="3982500" y="361195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4" name="Google Shape;224;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8" name="Google Shape;228;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758050" y="193707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4"/>
          <p:cNvSpPr txBox="1">
            <a:spLocks noGrp="1"/>
          </p:cNvSpPr>
          <p:nvPr>
            <p:ph type="subTitle" idx="1"/>
          </p:nvPr>
        </p:nvSpPr>
        <p:spPr>
          <a:xfrm>
            <a:off x="3758050" y="2433575"/>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2" name="Google Shape;152;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6" name="Google Shape;156;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60" r:id="rId9"/>
    <p:sldLayoutId id="2147483661" r:id="rId10"/>
    <p:sldLayoutId id="2147483662" r:id="rId11"/>
    <p:sldLayoutId id="2147483663" r:id="rId12"/>
    <p:sldLayoutId id="2147483664" r:id="rId13"/>
    <p:sldLayoutId id="2147483665" r:id="rId14"/>
    <p:sldLayoutId id="214748366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freepik.com/free-vector/gradient-omnichannel-illustration_24748617.htm/?utm_source=slidesgo_template&amp;utm_medium=referral-link&amp;utm_campaign=sg_resources&amp;utm_content=freepik"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ik.com/free-vector/hand-drawn-flat-design-erp-illustration_25860667.htm/?utm_source=slidesgo_template&amp;utm_medium=referral-link&amp;utm_campaign=sg_resources&amp;utm_content=freepik" TargetMode="External"/><Relationship Id="rId7" Type="http://schemas.openxmlformats.org/officeDocument/2006/relationships/hyperlink" Target="https://www.freepik.com/free-photo/html-css-collage-concept-with-person_36295458.htm/?utm_source=slidesgo_template&amp;utm_medium=referral-link&amp;utm_campaign=sg_resources&amp;utm_content=freepik"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freepik.com/free-photo/html-css-collage-concept-with-person_36295455.htm/?utm_source=slidesgo_template&amp;utm_medium=referral-link&amp;utm_campaign=sg_resources&amp;utm_content=freepik" TargetMode="External"/><Relationship Id="rId5" Type="http://schemas.openxmlformats.org/officeDocument/2006/relationships/hyperlink" Target="https://www.freepik.com/free-vector/hand-drawn-flat-design-api-illustration_25860683.htm/?utm_source=slidesgo_template&amp;utm_medium=referral-link&amp;utm_campaign=sg_resources&amp;utm_content=freepik" TargetMode="External"/><Relationship Id="rId4" Type="http://schemas.openxmlformats.org/officeDocument/2006/relationships/hyperlink" Target="https://www.freepik.com/free-vector/hand-drawn-flat-design-intranet-illustration_25877868.htm/?utm_source=slidesgo_template&amp;utm_medium=referral-link&amp;utm_campaign=sg_resources&amp;utm_content=freepi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Análisis del Rendimiento</a:t>
            </a:r>
            <a:r>
              <a:rPr lang="en" sz="4400" dirty="0"/>
              <a:t> </a:t>
            </a:r>
            <a:r>
              <a:rPr lang="en" sz="3700" b="0" dirty="0"/>
              <a:t>de Aplicaciones</a:t>
            </a:r>
            <a:endParaRPr sz="3700" b="0" dirty="0"/>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Tatiana Sánchez</a:t>
            </a: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Proceso de Perfilado</a:t>
            </a:r>
            <a:endParaRPr dirty="0"/>
          </a:p>
        </p:txBody>
      </p:sp>
      <p:sp>
        <p:nvSpPr>
          <p:cNvPr id="312" name="Google Shape;312;p37"/>
          <p:cNvSpPr txBox="1">
            <a:spLocks noGrp="1"/>
          </p:cNvSpPr>
          <p:nvPr>
            <p:ph type="subTitle" idx="6"/>
          </p:nvPr>
        </p:nvSpPr>
        <p:spPr>
          <a:xfrm>
            <a:off x="449238" y="987811"/>
            <a:ext cx="2253600" cy="447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Relic</a:t>
            </a:r>
            <a:endParaRPr dirty="0"/>
          </a:p>
        </p:txBody>
      </p:sp>
      <p:pic>
        <p:nvPicPr>
          <p:cNvPr id="15" name="Imagen 14">
            <a:extLst>
              <a:ext uri="{FF2B5EF4-FFF2-40B4-BE49-F238E27FC236}">
                <a16:creationId xmlns:a16="http://schemas.microsoft.com/office/drawing/2014/main" id="{C84C1179-59D7-7C67-42BA-49AEA9304C2E}"/>
              </a:ext>
            </a:extLst>
          </p:cNvPr>
          <p:cNvPicPr>
            <a:picLocks noChangeAspect="1"/>
          </p:cNvPicPr>
          <p:nvPr/>
        </p:nvPicPr>
        <p:blipFill>
          <a:blip r:embed="rId3"/>
          <a:stretch>
            <a:fillRect/>
          </a:stretch>
        </p:blipFill>
        <p:spPr>
          <a:xfrm>
            <a:off x="617034" y="1560511"/>
            <a:ext cx="5181600" cy="2069340"/>
          </a:xfrm>
          <a:prstGeom prst="rect">
            <a:avLst/>
          </a:prstGeom>
        </p:spPr>
      </p:pic>
      <p:pic>
        <p:nvPicPr>
          <p:cNvPr id="17" name="Imagen 16">
            <a:extLst>
              <a:ext uri="{FF2B5EF4-FFF2-40B4-BE49-F238E27FC236}">
                <a16:creationId xmlns:a16="http://schemas.microsoft.com/office/drawing/2014/main" id="{9711CE92-7130-C3A2-8692-341C5694E7E7}"/>
              </a:ext>
            </a:extLst>
          </p:cNvPr>
          <p:cNvPicPr>
            <a:picLocks noChangeAspect="1"/>
          </p:cNvPicPr>
          <p:nvPr/>
        </p:nvPicPr>
        <p:blipFill>
          <a:blip r:embed="rId4"/>
          <a:stretch>
            <a:fillRect/>
          </a:stretch>
        </p:blipFill>
        <p:spPr>
          <a:xfrm>
            <a:off x="3882871" y="2729831"/>
            <a:ext cx="4945955" cy="2308732"/>
          </a:xfrm>
          <a:prstGeom prst="rect">
            <a:avLst/>
          </a:prstGeom>
        </p:spPr>
      </p:pic>
    </p:spTree>
    <p:extLst>
      <p:ext uri="{BB962C8B-B14F-4D97-AF65-F5344CB8AC3E}">
        <p14:creationId xmlns:p14="http://schemas.microsoft.com/office/powerpoint/2010/main" val="184799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Proceso de Perfilado</a:t>
            </a:r>
            <a:endParaRPr dirty="0"/>
          </a:p>
        </p:txBody>
      </p:sp>
      <p:sp>
        <p:nvSpPr>
          <p:cNvPr id="312" name="Google Shape;312;p37"/>
          <p:cNvSpPr txBox="1">
            <a:spLocks noGrp="1"/>
          </p:cNvSpPr>
          <p:nvPr>
            <p:ph type="subTitle" idx="6"/>
          </p:nvPr>
        </p:nvSpPr>
        <p:spPr>
          <a:xfrm>
            <a:off x="449238" y="987811"/>
            <a:ext cx="2253600" cy="447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Relic</a:t>
            </a:r>
            <a:endParaRPr dirty="0"/>
          </a:p>
        </p:txBody>
      </p:sp>
      <p:pic>
        <p:nvPicPr>
          <p:cNvPr id="3" name="Imagen 2">
            <a:extLst>
              <a:ext uri="{FF2B5EF4-FFF2-40B4-BE49-F238E27FC236}">
                <a16:creationId xmlns:a16="http://schemas.microsoft.com/office/drawing/2014/main" id="{52BCCB60-E5C3-3E08-3281-727ADFA03518}"/>
              </a:ext>
            </a:extLst>
          </p:cNvPr>
          <p:cNvPicPr>
            <a:picLocks noChangeAspect="1"/>
          </p:cNvPicPr>
          <p:nvPr/>
        </p:nvPicPr>
        <p:blipFill>
          <a:blip r:embed="rId3"/>
          <a:stretch>
            <a:fillRect/>
          </a:stretch>
        </p:blipFill>
        <p:spPr>
          <a:xfrm>
            <a:off x="956835" y="1435721"/>
            <a:ext cx="7230330" cy="2586152"/>
          </a:xfrm>
          <a:prstGeom prst="rect">
            <a:avLst/>
          </a:prstGeom>
        </p:spPr>
      </p:pic>
    </p:spTree>
    <p:extLst>
      <p:ext uri="{BB962C8B-B14F-4D97-AF65-F5344CB8AC3E}">
        <p14:creationId xmlns:p14="http://schemas.microsoft.com/office/powerpoint/2010/main" val="151861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Proceso de Perfilado</a:t>
            </a:r>
            <a:endParaRPr dirty="0"/>
          </a:p>
        </p:txBody>
      </p:sp>
      <p:sp>
        <p:nvSpPr>
          <p:cNvPr id="312" name="Google Shape;312;p37"/>
          <p:cNvSpPr txBox="1">
            <a:spLocks noGrp="1"/>
          </p:cNvSpPr>
          <p:nvPr>
            <p:ph type="subTitle" idx="6"/>
          </p:nvPr>
        </p:nvSpPr>
        <p:spPr>
          <a:xfrm>
            <a:off x="449238" y="987811"/>
            <a:ext cx="2253600" cy="447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Relic</a:t>
            </a:r>
            <a:endParaRPr dirty="0"/>
          </a:p>
        </p:txBody>
      </p:sp>
      <p:pic>
        <p:nvPicPr>
          <p:cNvPr id="13" name="Imagen 12">
            <a:extLst>
              <a:ext uri="{FF2B5EF4-FFF2-40B4-BE49-F238E27FC236}">
                <a16:creationId xmlns:a16="http://schemas.microsoft.com/office/drawing/2014/main" id="{67AEEDB1-0E35-BFE8-16E2-412132934E8B}"/>
              </a:ext>
            </a:extLst>
          </p:cNvPr>
          <p:cNvPicPr>
            <a:picLocks noChangeAspect="1"/>
          </p:cNvPicPr>
          <p:nvPr/>
        </p:nvPicPr>
        <p:blipFill>
          <a:blip r:embed="rId3"/>
          <a:stretch>
            <a:fillRect/>
          </a:stretch>
        </p:blipFill>
        <p:spPr>
          <a:xfrm>
            <a:off x="1071379" y="1435721"/>
            <a:ext cx="7001241" cy="2928123"/>
          </a:xfrm>
          <a:prstGeom prst="rect">
            <a:avLst/>
          </a:prstGeom>
        </p:spPr>
      </p:pic>
    </p:spTree>
    <p:extLst>
      <p:ext uri="{BB962C8B-B14F-4D97-AF65-F5344CB8AC3E}">
        <p14:creationId xmlns:p14="http://schemas.microsoft.com/office/powerpoint/2010/main" val="392806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Proceso de Perfilado</a:t>
            </a:r>
            <a:endParaRPr dirty="0"/>
          </a:p>
        </p:txBody>
      </p:sp>
      <p:sp>
        <p:nvSpPr>
          <p:cNvPr id="312" name="Google Shape;312;p37"/>
          <p:cNvSpPr txBox="1">
            <a:spLocks noGrp="1"/>
          </p:cNvSpPr>
          <p:nvPr>
            <p:ph type="subTitle" idx="6"/>
          </p:nvPr>
        </p:nvSpPr>
        <p:spPr>
          <a:xfrm>
            <a:off x="449238" y="987811"/>
            <a:ext cx="2253600" cy="447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Relic</a:t>
            </a:r>
            <a:endParaRPr dirty="0"/>
          </a:p>
        </p:txBody>
      </p:sp>
      <p:pic>
        <p:nvPicPr>
          <p:cNvPr id="5" name="Imagen 4">
            <a:extLst>
              <a:ext uri="{FF2B5EF4-FFF2-40B4-BE49-F238E27FC236}">
                <a16:creationId xmlns:a16="http://schemas.microsoft.com/office/drawing/2014/main" id="{2DB0B56B-ECF0-3136-B177-82E064EC8196}"/>
              </a:ext>
            </a:extLst>
          </p:cNvPr>
          <p:cNvPicPr>
            <a:picLocks noChangeAspect="1"/>
          </p:cNvPicPr>
          <p:nvPr/>
        </p:nvPicPr>
        <p:blipFill>
          <a:blip r:embed="rId3"/>
          <a:stretch>
            <a:fillRect/>
          </a:stretch>
        </p:blipFill>
        <p:spPr>
          <a:xfrm>
            <a:off x="1280160" y="1440573"/>
            <a:ext cx="6583680" cy="3163427"/>
          </a:xfrm>
          <a:prstGeom prst="rect">
            <a:avLst/>
          </a:prstGeom>
        </p:spPr>
      </p:pic>
    </p:spTree>
    <p:extLst>
      <p:ext uri="{BB962C8B-B14F-4D97-AF65-F5344CB8AC3E}">
        <p14:creationId xmlns:p14="http://schemas.microsoft.com/office/powerpoint/2010/main" val="367469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720000" y="4011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Proceso de Perfilado</a:t>
            </a:r>
            <a:endParaRPr dirty="0"/>
          </a:p>
        </p:txBody>
      </p:sp>
      <p:sp>
        <p:nvSpPr>
          <p:cNvPr id="312" name="Google Shape;312;p37"/>
          <p:cNvSpPr txBox="1">
            <a:spLocks noGrp="1"/>
          </p:cNvSpPr>
          <p:nvPr>
            <p:ph type="subTitle" idx="6"/>
          </p:nvPr>
        </p:nvSpPr>
        <p:spPr>
          <a:xfrm>
            <a:off x="281598" y="814301"/>
            <a:ext cx="2253600" cy="447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Relic</a:t>
            </a:r>
            <a:endParaRPr dirty="0"/>
          </a:p>
        </p:txBody>
      </p:sp>
      <p:pic>
        <p:nvPicPr>
          <p:cNvPr id="10" name="Imagen 9">
            <a:extLst>
              <a:ext uri="{FF2B5EF4-FFF2-40B4-BE49-F238E27FC236}">
                <a16:creationId xmlns:a16="http://schemas.microsoft.com/office/drawing/2014/main" id="{AC6BE414-90A6-2881-6593-B4BB240FCA30}"/>
              </a:ext>
            </a:extLst>
          </p:cNvPr>
          <p:cNvPicPr>
            <a:picLocks noChangeAspect="1"/>
          </p:cNvPicPr>
          <p:nvPr/>
        </p:nvPicPr>
        <p:blipFill>
          <a:blip r:embed="rId3"/>
          <a:stretch>
            <a:fillRect/>
          </a:stretch>
        </p:blipFill>
        <p:spPr>
          <a:xfrm>
            <a:off x="720000" y="1262211"/>
            <a:ext cx="5158740" cy="1341209"/>
          </a:xfrm>
          <a:prstGeom prst="rect">
            <a:avLst/>
          </a:prstGeom>
        </p:spPr>
      </p:pic>
      <p:pic>
        <p:nvPicPr>
          <p:cNvPr id="12" name="Imagen 11">
            <a:extLst>
              <a:ext uri="{FF2B5EF4-FFF2-40B4-BE49-F238E27FC236}">
                <a16:creationId xmlns:a16="http://schemas.microsoft.com/office/drawing/2014/main" id="{A65C032E-0FB3-A4A8-7930-01D1C487ADCC}"/>
              </a:ext>
            </a:extLst>
          </p:cNvPr>
          <p:cNvPicPr>
            <a:picLocks noChangeAspect="1"/>
          </p:cNvPicPr>
          <p:nvPr/>
        </p:nvPicPr>
        <p:blipFill>
          <a:blip r:embed="rId4"/>
          <a:stretch>
            <a:fillRect/>
          </a:stretch>
        </p:blipFill>
        <p:spPr>
          <a:xfrm>
            <a:off x="2964180" y="1876663"/>
            <a:ext cx="5318760" cy="1606641"/>
          </a:xfrm>
          <a:prstGeom prst="rect">
            <a:avLst/>
          </a:prstGeom>
        </p:spPr>
      </p:pic>
      <p:pic>
        <p:nvPicPr>
          <p:cNvPr id="14" name="Imagen 13">
            <a:extLst>
              <a:ext uri="{FF2B5EF4-FFF2-40B4-BE49-F238E27FC236}">
                <a16:creationId xmlns:a16="http://schemas.microsoft.com/office/drawing/2014/main" id="{2167F503-71D0-4441-EA77-3429B5326590}"/>
              </a:ext>
            </a:extLst>
          </p:cNvPr>
          <p:cNvPicPr>
            <a:picLocks noChangeAspect="1"/>
          </p:cNvPicPr>
          <p:nvPr/>
        </p:nvPicPr>
        <p:blipFill>
          <a:blip r:embed="rId5"/>
          <a:stretch>
            <a:fillRect/>
          </a:stretch>
        </p:blipFill>
        <p:spPr>
          <a:xfrm>
            <a:off x="861060" y="3290851"/>
            <a:ext cx="4339590" cy="1613809"/>
          </a:xfrm>
          <a:prstGeom prst="rect">
            <a:avLst/>
          </a:prstGeom>
        </p:spPr>
      </p:pic>
    </p:spTree>
    <p:extLst>
      <p:ext uri="{BB962C8B-B14F-4D97-AF65-F5344CB8AC3E}">
        <p14:creationId xmlns:p14="http://schemas.microsoft.com/office/powerpoint/2010/main" val="306155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e Interpretación - Python</a:t>
            </a:r>
            <a:endParaRPr dirty="0"/>
          </a:p>
        </p:txBody>
      </p:sp>
      <p:sp>
        <p:nvSpPr>
          <p:cNvPr id="2" name="Google Shape;1710;p33">
            <a:extLst>
              <a:ext uri="{FF2B5EF4-FFF2-40B4-BE49-F238E27FC236}">
                <a16:creationId xmlns:a16="http://schemas.microsoft.com/office/drawing/2014/main" id="{6F05FFF6-D1CD-06A7-C5D1-7FD48C051519}"/>
              </a:ext>
            </a:extLst>
          </p:cNvPr>
          <p:cNvSpPr txBox="1">
            <a:spLocks/>
          </p:cNvSpPr>
          <p:nvPr/>
        </p:nvSpPr>
        <p:spPr>
          <a:xfrm>
            <a:off x="830596" y="1291018"/>
            <a:ext cx="7710900" cy="2488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q"/>
            </a:pPr>
            <a:r>
              <a:rPr lang="es-ES" sz="1600" dirty="0" err="1">
                <a:latin typeface="Open Sans" panose="020B0606030504020204" pitchFamily="34" charset="0"/>
                <a:ea typeface="Open Sans" panose="020B0606030504020204" pitchFamily="34" charset="0"/>
                <a:cs typeface="Open Sans" panose="020B0606030504020204" pitchFamily="34" charset="0"/>
              </a:rPr>
              <a:t>PyInstrument</a:t>
            </a:r>
            <a:r>
              <a:rPr lang="es-ES" sz="1600" dirty="0">
                <a:latin typeface="Open Sans" panose="020B0606030504020204" pitchFamily="34" charset="0"/>
                <a:ea typeface="Open Sans" panose="020B0606030504020204" pitchFamily="34" charset="0"/>
                <a:cs typeface="Open Sans" panose="020B0606030504020204" pitchFamily="34" charset="0"/>
              </a:rPr>
              <a:t>:</a:t>
            </a:r>
          </a:p>
          <a:p>
            <a:pPr marL="285750" lvl="4"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Resumen del perfil: Muestra el tiempo de ejecución de cada función.</a:t>
            </a:r>
          </a:p>
          <a:p>
            <a:pPr marL="285750"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Interpretación de resultados: Identifica funciones que consumen más tiempo y posibles optimizaciones.</a:t>
            </a:r>
          </a:p>
        </p:txBody>
      </p:sp>
      <p:pic>
        <p:nvPicPr>
          <p:cNvPr id="3" name="Imagen 2">
            <a:extLst>
              <a:ext uri="{FF2B5EF4-FFF2-40B4-BE49-F238E27FC236}">
                <a16:creationId xmlns:a16="http://schemas.microsoft.com/office/drawing/2014/main" id="{776BB242-A207-2574-E310-889960DF14AF}"/>
              </a:ext>
            </a:extLst>
          </p:cNvPr>
          <p:cNvPicPr>
            <a:picLocks noChangeAspect="1"/>
          </p:cNvPicPr>
          <p:nvPr/>
        </p:nvPicPr>
        <p:blipFill>
          <a:blip r:embed="rId3"/>
          <a:stretch>
            <a:fillRect/>
          </a:stretch>
        </p:blipFill>
        <p:spPr>
          <a:xfrm>
            <a:off x="2605201" y="2470466"/>
            <a:ext cx="3933598" cy="2233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e Interpretación - Python</a:t>
            </a:r>
            <a:endParaRPr dirty="0"/>
          </a:p>
        </p:txBody>
      </p:sp>
      <p:sp>
        <p:nvSpPr>
          <p:cNvPr id="2" name="Google Shape;1710;p33">
            <a:extLst>
              <a:ext uri="{FF2B5EF4-FFF2-40B4-BE49-F238E27FC236}">
                <a16:creationId xmlns:a16="http://schemas.microsoft.com/office/drawing/2014/main" id="{6F05FFF6-D1CD-06A7-C5D1-7FD48C051519}"/>
              </a:ext>
            </a:extLst>
          </p:cNvPr>
          <p:cNvSpPr txBox="1">
            <a:spLocks/>
          </p:cNvSpPr>
          <p:nvPr/>
        </p:nvSpPr>
        <p:spPr>
          <a:xfrm>
            <a:off x="830596" y="1291018"/>
            <a:ext cx="7710900" cy="24885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q"/>
            </a:pPr>
            <a:r>
              <a:rPr lang="es-ES" sz="1600" dirty="0" err="1">
                <a:latin typeface="Open Sans" panose="020B0606030504020204" pitchFamily="34" charset="0"/>
                <a:ea typeface="Open Sans" panose="020B0606030504020204" pitchFamily="34" charset="0"/>
                <a:cs typeface="Open Sans" panose="020B0606030504020204" pitchFamily="34" charset="0"/>
              </a:rPr>
              <a:t>cProfile</a:t>
            </a:r>
            <a:r>
              <a:rPr lang="es-ES" sz="1600" dirty="0">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Resumen del perfil: Proporciona estadísticas detalladas de todas las llamadas a funciones.</a:t>
            </a:r>
          </a:p>
          <a:p>
            <a:pPr marL="285750"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Interpretación de resultados: Permite identificar y optimizar funciones críticas para el rendimiento.</a:t>
            </a:r>
          </a:p>
        </p:txBody>
      </p:sp>
      <p:pic>
        <p:nvPicPr>
          <p:cNvPr id="3" name="Imagen 2">
            <a:extLst>
              <a:ext uri="{FF2B5EF4-FFF2-40B4-BE49-F238E27FC236}">
                <a16:creationId xmlns:a16="http://schemas.microsoft.com/office/drawing/2014/main" id="{1C20503F-C7D5-72B1-61B2-5D0EF363361D}"/>
              </a:ext>
            </a:extLst>
          </p:cNvPr>
          <p:cNvPicPr>
            <a:picLocks noChangeAspect="1"/>
          </p:cNvPicPr>
          <p:nvPr/>
        </p:nvPicPr>
        <p:blipFill>
          <a:blip r:embed="rId3"/>
          <a:stretch>
            <a:fillRect/>
          </a:stretch>
        </p:blipFill>
        <p:spPr>
          <a:xfrm>
            <a:off x="1751185" y="2837792"/>
            <a:ext cx="5641629" cy="1764033"/>
          </a:xfrm>
          <a:prstGeom prst="rect">
            <a:avLst/>
          </a:prstGeom>
        </p:spPr>
      </p:pic>
    </p:spTree>
    <p:extLst>
      <p:ext uri="{BB962C8B-B14F-4D97-AF65-F5344CB8AC3E}">
        <p14:creationId xmlns:p14="http://schemas.microsoft.com/office/powerpoint/2010/main" val="195837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e Interpretación - Java</a:t>
            </a:r>
            <a:endParaRPr dirty="0"/>
          </a:p>
        </p:txBody>
      </p:sp>
      <p:sp>
        <p:nvSpPr>
          <p:cNvPr id="2" name="Google Shape;1710;p33">
            <a:extLst>
              <a:ext uri="{FF2B5EF4-FFF2-40B4-BE49-F238E27FC236}">
                <a16:creationId xmlns:a16="http://schemas.microsoft.com/office/drawing/2014/main" id="{7D333478-A98E-7CC9-75DA-65D4E3534515}"/>
              </a:ext>
            </a:extLst>
          </p:cNvPr>
          <p:cNvSpPr txBox="1">
            <a:spLocks/>
          </p:cNvSpPr>
          <p:nvPr/>
        </p:nvSpPr>
        <p:spPr>
          <a:xfrm>
            <a:off x="830596" y="1291019"/>
            <a:ext cx="7710900" cy="9645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4"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Resumen del perfil: Analiza el rendimiento y comportamiento bajo diferentes cargas.</a:t>
            </a:r>
          </a:p>
          <a:p>
            <a:pPr marL="285750"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Interpretación de resultados: </a:t>
            </a:r>
            <a:r>
              <a:rPr kumimoji="0" lang="es-CO" altLang="es-CO" sz="16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Identifica cuellos de botella y la capacidad de manejo de usuarios concurrentes.</a:t>
            </a:r>
            <a:endParaRPr lang="es-E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Imagen 11">
            <a:extLst>
              <a:ext uri="{FF2B5EF4-FFF2-40B4-BE49-F238E27FC236}">
                <a16:creationId xmlns:a16="http://schemas.microsoft.com/office/drawing/2014/main" id="{2C9284B5-261B-657D-3ACC-5C58F8A6DE04}"/>
              </a:ext>
            </a:extLst>
          </p:cNvPr>
          <p:cNvPicPr>
            <a:picLocks noChangeAspect="1"/>
          </p:cNvPicPr>
          <p:nvPr/>
        </p:nvPicPr>
        <p:blipFill>
          <a:blip r:embed="rId3"/>
          <a:stretch>
            <a:fillRect/>
          </a:stretch>
        </p:blipFill>
        <p:spPr>
          <a:xfrm>
            <a:off x="1752937" y="2344382"/>
            <a:ext cx="5662445" cy="2108671"/>
          </a:xfrm>
          <a:prstGeom prst="rect">
            <a:avLst/>
          </a:prstGeom>
        </p:spPr>
      </p:pic>
    </p:spTree>
    <p:extLst>
      <p:ext uri="{BB962C8B-B14F-4D97-AF65-F5344CB8AC3E}">
        <p14:creationId xmlns:p14="http://schemas.microsoft.com/office/powerpoint/2010/main" val="370298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e Interpretación - Java</a:t>
            </a:r>
            <a:endParaRPr dirty="0"/>
          </a:p>
        </p:txBody>
      </p:sp>
      <p:pic>
        <p:nvPicPr>
          <p:cNvPr id="14" name="Imagen 13">
            <a:extLst>
              <a:ext uri="{FF2B5EF4-FFF2-40B4-BE49-F238E27FC236}">
                <a16:creationId xmlns:a16="http://schemas.microsoft.com/office/drawing/2014/main" id="{6F180F88-4EF9-305E-4C22-08A462130624}"/>
              </a:ext>
            </a:extLst>
          </p:cNvPr>
          <p:cNvPicPr>
            <a:picLocks noChangeAspect="1"/>
          </p:cNvPicPr>
          <p:nvPr/>
        </p:nvPicPr>
        <p:blipFill>
          <a:blip r:embed="rId3"/>
          <a:stretch>
            <a:fillRect/>
          </a:stretch>
        </p:blipFill>
        <p:spPr>
          <a:xfrm>
            <a:off x="1383157" y="1166142"/>
            <a:ext cx="6497038" cy="3451550"/>
          </a:xfrm>
          <a:prstGeom prst="rect">
            <a:avLst/>
          </a:prstGeom>
        </p:spPr>
      </p:pic>
    </p:spTree>
    <p:extLst>
      <p:ext uri="{BB962C8B-B14F-4D97-AF65-F5344CB8AC3E}">
        <p14:creationId xmlns:p14="http://schemas.microsoft.com/office/powerpoint/2010/main" val="428165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e Interpretación - Java</a:t>
            </a:r>
            <a:endParaRPr dirty="0"/>
          </a:p>
        </p:txBody>
      </p:sp>
      <p:pic>
        <p:nvPicPr>
          <p:cNvPr id="3" name="Imagen 2">
            <a:extLst>
              <a:ext uri="{FF2B5EF4-FFF2-40B4-BE49-F238E27FC236}">
                <a16:creationId xmlns:a16="http://schemas.microsoft.com/office/drawing/2014/main" id="{0526339E-9035-D2AB-C2E1-4FF367B7A738}"/>
              </a:ext>
            </a:extLst>
          </p:cNvPr>
          <p:cNvPicPr>
            <a:picLocks noChangeAspect="1"/>
          </p:cNvPicPr>
          <p:nvPr/>
        </p:nvPicPr>
        <p:blipFill>
          <a:blip r:embed="rId3"/>
          <a:stretch>
            <a:fillRect/>
          </a:stretch>
        </p:blipFill>
        <p:spPr>
          <a:xfrm>
            <a:off x="887986" y="1112200"/>
            <a:ext cx="6975374" cy="3407761"/>
          </a:xfrm>
          <a:prstGeom prst="rect">
            <a:avLst/>
          </a:prstGeom>
        </p:spPr>
      </p:pic>
    </p:spTree>
    <p:extLst>
      <p:ext uri="{BB962C8B-B14F-4D97-AF65-F5344CB8AC3E}">
        <p14:creationId xmlns:p14="http://schemas.microsoft.com/office/powerpoint/2010/main" val="115037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713225" y="1738127"/>
            <a:ext cx="4306500" cy="23214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ES" sz="1600" dirty="0"/>
              <a:t>Importancia del análisis de rendimiento en el desarrollo de software y los beneficios de las herramientas de análisis de rendimiento.</a:t>
            </a:r>
          </a:p>
          <a:p>
            <a:pPr marL="171450" lvl="0" indent="-171450" algn="l" rtl="0">
              <a:spcBef>
                <a:spcPts val="1000"/>
              </a:spcBef>
              <a:spcAft>
                <a:spcPts val="0"/>
              </a:spcAft>
              <a:buFont typeface="Arial" panose="020B0604020202020204" pitchFamily="34" charset="0"/>
              <a:buChar char="•"/>
            </a:pPr>
            <a:r>
              <a:rPr lang="es-ES" sz="1600" dirty="0"/>
              <a:t>El análisis de rendimiento es crucial para identificar y resolver cuellos de botella en las aplicaciones, mejorando la eficiencia y la experiencia del usuario.</a:t>
            </a:r>
          </a:p>
        </p:txBody>
      </p:sp>
      <p:sp>
        <p:nvSpPr>
          <p:cNvPr id="1213" name="Google Shape;1213;p27"/>
          <p:cNvSpPr txBox="1">
            <a:spLocks noGrp="1"/>
          </p:cNvSpPr>
          <p:nvPr>
            <p:ph type="title"/>
          </p:nvPr>
        </p:nvSpPr>
        <p:spPr>
          <a:xfrm>
            <a:off x="713225" y="1112420"/>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Resumen</a:t>
            </a:r>
            <a:endParaRPr dirty="0"/>
          </a:p>
        </p:txBody>
      </p:sp>
      <p:pic>
        <p:nvPicPr>
          <p:cNvPr id="1214" name="Google Shape;1214;p27"/>
          <p:cNvPicPr preferRelativeResize="0">
            <a:picLocks noGrp="1"/>
          </p:cNvPicPr>
          <p:nvPr>
            <p:ph type="pic" idx="2"/>
          </p:nvPr>
        </p:nvPicPr>
        <p:blipFill rotWithShape="1">
          <a:blip r:embed="rId3">
            <a:alphaModFix/>
          </a:blip>
          <a:srcRect l="27151" r="27146"/>
          <a:stretch/>
        </p:blipFill>
        <p:spPr>
          <a:xfrm>
            <a:off x="5019725" y="965076"/>
            <a:ext cx="2203377" cy="3213350"/>
          </a:xfrm>
          <a:prstGeom prst="rect">
            <a:avLst/>
          </a:prstGeom>
        </p:spPr>
      </p:pic>
      <p:grpSp>
        <p:nvGrpSpPr>
          <p:cNvPr id="1215" name="Google Shape;1215;p27"/>
          <p:cNvGrpSpPr/>
          <p:nvPr/>
        </p:nvGrpSpPr>
        <p:grpSpPr>
          <a:xfrm>
            <a:off x="6964178" y="2817557"/>
            <a:ext cx="1466650" cy="1625713"/>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3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e Interpretación – New Relic</a:t>
            </a:r>
            <a:endParaRPr dirty="0"/>
          </a:p>
        </p:txBody>
      </p:sp>
      <p:sp>
        <p:nvSpPr>
          <p:cNvPr id="2" name="Google Shape;1710;p33">
            <a:extLst>
              <a:ext uri="{FF2B5EF4-FFF2-40B4-BE49-F238E27FC236}">
                <a16:creationId xmlns:a16="http://schemas.microsoft.com/office/drawing/2014/main" id="{7D333478-A98E-7CC9-75DA-65D4E3534515}"/>
              </a:ext>
            </a:extLst>
          </p:cNvPr>
          <p:cNvSpPr txBox="1">
            <a:spLocks/>
          </p:cNvSpPr>
          <p:nvPr/>
        </p:nvSpPr>
        <p:spPr>
          <a:xfrm>
            <a:off x="830596" y="1291019"/>
            <a:ext cx="7710900" cy="12807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4"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Resumen del perfil: Monitorea el rendimiento en tiempo real y proporciona alertas.</a:t>
            </a:r>
          </a:p>
          <a:p>
            <a:pPr marL="285750" indent="-285750">
              <a:buFont typeface="Arial" panose="020B0604020202020204" pitchFamily="34" charset="0"/>
              <a:buChar char="•"/>
            </a:pPr>
            <a:r>
              <a:rPr lang="es-ES" sz="1600" dirty="0">
                <a:latin typeface="Open Sans" panose="020B0606030504020204" pitchFamily="34" charset="0"/>
                <a:ea typeface="Open Sans" panose="020B0606030504020204" pitchFamily="34" charset="0"/>
                <a:cs typeface="Open Sans" panose="020B0606030504020204" pitchFamily="34" charset="0"/>
              </a:rPr>
              <a:t>Interpretación de resultados: Detecta problemas de rendimiento y ayuda en la optimización continua.</a:t>
            </a:r>
          </a:p>
        </p:txBody>
      </p:sp>
      <p:pic>
        <p:nvPicPr>
          <p:cNvPr id="4" name="Imagen 3">
            <a:extLst>
              <a:ext uri="{FF2B5EF4-FFF2-40B4-BE49-F238E27FC236}">
                <a16:creationId xmlns:a16="http://schemas.microsoft.com/office/drawing/2014/main" id="{B101EDF8-661F-FB57-CC28-2F1B002BA40A}"/>
              </a:ext>
            </a:extLst>
          </p:cNvPr>
          <p:cNvPicPr>
            <a:picLocks noChangeAspect="1"/>
          </p:cNvPicPr>
          <p:nvPr/>
        </p:nvPicPr>
        <p:blipFill>
          <a:blip r:embed="rId3"/>
          <a:stretch>
            <a:fillRect/>
          </a:stretch>
        </p:blipFill>
        <p:spPr>
          <a:xfrm>
            <a:off x="3843453" y="2246817"/>
            <a:ext cx="3925229" cy="2379863"/>
          </a:xfrm>
          <a:prstGeom prst="rect">
            <a:avLst/>
          </a:prstGeom>
        </p:spPr>
      </p:pic>
    </p:spTree>
    <p:extLst>
      <p:ext uri="{BB962C8B-B14F-4D97-AF65-F5344CB8AC3E}">
        <p14:creationId xmlns:p14="http://schemas.microsoft.com/office/powerpoint/2010/main" val="421332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36"/>
          <p:cNvSpPr txBox="1">
            <a:spLocks noGrp="1"/>
          </p:cNvSpPr>
          <p:nvPr>
            <p:ph type="title"/>
          </p:nvPr>
        </p:nvSpPr>
        <p:spPr>
          <a:xfrm>
            <a:off x="3714890" y="1550748"/>
            <a:ext cx="3233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Conclusiones</a:t>
            </a:r>
            <a:endParaRPr dirty="0"/>
          </a:p>
        </p:txBody>
      </p:sp>
      <p:sp>
        <p:nvSpPr>
          <p:cNvPr id="1860" name="Google Shape;1860;p36"/>
          <p:cNvSpPr txBox="1">
            <a:spLocks noGrp="1"/>
          </p:cNvSpPr>
          <p:nvPr>
            <p:ph type="subTitle" idx="1"/>
          </p:nvPr>
        </p:nvSpPr>
        <p:spPr>
          <a:xfrm>
            <a:off x="3656334" y="2195362"/>
            <a:ext cx="4514204" cy="214392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ES" sz="1600" dirty="0"/>
              <a:t>Seleccionar la herramienta adecuada es crucial para un análisis de rendimiento efectivo.</a:t>
            </a:r>
          </a:p>
          <a:p>
            <a:pPr marL="0" lvl="0" indent="0" algn="l" rtl="0">
              <a:spcBef>
                <a:spcPts val="0"/>
              </a:spcBef>
              <a:spcAft>
                <a:spcPts val="0"/>
              </a:spcAft>
              <a:buNone/>
            </a:pPr>
            <a:endParaRPr lang="es-ES" sz="1600" dirty="0"/>
          </a:p>
          <a:p>
            <a:pPr marL="171450" lvl="0" indent="-171450" algn="l" rtl="0">
              <a:spcBef>
                <a:spcPts val="0"/>
              </a:spcBef>
              <a:spcAft>
                <a:spcPts val="0"/>
              </a:spcAft>
              <a:buFont typeface="Arial" panose="020B0604020202020204" pitchFamily="34" charset="0"/>
              <a:buChar char="•"/>
            </a:pPr>
            <a:r>
              <a:rPr lang="es-ES" sz="1600" dirty="0"/>
              <a:t>El análisis de rendimiento impacta significativamente en la mejora de la experiencia del usuario y la eficiencia del sistema.</a:t>
            </a:r>
          </a:p>
          <a:p>
            <a:pPr marL="0" lvl="0" indent="0" algn="l" rtl="0">
              <a:spcBef>
                <a:spcPts val="0"/>
              </a:spcBef>
              <a:spcAft>
                <a:spcPts val="0"/>
              </a:spcAft>
              <a:buNone/>
            </a:pPr>
            <a:endParaRPr lang="es-ES" dirty="0"/>
          </a:p>
        </p:txBody>
      </p:sp>
      <p:sp>
        <p:nvSpPr>
          <p:cNvPr id="1861" name="Google Shape;1861;p36"/>
          <p:cNvSpPr/>
          <p:nvPr/>
        </p:nvSpPr>
        <p:spPr>
          <a:xfrm>
            <a:off x="137992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36"/>
          <p:cNvGrpSpPr/>
          <p:nvPr/>
        </p:nvGrpSpPr>
        <p:grpSpPr>
          <a:xfrm>
            <a:off x="1294751" y="709411"/>
            <a:ext cx="1834973" cy="3724678"/>
            <a:chOff x="5186401" y="494525"/>
            <a:chExt cx="1834973" cy="3724678"/>
          </a:xfrm>
        </p:grpSpPr>
        <p:sp>
          <p:nvSpPr>
            <p:cNvPr id="1863" name="Google Shape;1863;p3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65" name="Google Shape;1865;p36"/>
          <p:cNvPicPr preferRelativeResize="0"/>
          <p:nvPr/>
        </p:nvPicPr>
        <p:blipFill rotWithShape="1">
          <a:blip r:embed="rId3">
            <a:alphaModFix/>
          </a:blip>
          <a:srcRect l="10741" r="10741"/>
          <a:stretch/>
        </p:blipFill>
        <p:spPr>
          <a:xfrm>
            <a:off x="1379938" y="891935"/>
            <a:ext cx="1664599" cy="3176197"/>
          </a:xfrm>
          <a:prstGeom prst="rect">
            <a:avLst/>
          </a:prstGeom>
          <a:noFill/>
          <a:ln w="9525" cap="flat" cmpd="sng">
            <a:solidFill>
              <a:schemeClr val="dk1"/>
            </a:solidFill>
            <a:prstDash val="solid"/>
            <a:round/>
            <a:headEnd type="none" w="sm" len="sm"/>
            <a:tailEnd type="none" w="sm" len="sm"/>
          </a:ln>
        </p:spPr>
      </p:pic>
      <p:grpSp>
        <p:nvGrpSpPr>
          <p:cNvPr id="1866" name="Google Shape;1866;p36"/>
          <p:cNvGrpSpPr/>
          <p:nvPr/>
        </p:nvGrpSpPr>
        <p:grpSpPr>
          <a:xfrm>
            <a:off x="6407287" y="643786"/>
            <a:ext cx="2023472" cy="1536701"/>
            <a:chOff x="6935864" y="2236396"/>
            <a:chExt cx="1450309" cy="1101420"/>
          </a:xfrm>
        </p:grpSpPr>
        <p:sp>
          <p:nvSpPr>
            <p:cNvPr id="1867" name="Google Shape;1867;p36"/>
            <p:cNvSpPr/>
            <p:nvPr/>
          </p:nvSpPr>
          <p:spPr>
            <a:xfrm>
              <a:off x="7453832" y="2696876"/>
              <a:ext cx="878888" cy="640940"/>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7503251" y="2648105"/>
              <a:ext cx="878888" cy="108276"/>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7498568" y="2644070"/>
              <a:ext cx="887605" cy="11634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8230351" y="2680162"/>
              <a:ext cx="42215" cy="41495"/>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8295187" y="2680162"/>
              <a:ext cx="42215" cy="41495"/>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8166235" y="2680162"/>
              <a:ext cx="41495" cy="41495"/>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7502603" y="2756309"/>
              <a:ext cx="878888" cy="528702"/>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6"/>
            <p:cNvSpPr/>
            <p:nvPr/>
          </p:nvSpPr>
          <p:spPr>
            <a:xfrm>
              <a:off x="7498568" y="2752346"/>
              <a:ext cx="887605" cy="536698"/>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6"/>
            <p:cNvSpPr/>
            <p:nvPr/>
          </p:nvSpPr>
          <p:spPr>
            <a:xfrm>
              <a:off x="8104713" y="2863288"/>
              <a:ext cx="194580" cy="299470"/>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8100751" y="2858605"/>
              <a:ext cx="202576" cy="30883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8109396" y="2868619"/>
              <a:ext cx="187880" cy="290753"/>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8104713" y="2864585"/>
              <a:ext cx="197246" cy="298822"/>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8106082" y="2867971"/>
              <a:ext cx="187160" cy="294788"/>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8101399" y="2863504"/>
              <a:ext cx="196525" cy="303937"/>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7614913" y="2880001"/>
              <a:ext cx="413077" cy="8717"/>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7614913" y="2941451"/>
              <a:ext cx="150420" cy="8789"/>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7815400" y="2941451"/>
              <a:ext cx="181181" cy="8789"/>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614913" y="3127891"/>
              <a:ext cx="268061" cy="8141"/>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7614913" y="3006287"/>
              <a:ext cx="416391" cy="8068"/>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7614913" y="3067738"/>
              <a:ext cx="137740" cy="8141"/>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7783991" y="3067738"/>
              <a:ext cx="243999" cy="8141"/>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7828728" y="2978192"/>
              <a:ext cx="1441" cy="25502"/>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6940547" y="2426870"/>
              <a:ext cx="670404" cy="47726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6935864" y="2422187"/>
              <a:ext cx="679121" cy="486558"/>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6978007" y="2390778"/>
              <a:ext cx="670332" cy="80253"/>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6973973" y="2386095"/>
              <a:ext cx="678401" cy="88969"/>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049471" y="2413470"/>
              <a:ext cx="32850" cy="3285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7097594" y="2413470"/>
              <a:ext cx="33499" cy="3285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7001420" y="2413470"/>
              <a:ext cx="33427" cy="3285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6977359" y="2470958"/>
              <a:ext cx="670332" cy="393699"/>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6973325" y="2466996"/>
              <a:ext cx="679049" cy="402343"/>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7280720" y="2562521"/>
              <a:ext cx="284126" cy="8141"/>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7280720" y="2607978"/>
              <a:ext cx="105034" cy="8789"/>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7417091" y="2607978"/>
              <a:ext cx="126358" cy="8789"/>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7280720" y="2747015"/>
              <a:ext cx="185215" cy="8068"/>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6"/>
            <p:cNvSpPr/>
            <p:nvPr/>
          </p:nvSpPr>
          <p:spPr>
            <a:xfrm>
              <a:off x="7280720" y="2656101"/>
              <a:ext cx="286791" cy="8068"/>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7280720" y="2701558"/>
              <a:ext cx="96317" cy="8717"/>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p:nvPr/>
          </p:nvSpPr>
          <p:spPr>
            <a:xfrm>
              <a:off x="7395695" y="2701558"/>
              <a:ext cx="169150" cy="8717"/>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6"/>
            <p:cNvSpPr/>
            <p:nvPr/>
          </p:nvSpPr>
          <p:spPr>
            <a:xfrm>
              <a:off x="7028147" y="2542494"/>
              <a:ext cx="203225" cy="2032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024113" y="2538460"/>
              <a:ext cx="211221" cy="211942"/>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6"/>
            <p:cNvSpPr/>
            <p:nvPr/>
          </p:nvSpPr>
          <p:spPr>
            <a:xfrm>
              <a:off x="7019430" y="2543791"/>
              <a:ext cx="203225" cy="203297"/>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6"/>
            <p:cNvSpPr/>
            <p:nvPr/>
          </p:nvSpPr>
          <p:spPr>
            <a:xfrm>
              <a:off x="7015396" y="2539828"/>
              <a:ext cx="211293" cy="211870"/>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6"/>
            <p:cNvSpPr/>
            <p:nvPr/>
          </p:nvSpPr>
          <p:spPr>
            <a:xfrm>
              <a:off x="7465214" y="2255991"/>
              <a:ext cx="339525" cy="302136"/>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6"/>
            <p:cNvSpPr/>
            <p:nvPr/>
          </p:nvSpPr>
          <p:spPr>
            <a:xfrm>
              <a:off x="7479910" y="2252461"/>
              <a:ext cx="310132" cy="310132"/>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6"/>
            <p:cNvSpPr/>
            <p:nvPr/>
          </p:nvSpPr>
          <p:spPr>
            <a:xfrm>
              <a:off x="7489275" y="2240430"/>
              <a:ext cx="324828" cy="302064"/>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6"/>
            <p:cNvSpPr/>
            <p:nvPr/>
          </p:nvSpPr>
          <p:spPr>
            <a:xfrm>
              <a:off x="7496623" y="2236396"/>
              <a:ext cx="310781" cy="310204"/>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6"/>
            <p:cNvSpPr/>
            <p:nvPr/>
          </p:nvSpPr>
          <p:spPr>
            <a:xfrm>
              <a:off x="7602162" y="2236396"/>
              <a:ext cx="98335" cy="310204"/>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6"/>
            <p:cNvSpPr/>
            <p:nvPr/>
          </p:nvSpPr>
          <p:spPr>
            <a:xfrm>
              <a:off x="7507934" y="2339341"/>
              <a:ext cx="285422" cy="8068"/>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6"/>
            <p:cNvSpPr/>
            <p:nvPr/>
          </p:nvSpPr>
          <p:spPr>
            <a:xfrm>
              <a:off x="7507934" y="2440917"/>
              <a:ext cx="285422" cy="8717"/>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43"/>
          <p:cNvSpPr txBox="1">
            <a:spLocks noGrp="1"/>
          </p:cNvSpPr>
          <p:nvPr>
            <p:ph type="title"/>
          </p:nvPr>
        </p:nvSpPr>
        <p:spPr>
          <a:xfrm>
            <a:off x="3982663" y="5395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Gracias!</a:t>
            </a:r>
            <a:endParaRPr dirty="0"/>
          </a:p>
        </p:txBody>
      </p:sp>
      <p:sp>
        <p:nvSpPr>
          <p:cNvPr id="2123" name="Google Shape;2123;p43"/>
          <p:cNvSpPr txBox="1"/>
          <p:nvPr/>
        </p:nvSpPr>
        <p:spPr>
          <a:xfrm>
            <a:off x="4019500" y="434360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Please keep this slide for attribution</a:t>
            </a:r>
            <a:endParaRPr sz="1000">
              <a:solidFill>
                <a:schemeClr val="dk1"/>
              </a:solidFill>
              <a:latin typeface="Open Sans"/>
              <a:ea typeface="Open Sans"/>
              <a:cs typeface="Open Sans"/>
              <a:sym typeface="Open Sans"/>
            </a:endParaRPr>
          </a:p>
        </p:txBody>
      </p:sp>
      <p:grpSp>
        <p:nvGrpSpPr>
          <p:cNvPr id="2124" name="Google Shape;2124;p43"/>
          <p:cNvGrpSpPr/>
          <p:nvPr/>
        </p:nvGrpSpPr>
        <p:grpSpPr>
          <a:xfrm>
            <a:off x="713188" y="1198193"/>
            <a:ext cx="2994401" cy="2992970"/>
            <a:chOff x="699850" y="2299150"/>
            <a:chExt cx="1046225" cy="1045725"/>
          </a:xfrm>
        </p:grpSpPr>
        <p:sp>
          <p:nvSpPr>
            <p:cNvPr id="2125" name="Google Shape;2125;p43"/>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0" name="Google Shape;2310;p4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311" name="Google Shape;2311;p44"/>
          <p:cNvSpPr txBox="1">
            <a:spLocks noGrp="1"/>
          </p:cNvSpPr>
          <p:nvPr>
            <p:ph type="body" idx="4294967295"/>
          </p:nvPr>
        </p:nvSpPr>
        <p:spPr>
          <a:xfrm>
            <a:off x="713225" y="1200825"/>
            <a:ext cx="7710900" cy="10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the one of this template:</a:t>
            </a:r>
            <a:endParaRPr/>
          </a:p>
          <a:p>
            <a:pPr marL="0" lvl="0" indent="0" algn="l" rtl="0">
              <a:spcBef>
                <a:spcPts val="1000"/>
              </a:spcBef>
              <a:spcAft>
                <a:spcPts val="0"/>
              </a:spcAft>
              <a:buNone/>
            </a:pPr>
            <a:r>
              <a:rPr lang="en" b="1"/>
              <a:t>Vectors</a:t>
            </a:r>
            <a:endParaRPr b="1"/>
          </a:p>
          <a:p>
            <a:pPr marL="457200" lvl="0" indent="-304800" algn="l" rtl="0">
              <a:spcBef>
                <a:spcPts val="1000"/>
              </a:spcBef>
              <a:spcAft>
                <a:spcPts val="0"/>
              </a:spcAft>
              <a:buSzPts val="1200"/>
              <a:buChar char="●"/>
            </a:pPr>
            <a:r>
              <a:rPr lang="en" u="sng">
                <a:hlinkClick r:id="rId3"/>
              </a:rPr>
              <a:t>Gradient omnichannel illustration</a:t>
            </a:r>
            <a:endParaRPr/>
          </a:p>
        </p:txBody>
      </p:sp>
      <p:grpSp>
        <p:nvGrpSpPr>
          <p:cNvPr id="2312" name="Google Shape;2312;p44"/>
          <p:cNvGrpSpPr/>
          <p:nvPr/>
        </p:nvGrpSpPr>
        <p:grpSpPr>
          <a:xfrm>
            <a:off x="1372100" y="2231627"/>
            <a:ext cx="1289373" cy="1142949"/>
            <a:chOff x="4592964" y="1289643"/>
            <a:chExt cx="1289373" cy="1142949"/>
          </a:xfrm>
        </p:grpSpPr>
        <p:sp>
          <p:nvSpPr>
            <p:cNvPr id="2313" name="Google Shape;2313;p44"/>
            <p:cNvSpPr/>
            <p:nvPr/>
          </p:nvSpPr>
          <p:spPr>
            <a:xfrm>
              <a:off x="4738148" y="1344020"/>
              <a:ext cx="837765" cy="830338"/>
            </a:xfrm>
            <a:custGeom>
              <a:avLst/>
              <a:gdLst/>
              <a:ahLst/>
              <a:cxnLst/>
              <a:rect l="l" t="t" r="r" b="b"/>
              <a:pathLst>
                <a:path w="45234" h="44833" extrusionOk="0">
                  <a:moveTo>
                    <a:pt x="28354" y="44832"/>
                  </a:moveTo>
                  <a:cubicBezTo>
                    <a:pt x="27654" y="44832"/>
                    <a:pt x="26987" y="44398"/>
                    <a:pt x="26720" y="43698"/>
                  </a:cubicBezTo>
                  <a:lnTo>
                    <a:pt x="25252" y="39662"/>
                  </a:lnTo>
                  <a:cubicBezTo>
                    <a:pt x="22984" y="40029"/>
                    <a:pt x="20649" y="39929"/>
                    <a:pt x="18414" y="39362"/>
                  </a:cubicBezTo>
                  <a:lnTo>
                    <a:pt x="16579" y="43231"/>
                  </a:lnTo>
                  <a:cubicBezTo>
                    <a:pt x="16179" y="44098"/>
                    <a:pt x="15145" y="44465"/>
                    <a:pt x="14278" y="44065"/>
                  </a:cubicBezTo>
                  <a:lnTo>
                    <a:pt x="11342" y="42664"/>
                  </a:lnTo>
                  <a:cubicBezTo>
                    <a:pt x="10475" y="42264"/>
                    <a:pt x="10108" y="41230"/>
                    <a:pt x="10508" y="40362"/>
                  </a:cubicBezTo>
                  <a:lnTo>
                    <a:pt x="12310" y="36493"/>
                  </a:lnTo>
                  <a:cubicBezTo>
                    <a:pt x="10442" y="35125"/>
                    <a:pt x="8874" y="33424"/>
                    <a:pt x="7706" y="31423"/>
                  </a:cubicBezTo>
                  <a:lnTo>
                    <a:pt x="3670" y="32890"/>
                  </a:lnTo>
                  <a:cubicBezTo>
                    <a:pt x="3237" y="33057"/>
                    <a:pt x="2770" y="33024"/>
                    <a:pt x="2336" y="32824"/>
                  </a:cubicBezTo>
                  <a:cubicBezTo>
                    <a:pt x="1936" y="32623"/>
                    <a:pt x="1602" y="32290"/>
                    <a:pt x="1435" y="31856"/>
                  </a:cubicBezTo>
                  <a:lnTo>
                    <a:pt x="334" y="28754"/>
                  </a:lnTo>
                  <a:cubicBezTo>
                    <a:pt x="1" y="27887"/>
                    <a:pt x="468" y="26886"/>
                    <a:pt x="1368" y="26552"/>
                  </a:cubicBezTo>
                  <a:lnTo>
                    <a:pt x="5405" y="25085"/>
                  </a:lnTo>
                  <a:cubicBezTo>
                    <a:pt x="5038" y="22816"/>
                    <a:pt x="5138" y="20481"/>
                    <a:pt x="5705" y="18246"/>
                  </a:cubicBezTo>
                  <a:lnTo>
                    <a:pt x="1835" y="16412"/>
                  </a:lnTo>
                  <a:cubicBezTo>
                    <a:pt x="968" y="16012"/>
                    <a:pt x="601" y="14977"/>
                    <a:pt x="1002" y="14144"/>
                  </a:cubicBezTo>
                  <a:lnTo>
                    <a:pt x="2403" y="11175"/>
                  </a:lnTo>
                  <a:cubicBezTo>
                    <a:pt x="2569" y="10741"/>
                    <a:pt x="2936" y="10441"/>
                    <a:pt x="3370" y="10274"/>
                  </a:cubicBezTo>
                  <a:cubicBezTo>
                    <a:pt x="3804" y="10107"/>
                    <a:pt x="4271" y="10141"/>
                    <a:pt x="4704" y="10341"/>
                  </a:cubicBezTo>
                  <a:lnTo>
                    <a:pt x="8574" y="12142"/>
                  </a:lnTo>
                  <a:cubicBezTo>
                    <a:pt x="9941" y="10274"/>
                    <a:pt x="11643" y="8740"/>
                    <a:pt x="13644" y="7539"/>
                  </a:cubicBezTo>
                  <a:lnTo>
                    <a:pt x="12176" y="3503"/>
                  </a:lnTo>
                  <a:cubicBezTo>
                    <a:pt x="11843" y="2602"/>
                    <a:pt x="12310" y="1601"/>
                    <a:pt x="13210" y="1268"/>
                  </a:cubicBezTo>
                  <a:lnTo>
                    <a:pt x="16279" y="167"/>
                  </a:lnTo>
                  <a:cubicBezTo>
                    <a:pt x="16713" y="0"/>
                    <a:pt x="17213" y="33"/>
                    <a:pt x="17613" y="234"/>
                  </a:cubicBezTo>
                  <a:cubicBezTo>
                    <a:pt x="18047" y="434"/>
                    <a:pt x="18347" y="767"/>
                    <a:pt x="18514" y="1201"/>
                  </a:cubicBezTo>
                  <a:lnTo>
                    <a:pt x="19982" y="5237"/>
                  </a:lnTo>
                  <a:cubicBezTo>
                    <a:pt x="22250" y="4870"/>
                    <a:pt x="24552" y="5004"/>
                    <a:pt x="26820" y="5537"/>
                  </a:cubicBezTo>
                  <a:lnTo>
                    <a:pt x="28621" y="1668"/>
                  </a:lnTo>
                  <a:cubicBezTo>
                    <a:pt x="29055" y="801"/>
                    <a:pt x="30089" y="434"/>
                    <a:pt x="30956" y="834"/>
                  </a:cubicBezTo>
                  <a:lnTo>
                    <a:pt x="33892" y="2235"/>
                  </a:lnTo>
                  <a:cubicBezTo>
                    <a:pt x="34759" y="2635"/>
                    <a:pt x="35126" y="3669"/>
                    <a:pt x="34726" y="4537"/>
                  </a:cubicBezTo>
                  <a:lnTo>
                    <a:pt x="32924" y="8406"/>
                  </a:lnTo>
                  <a:cubicBezTo>
                    <a:pt x="34792" y="9774"/>
                    <a:pt x="36327" y="11475"/>
                    <a:pt x="37528" y="13476"/>
                  </a:cubicBezTo>
                  <a:lnTo>
                    <a:pt x="41564" y="12009"/>
                  </a:lnTo>
                  <a:cubicBezTo>
                    <a:pt x="42465" y="11708"/>
                    <a:pt x="43465" y="12175"/>
                    <a:pt x="43799" y="13043"/>
                  </a:cubicBezTo>
                  <a:lnTo>
                    <a:pt x="44900" y="16145"/>
                  </a:lnTo>
                  <a:cubicBezTo>
                    <a:pt x="45233" y="17012"/>
                    <a:pt x="44766" y="18013"/>
                    <a:pt x="43866" y="18347"/>
                  </a:cubicBezTo>
                  <a:lnTo>
                    <a:pt x="39829" y="19814"/>
                  </a:lnTo>
                  <a:cubicBezTo>
                    <a:pt x="40196" y="22116"/>
                    <a:pt x="40096" y="24418"/>
                    <a:pt x="39529" y="26652"/>
                  </a:cubicBezTo>
                  <a:lnTo>
                    <a:pt x="43399" y="28454"/>
                  </a:lnTo>
                  <a:cubicBezTo>
                    <a:pt x="44266" y="28887"/>
                    <a:pt x="44633" y="29921"/>
                    <a:pt x="44233" y="30755"/>
                  </a:cubicBezTo>
                  <a:lnTo>
                    <a:pt x="42832" y="33724"/>
                  </a:lnTo>
                  <a:cubicBezTo>
                    <a:pt x="42431" y="34591"/>
                    <a:pt x="41397" y="34958"/>
                    <a:pt x="40530" y="34558"/>
                  </a:cubicBezTo>
                  <a:lnTo>
                    <a:pt x="36660" y="32757"/>
                  </a:lnTo>
                  <a:cubicBezTo>
                    <a:pt x="35293" y="34625"/>
                    <a:pt x="33592" y="36159"/>
                    <a:pt x="31590" y="37360"/>
                  </a:cubicBezTo>
                  <a:lnTo>
                    <a:pt x="33058" y="41396"/>
                  </a:lnTo>
                  <a:lnTo>
                    <a:pt x="33058" y="41396"/>
                  </a:lnTo>
                  <a:cubicBezTo>
                    <a:pt x="33225" y="41830"/>
                    <a:pt x="33191" y="42297"/>
                    <a:pt x="32991" y="42731"/>
                  </a:cubicBezTo>
                  <a:cubicBezTo>
                    <a:pt x="32791" y="43131"/>
                    <a:pt x="32457" y="43464"/>
                    <a:pt x="32024" y="43631"/>
                  </a:cubicBezTo>
                  <a:lnTo>
                    <a:pt x="28955" y="44732"/>
                  </a:lnTo>
                  <a:cubicBezTo>
                    <a:pt x="28755" y="44799"/>
                    <a:pt x="28555" y="44832"/>
                    <a:pt x="28354" y="44832"/>
                  </a:cubicBezTo>
                  <a:close/>
                  <a:moveTo>
                    <a:pt x="25419" y="39228"/>
                  </a:moveTo>
                  <a:cubicBezTo>
                    <a:pt x="25486" y="39228"/>
                    <a:pt x="25586" y="39295"/>
                    <a:pt x="25586" y="39362"/>
                  </a:cubicBezTo>
                  <a:lnTo>
                    <a:pt x="27120" y="43565"/>
                  </a:lnTo>
                  <a:cubicBezTo>
                    <a:pt x="27354" y="44232"/>
                    <a:pt x="28121" y="44599"/>
                    <a:pt x="28788" y="44332"/>
                  </a:cubicBezTo>
                  <a:lnTo>
                    <a:pt x="31857" y="43231"/>
                  </a:lnTo>
                  <a:cubicBezTo>
                    <a:pt x="32191" y="43098"/>
                    <a:pt x="32457" y="42864"/>
                    <a:pt x="32624" y="42564"/>
                  </a:cubicBezTo>
                  <a:cubicBezTo>
                    <a:pt x="32758" y="42230"/>
                    <a:pt x="32791" y="41863"/>
                    <a:pt x="32658" y="41563"/>
                  </a:cubicBezTo>
                  <a:lnTo>
                    <a:pt x="31156" y="37360"/>
                  </a:lnTo>
                  <a:cubicBezTo>
                    <a:pt x="31123" y="37260"/>
                    <a:pt x="31156" y="37160"/>
                    <a:pt x="31223" y="37093"/>
                  </a:cubicBezTo>
                  <a:cubicBezTo>
                    <a:pt x="33291" y="35892"/>
                    <a:pt x="35026" y="34325"/>
                    <a:pt x="36427" y="32357"/>
                  </a:cubicBezTo>
                  <a:cubicBezTo>
                    <a:pt x="36494" y="32290"/>
                    <a:pt x="36594" y="32256"/>
                    <a:pt x="36694" y="32290"/>
                  </a:cubicBezTo>
                  <a:lnTo>
                    <a:pt x="40730" y="34191"/>
                  </a:lnTo>
                  <a:cubicBezTo>
                    <a:pt x="41364" y="34491"/>
                    <a:pt x="42164" y="34225"/>
                    <a:pt x="42465" y="33557"/>
                  </a:cubicBezTo>
                  <a:lnTo>
                    <a:pt x="43866" y="30589"/>
                  </a:lnTo>
                  <a:cubicBezTo>
                    <a:pt x="44166" y="29955"/>
                    <a:pt x="43866" y="29154"/>
                    <a:pt x="43232" y="28854"/>
                  </a:cubicBezTo>
                  <a:lnTo>
                    <a:pt x="39196" y="26953"/>
                  </a:lnTo>
                  <a:cubicBezTo>
                    <a:pt x="39096" y="26919"/>
                    <a:pt x="39062" y="26819"/>
                    <a:pt x="39062" y="26719"/>
                  </a:cubicBezTo>
                  <a:cubicBezTo>
                    <a:pt x="39663" y="24418"/>
                    <a:pt x="39796" y="22049"/>
                    <a:pt x="39396" y="19714"/>
                  </a:cubicBezTo>
                  <a:cubicBezTo>
                    <a:pt x="39396" y="19614"/>
                    <a:pt x="39429" y="19514"/>
                    <a:pt x="39529" y="19481"/>
                  </a:cubicBezTo>
                  <a:lnTo>
                    <a:pt x="43732" y="17946"/>
                  </a:lnTo>
                  <a:cubicBezTo>
                    <a:pt x="44399" y="17713"/>
                    <a:pt x="44766" y="16946"/>
                    <a:pt x="44499" y="16278"/>
                  </a:cubicBezTo>
                  <a:lnTo>
                    <a:pt x="43399" y="13210"/>
                  </a:lnTo>
                  <a:cubicBezTo>
                    <a:pt x="43165" y="12509"/>
                    <a:pt x="42398" y="12175"/>
                    <a:pt x="41697" y="12409"/>
                  </a:cubicBezTo>
                  <a:lnTo>
                    <a:pt x="37528" y="13943"/>
                  </a:lnTo>
                  <a:cubicBezTo>
                    <a:pt x="37428" y="13977"/>
                    <a:pt x="37328" y="13910"/>
                    <a:pt x="37261" y="13843"/>
                  </a:cubicBezTo>
                  <a:cubicBezTo>
                    <a:pt x="36060" y="11775"/>
                    <a:pt x="34459" y="10041"/>
                    <a:pt x="32524" y="8640"/>
                  </a:cubicBezTo>
                  <a:cubicBezTo>
                    <a:pt x="32457" y="8573"/>
                    <a:pt x="32424" y="8473"/>
                    <a:pt x="32457" y="8373"/>
                  </a:cubicBezTo>
                  <a:lnTo>
                    <a:pt x="34359" y="4370"/>
                  </a:lnTo>
                  <a:cubicBezTo>
                    <a:pt x="34659" y="3703"/>
                    <a:pt x="34392" y="2902"/>
                    <a:pt x="33725" y="2602"/>
                  </a:cubicBezTo>
                  <a:lnTo>
                    <a:pt x="30756" y="1234"/>
                  </a:lnTo>
                  <a:cubicBezTo>
                    <a:pt x="30122" y="901"/>
                    <a:pt x="29322" y="1201"/>
                    <a:pt x="29022" y="1868"/>
                  </a:cubicBezTo>
                  <a:lnTo>
                    <a:pt x="27120" y="5871"/>
                  </a:lnTo>
                  <a:cubicBezTo>
                    <a:pt x="27087" y="5971"/>
                    <a:pt x="26987" y="6038"/>
                    <a:pt x="26887" y="6004"/>
                  </a:cubicBezTo>
                  <a:cubicBezTo>
                    <a:pt x="24585" y="5404"/>
                    <a:pt x="22217" y="5304"/>
                    <a:pt x="19848" y="5671"/>
                  </a:cubicBezTo>
                  <a:cubicBezTo>
                    <a:pt x="19782" y="5704"/>
                    <a:pt x="19682" y="5637"/>
                    <a:pt x="19648" y="5537"/>
                  </a:cubicBezTo>
                  <a:lnTo>
                    <a:pt x="18114" y="1368"/>
                  </a:lnTo>
                  <a:cubicBezTo>
                    <a:pt x="18014" y="1034"/>
                    <a:pt x="17747" y="767"/>
                    <a:pt x="17447" y="600"/>
                  </a:cubicBezTo>
                  <a:cubicBezTo>
                    <a:pt x="17113" y="467"/>
                    <a:pt x="16780" y="434"/>
                    <a:pt x="16446" y="567"/>
                  </a:cubicBezTo>
                  <a:lnTo>
                    <a:pt x="13377" y="1668"/>
                  </a:lnTo>
                  <a:cubicBezTo>
                    <a:pt x="12677" y="1935"/>
                    <a:pt x="12343" y="2669"/>
                    <a:pt x="12577" y="3369"/>
                  </a:cubicBezTo>
                  <a:lnTo>
                    <a:pt x="14078" y="7539"/>
                  </a:lnTo>
                  <a:cubicBezTo>
                    <a:pt x="14111" y="7639"/>
                    <a:pt x="14078" y="7739"/>
                    <a:pt x="14011" y="7806"/>
                  </a:cubicBezTo>
                  <a:cubicBezTo>
                    <a:pt x="11943" y="9006"/>
                    <a:pt x="10208" y="10608"/>
                    <a:pt x="8807" y="12542"/>
                  </a:cubicBezTo>
                  <a:cubicBezTo>
                    <a:pt x="8740" y="12609"/>
                    <a:pt x="8640" y="12642"/>
                    <a:pt x="8540" y="12609"/>
                  </a:cubicBezTo>
                  <a:lnTo>
                    <a:pt x="4504" y="10708"/>
                  </a:lnTo>
                  <a:cubicBezTo>
                    <a:pt x="4204" y="10574"/>
                    <a:pt x="3837" y="10541"/>
                    <a:pt x="3503" y="10674"/>
                  </a:cubicBezTo>
                  <a:cubicBezTo>
                    <a:pt x="3170" y="10808"/>
                    <a:pt x="2903" y="11041"/>
                    <a:pt x="2770" y="11342"/>
                  </a:cubicBezTo>
                  <a:lnTo>
                    <a:pt x="1368" y="14310"/>
                  </a:lnTo>
                  <a:cubicBezTo>
                    <a:pt x="1068" y="14977"/>
                    <a:pt x="1368" y="15745"/>
                    <a:pt x="2002" y="16045"/>
                  </a:cubicBezTo>
                  <a:lnTo>
                    <a:pt x="6039" y="17946"/>
                  </a:lnTo>
                  <a:cubicBezTo>
                    <a:pt x="6139" y="17980"/>
                    <a:pt x="6172" y="18080"/>
                    <a:pt x="6172" y="18180"/>
                  </a:cubicBezTo>
                  <a:cubicBezTo>
                    <a:pt x="5572" y="20481"/>
                    <a:pt x="5438" y="22850"/>
                    <a:pt x="5838" y="25218"/>
                  </a:cubicBezTo>
                  <a:cubicBezTo>
                    <a:pt x="5838" y="25318"/>
                    <a:pt x="5805" y="25418"/>
                    <a:pt x="5705" y="25452"/>
                  </a:cubicBezTo>
                  <a:lnTo>
                    <a:pt x="1502" y="26953"/>
                  </a:lnTo>
                  <a:cubicBezTo>
                    <a:pt x="835" y="27186"/>
                    <a:pt x="468" y="27953"/>
                    <a:pt x="735" y="28621"/>
                  </a:cubicBezTo>
                  <a:lnTo>
                    <a:pt x="1835" y="31723"/>
                  </a:lnTo>
                  <a:cubicBezTo>
                    <a:pt x="1969" y="32023"/>
                    <a:pt x="2202" y="32290"/>
                    <a:pt x="2503" y="32457"/>
                  </a:cubicBezTo>
                  <a:cubicBezTo>
                    <a:pt x="2836" y="32590"/>
                    <a:pt x="3203" y="32623"/>
                    <a:pt x="3537" y="32490"/>
                  </a:cubicBezTo>
                  <a:lnTo>
                    <a:pt x="7706" y="30989"/>
                  </a:lnTo>
                  <a:cubicBezTo>
                    <a:pt x="7806" y="30956"/>
                    <a:pt x="7907" y="30989"/>
                    <a:pt x="7973" y="31089"/>
                  </a:cubicBezTo>
                  <a:cubicBezTo>
                    <a:pt x="9174" y="33124"/>
                    <a:pt x="10775" y="34892"/>
                    <a:pt x="12710" y="36259"/>
                  </a:cubicBezTo>
                  <a:cubicBezTo>
                    <a:pt x="12777" y="36326"/>
                    <a:pt x="12810" y="36426"/>
                    <a:pt x="12777" y="36526"/>
                  </a:cubicBezTo>
                  <a:lnTo>
                    <a:pt x="10875" y="40562"/>
                  </a:lnTo>
                  <a:cubicBezTo>
                    <a:pt x="10575" y="41196"/>
                    <a:pt x="10842" y="41997"/>
                    <a:pt x="11509" y="42297"/>
                  </a:cubicBezTo>
                  <a:lnTo>
                    <a:pt x="14478" y="43698"/>
                  </a:lnTo>
                  <a:cubicBezTo>
                    <a:pt x="15112" y="43998"/>
                    <a:pt x="15912" y="43731"/>
                    <a:pt x="16212" y="43064"/>
                  </a:cubicBezTo>
                  <a:lnTo>
                    <a:pt x="18114" y="39028"/>
                  </a:lnTo>
                  <a:cubicBezTo>
                    <a:pt x="18147" y="38928"/>
                    <a:pt x="18247" y="38895"/>
                    <a:pt x="18347" y="38928"/>
                  </a:cubicBezTo>
                  <a:cubicBezTo>
                    <a:pt x="20649" y="39528"/>
                    <a:pt x="23017" y="39628"/>
                    <a:pt x="25352" y="39228"/>
                  </a:cubicBezTo>
                  <a:cubicBezTo>
                    <a:pt x="25386" y="39228"/>
                    <a:pt x="25386" y="39228"/>
                    <a:pt x="25419" y="39228"/>
                  </a:cubicBezTo>
                  <a:close/>
                  <a:moveTo>
                    <a:pt x="22617" y="31523"/>
                  </a:moveTo>
                  <a:cubicBezTo>
                    <a:pt x="21450" y="31523"/>
                    <a:pt x="20249" y="31289"/>
                    <a:pt x="19148" y="30822"/>
                  </a:cubicBezTo>
                  <a:cubicBezTo>
                    <a:pt x="16913" y="29888"/>
                    <a:pt x="15178" y="28154"/>
                    <a:pt x="14244" y="25919"/>
                  </a:cubicBezTo>
                  <a:cubicBezTo>
                    <a:pt x="13344" y="23684"/>
                    <a:pt x="13344" y="21215"/>
                    <a:pt x="14244" y="18980"/>
                  </a:cubicBezTo>
                  <a:cubicBezTo>
                    <a:pt x="15178" y="16745"/>
                    <a:pt x="16913" y="15011"/>
                    <a:pt x="19148" y="14110"/>
                  </a:cubicBezTo>
                  <a:cubicBezTo>
                    <a:pt x="21416" y="13176"/>
                    <a:pt x="23851" y="13176"/>
                    <a:pt x="26086" y="14110"/>
                  </a:cubicBezTo>
                  <a:cubicBezTo>
                    <a:pt x="28321" y="15044"/>
                    <a:pt x="30056" y="16779"/>
                    <a:pt x="30990" y="19014"/>
                  </a:cubicBezTo>
                  <a:cubicBezTo>
                    <a:pt x="31890" y="21249"/>
                    <a:pt x="31890" y="23717"/>
                    <a:pt x="30956" y="25919"/>
                  </a:cubicBezTo>
                  <a:cubicBezTo>
                    <a:pt x="30056" y="28154"/>
                    <a:pt x="28288" y="29888"/>
                    <a:pt x="26053" y="30822"/>
                  </a:cubicBezTo>
                  <a:cubicBezTo>
                    <a:pt x="24952" y="31289"/>
                    <a:pt x="23785" y="31523"/>
                    <a:pt x="22617" y="31523"/>
                  </a:cubicBezTo>
                  <a:close/>
                  <a:moveTo>
                    <a:pt x="22617" y="13810"/>
                  </a:moveTo>
                  <a:cubicBezTo>
                    <a:pt x="21483" y="13810"/>
                    <a:pt x="20382" y="14043"/>
                    <a:pt x="19315" y="14477"/>
                  </a:cubicBezTo>
                  <a:cubicBezTo>
                    <a:pt x="17180" y="15344"/>
                    <a:pt x="15512" y="17012"/>
                    <a:pt x="14645" y="19147"/>
                  </a:cubicBezTo>
                  <a:cubicBezTo>
                    <a:pt x="13744" y="21282"/>
                    <a:pt x="13744" y="23617"/>
                    <a:pt x="14645" y="25752"/>
                  </a:cubicBezTo>
                  <a:cubicBezTo>
                    <a:pt x="15512" y="27887"/>
                    <a:pt x="17180" y="29555"/>
                    <a:pt x="19315" y="30422"/>
                  </a:cubicBezTo>
                  <a:cubicBezTo>
                    <a:pt x="21416" y="31322"/>
                    <a:pt x="23785" y="31322"/>
                    <a:pt x="25919" y="30422"/>
                  </a:cubicBezTo>
                  <a:cubicBezTo>
                    <a:pt x="28054" y="29555"/>
                    <a:pt x="29689" y="27887"/>
                    <a:pt x="30589" y="25785"/>
                  </a:cubicBezTo>
                  <a:cubicBezTo>
                    <a:pt x="31490" y="23650"/>
                    <a:pt x="31490" y="21282"/>
                    <a:pt x="30589" y="19147"/>
                  </a:cubicBezTo>
                  <a:cubicBezTo>
                    <a:pt x="29722" y="17046"/>
                    <a:pt x="28054" y="15378"/>
                    <a:pt x="25919" y="14477"/>
                  </a:cubicBezTo>
                  <a:cubicBezTo>
                    <a:pt x="24852" y="14043"/>
                    <a:pt x="23751" y="13810"/>
                    <a:pt x="22617" y="13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5473327" y="1289643"/>
              <a:ext cx="90844" cy="90844"/>
            </a:xfrm>
            <a:custGeom>
              <a:avLst/>
              <a:gdLst/>
              <a:ahLst/>
              <a:cxnLst/>
              <a:rect l="l" t="t" r="r" b="b"/>
              <a:pathLst>
                <a:path w="4905" h="4905" extrusionOk="0">
                  <a:moveTo>
                    <a:pt x="2436" y="4904"/>
                  </a:moveTo>
                  <a:cubicBezTo>
                    <a:pt x="2436" y="4904"/>
                    <a:pt x="2436" y="4904"/>
                    <a:pt x="2436" y="4904"/>
                  </a:cubicBezTo>
                  <a:cubicBezTo>
                    <a:pt x="2369" y="4904"/>
                    <a:pt x="2303" y="4871"/>
                    <a:pt x="2269" y="4804"/>
                  </a:cubicBezTo>
                  <a:lnTo>
                    <a:pt x="1502" y="3403"/>
                  </a:lnTo>
                  <a:lnTo>
                    <a:pt x="101" y="2636"/>
                  </a:lnTo>
                  <a:cubicBezTo>
                    <a:pt x="34" y="2602"/>
                    <a:pt x="1" y="2536"/>
                    <a:pt x="1" y="2436"/>
                  </a:cubicBezTo>
                  <a:cubicBezTo>
                    <a:pt x="1" y="2369"/>
                    <a:pt x="34" y="2302"/>
                    <a:pt x="101" y="2269"/>
                  </a:cubicBezTo>
                  <a:lnTo>
                    <a:pt x="1502" y="1502"/>
                  </a:lnTo>
                  <a:lnTo>
                    <a:pt x="2269" y="101"/>
                  </a:lnTo>
                  <a:cubicBezTo>
                    <a:pt x="2303" y="34"/>
                    <a:pt x="2403" y="1"/>
                    <a:pt x="2469" y="1"/>
                  </a:cubicBezTo>
                  <a:lnTo>
                    <a:pt x="2469" y="1"/>
                  </a:lnTo>
                  <a:cubicBezTo>
                    <a:pt x="2536" y="1"/>
                    <a:pt x="2603" y="34"/>
                    <a:pt x="2636" y="101"/>
                  </a:cubicBezTo>
                  <a:lnTo>
                    <a:pt x="3403" y="1502"/>
                  </a:lnTo>
                  <a:lnTo>
                    <a:pt x="4804" y="2269"/>
                  </a:lnTo>
                  <a:cubicBezTo>
                    <a:pt x="4871" y="2302"/>
                    <a:pt x="4904" y="2402"/>
                    <a:pt x="4904" y="2469"/>
                  </a:cubicBezTo>
                  <a:cubicBezTo>
                    <a:pt x="4904" y="2536"/>
                    <a:pt x="4871" y="2602"/>
                    <a:pt x="4804" y="2636"/>
                  </a:cubicBezTo>
                  <a:lnTo>
                    <a:pt x="3403" y="3403"/>
                  </a:lnTo>
                  <a:lnTo>
                    <a:pt x="2636" y="4804"/>
                  </a:lnTo>
                  <a:cubicBezTo>
                    <a:pt x="2603" y="4871"/>
                    <a:pt x="2536" y="4904"/>
                    <a:pt x="2436" y="4904"/>
                  </a:cubicBezTo>
                  <a:close/>
                  <a:moveTo>
                    <a:pt x="635" y="2469"/>
                  </a:moveTo>
                  <a:lnTo>
                    <a:pt x="1769" y="3069"/>
                  </a:lnTo>
                  <a:cubicBezTo>
                    <a:pt x="1802" y="3069"/>
                    <a:pt x="1836" y="3103"/>
                    <a:pt x="1836" y="3136"/>
                  </a:cubicBezTo>
                  <a:lnTo>
                    <a:pt x="2436" y="4270"/>
                  </a:lnTo>
                  <a:lnTo>
                    <a:pt x="3070" y="3170"/>
                  </a:lnTo>
                  <a:cubicBezTo>
                    <a:pt x="3070" y="3136"/>
                    <a:pt x="3103" y="3103"/>
                    <a:pt x="3137" y="3069"/>
                  </a:cubicBezTo>
                  <a:lnTo>
                    <a:pt x="4237" y="2469"/>
                  </a:lnTo>
                  <a:lnTo>
                    <a:pt x="3137" y="1869"/>
                  </a:lnTo>
                  <a:cubicBezTo>
                    <a:pt x="3103" y="1835"/>
                    <a:pt x="3070" y="1802"/>
                    <a:pt x="3070" y="1769"/>
                  </a:cubicBezTo>
                  <a:lnTo>
                    <a:pt x="2469" y="668"/>
                  </a:lnTo>
                  <a:lnTo>
                    <a:pt x="1836" y="1769"/>
                  </a:lnTo>
                  <a:cubicBezTo>
                    <a:pt x="1836" y="1802"/>
                    <a:pt x="1802" y="1835"/>
                    <a:pt x="1769"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4657231" y="2036564"/>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4652897" y="2032860"/>
              <a:ext cx="8056" cy="41412"/>
            </a:xfrm>
            <a:custGeom>
              <a:avLst/>
              <a:gdLst/>
              <a:ahLst/>
              <a:cxnLst/>
              <a:rect l="l" t="t" r="r" b="b"/>
              <a:pathLst>
                <a:path w="435" h="2236" extrusionOk="0">
                  <a:moveTo>
                    <a:pt x="234" y="0"/>
                  </a:moveTo>
                  <a:cubicBezTo>
                    <a:pt x="101" y="0"/>
                    <a:pt x="1" y="67"/>
                    <a:pt x="1" y="200"/>
                  </a:cubicBezTo>
                  <a:lnTo>
                    <a:pt x="1" y="2002"/>
                  </a:lnTo>
                  <a:cubicBezTo>
                    <a:pt x="1" y="2135"/>
                    <a:pt x="101" y="2235"/>
                    <a:pt x="234" y="2235"/>
                  </a:cubicBezTo>
                  <a:cubicBezTo>
                    <a:pt x="334" y="2235"/>
                    <a:pt x="434" y="2135"/>
                    <a:pt x="434" y="2002"/>
                  </a:cubicBezTo>
                  <a:lnTo>
                    <a:pt x="434" y="200"/>
                  </a:lnTo>
                  <a:cubicBezTo>
                    <a:pt x="434" y="67"/>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4657231" y="2123056"/>
              <a:ext cx="19" cy="33374"/>
            </a:xfrm>
            <a:custGeom>
              <a:avLst/>
              <a:gdLst/>
              <a:ahLst/>
              <a:cxnLst/>
              <a:rect l="l" t="t" r="r" b="b"/>
              <a:pathLst>
                <a:path w="1" h="1802" extrusionOk="0">
                  <a:moveTo>
                    <a:pt x="0" y="0"/>
                  </a:moveTo>
                  <a:lnTo>
                    <a:pt x="0" y="18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4652897" y="2118722"/>
              <a:ext cx="8056" cy="41412"/>
            </a:xfrm>
            <a:custGeom>
              <a:avLst/>
              <a:gdLst/>
              <a:ahLst/>
              <a:cxnLst/>
              <a:rect l="l" t="t" r="r" b="b"/>
              <a:pathLst>
                <a:path w="435" h="2236" extrusionOk="0">
                  <a:moveTo>
                    <a:pt x="234" y="1"/>
                  </a:moveTo>
                  <a:cubicBezTo>
                    <a:pt x="101" y="1"/>
                    <a:pt x="1" y="101"/>
                    <a:pt x="1" y="234"/>
                  </a:cubicBezTo>
                  <a:lnTo>
                    <a:pt x="1" y="2036"/>
                  </a:lnTo>
                  <a:cubicBezTo>
                    <a:pt x="1" y="2169"/>
                    <a:pt x="101" y="2236"/>
                    <a:pt x="234" y="2236"/>
                  </a:cubicBezTo>
                  <a:cubicBezTo>
                    <a:pt x="334" y="2236"/>
                    <a:pt x="434" y="2136"/>
                    <a:pt x="434" y="2036"/>
                  </a:cubicBezTo>
                  <a:lnTo>
                    <a:pt x="434" y="234"/>
                  </a:lnTo>
                  <a:cubicBezTo>
                    <a:pt x="434" y="101"/>
                    <a:pt x="33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4596687"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4592964" y="2092774"/>
              <a:ext cx="41412" cy="7445"/>
            </a:xfrm>
            <a:custGeom>
              <a:avLst/>
              <a:gdLst/>
              <a:ahLst/>
              <a:cxnLst/>
              <a:rect l="l" t="t" r="r" b="b"/>
              <a:pathLst>
                <a:path w="2236" h="402" extrusionOk="0">
                  <a:moveTo>
                    <a:pt x="234" y="1"/>
                  </a:moveTo>
                  <a:cubicBezTo>
                    <a:pt x="101" y="1"/>
                    <a:pt x="1" y="68"/>
                    <a:pt x="1" y="201"/>
                  </a:cubicBezTo>
                  <a:cubicBezTo>
                    <a:pt x="1" y="301"/>
                    <a:pt x="101" y="401"/>
                    <a:pt x="234"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4683179" y="2096497"/>
              <a:ext cx="33985" cy="19"/>
            </a:xfrm>
            <a:custGeom>
              <a:avLst/>
              <a:gdLst/>
              <a:ahLst/>
              <a:cxnLst/>
              <a:rect l="l" t="t" r="r" b="b"/>
              <a:pathLst>
                <a:path w="1835" h="1" extrusionOk="0">
                  <a:moveTo>
                    <a:pt x="0" y="0"/>
                  </a:moveTo>
                  <a:lnTo>
                    <a:pt x="18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4679456" y="2092774"/>
              <a:ext cx="41412" cy="7445"/>
            </a:xfrm>
            <a:custGeom>
              <a:avLst/>
              <a:gdLst/>
              <a:ahLst/>
              <a:cxnLst/>
              <a:rect l="l" t="t" r="r" b="b"/>
              <a:pathLst>
                <a:path w="2236" h="402" extrusionOk="0">
                  <a:moveTo>
                    <a:pt x="201" y="1"/>
                  </a:moveTo>
                  <a:cubicBezTo>
                    <a:pt x="101" y="1"/>
                    <a:pt x="1" y="68"/>
                    <a:pt x="1" y="201"/>
                  </a:cubicBezTo>
                  <a:cubicBezTo>
                    <a:pt x="1" y="301"/>
                    <a:pt x="101" y="401"/>
                    <a:pt x="201" y="401"/>
                  </a:cubicBezTo>
                  <a:lnTo>
                    <a:pt x="2036" y="401"/>
                  </a:lnTo>
                  <a:cubicBezTo>
                    <a:pt x="2136" y="401"/>
                    <a:pt x="2236" y="301"/>
                    <a:pt x="2236" y="201"/>
                  </a:cubicBezTo>
                  <a:cubicBezTo>
                    <a:pt x="2236" y="68"/>
                    <a:pt x="2136"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4675752" y="2115018"/>
              <a:ext cx="23503" cy="24114"/>
            </a:xfrm>
            <a:custGeom>
              <a:avLst/>
              <a:gdLst/>
              <a:ahLst/>
              <a:cxnLst/>
              <a:rect l="l" t="t" r="r" b="b"/>
              <a:pathLst>
                <a:path w="1269" h="1302" extrusionOk="0">
                  <a:moveTo>
                    <a:pt x="1268" y="130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4671436" y="2111017"/>
              <a:ext cx="32133" cy="31819"/>
            </a:xfrm>
            <a:custGeom>
              <a:avLst/>
              <a:gdLst/>
              <a:ahLst/>
              <a:cxnLst/>
              <a:rect l="l" t="t" r="r" b="b"/>
              <a:pathLst>
                <a:path w="1735" h="1718" extrusionOk="0">
                  <a:moveTo>
                    <a:pt x="230" y="0"/>
                  </a:moveTo>
                  <a:cubicBezTo>
                    <a:pt x="175" y="0"/>
                    <a:pt x="117" y="17"/>
                    <a:pt x="67" y="50"/>
                  </a:cubicBezTo>
                  <a:cubicBezTo>
                    <a:pt x="0" y="150"/>
                    <a:pt x="0" y="284"/>
                    <a:pt x="67" y="350"/>
                  </a:cubicBezTo>
                  <a:lnTo>
                    <a:pt x="1368" y="1651"/>
                  </a:lnTo>
                  <a:cubicBezTo>
                    <a:pt x="1401" y="1685"/>
                    <a:pt x="1468" y="1718"/>
                    <a:pt x="1501" y="1718"/>
                  </a:cubicBezTo>
                  <a:cubicBezTo>
                    <a:pt x="1568" y="1718"/>
                    <a:pt x="1601" y="1685"/>
                    <a:pt x="1668" y="1651"/>
                  </a:cubicBezTo>
                  <a:cubicBezTo>
                    <a:pt x="1735" y="1551"/>
                    <a:pt x="1735" y="1418"/>
                    <a:pt x="1668" y="1351"/>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4614596" y="2053862"/>
              <a:ext cx="23484" cy="24114"/>
            </a:xfrm>
            <a:custGeom>
              <a:avLst/>
              <a:gdLst/>
              <a:ahLst/>
              <a:cxnLst/>
              <a:rect l="l" t="t" r="r" b="b"/>
              <a:pathLst>
                <a:path w="1268" h="1302" extrusionOk="0">
                  <a:moveTo>
                    <a:pt x="1268" y="130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4610263" y="2050010"/>
              <a:ext cx="32152" cy="31670"/>
            </a:xfrm>
            <a:custGeom>
              <a:avLst/>
              <a:gdLst/>
              <a:ahLst/>
              <a:cxnLst/>
              <a:rect l="l" t="t" r="r" b="b"/>
              <a:pathLst>
                <a:path w="1736" h="1710" extrusionOk="0">
                  <a:moveTo>
                    <a:pt x="234" y="0"/>
                  </a:moveTo>
                  <a:cubicBezTo>
                    <a:pt x="184" y="0"/>
                    <a:pt x="134" y="25"/>
                    <a:pt x="101" y="75"/>
                  </a:cubicBezTo>
                  <a:cubicBezTo>
                    <a:pt x="1" y="142"/>
                    <a:pt x="1" y="275"/>
                    <a:pt x="101" y="375"/>
                  </a:cubicBezTo>
                  <a:lnTo>
                    <a:pt x="1369" y="1643"/>
                  </a:lnTo>
                  <a:cubicBezTo>
                    <a:pt x="1402" y="1676"/>
                    <a:pt x="1469" y="1710"/>
                    <a:pt x="1502" y="1710"/>
                  </a:cubicBezTo>
                  <a:cubicBezTo>
                    <a:pt x="1569" y="1710"/>
                    <a:pt x="1635" y="1676"/>
                    <a:pt x="1669" y="1643"/>
                  </a:cubicBezTo>
                  <a:cubicBezTo>
                    <a:pt x="1735" y="1576"/>
                    <a:pt x="1735" y="1443"/>
                    <a:pt x="1669" y="1343"/>
                  </a:cubicBezTo>
                  <a:lnTo>
                    <a:pt x="368" y="75"/>
                  </a:lnTo>
                  <a:cubicBezTo>
                    <a:pt x="334" y="25"/>
                    <a:pt x="28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4675752" y="2053862"/>
              <a:ext cx="23503" cy="24114"/>
            </a:xfrm>
            <a:custGeom>
              <a:avLst/>
              <a:gdLst/>
              <a:ahLst/>
              <a:cxnLst/>
              <a:rect l="l" t="t" r="r" b="b"/>
              <a:pathLst>
                <a:path w="1269" h="1302" extrusionOk="0">
                  <a:moveTo>
                    <a:pt x="1268" y="0"/>
                  </a:moveTo>
                  <a:lnTo>
                    <a:pt x="1" y="13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71436" y="2050010"/>
              <a:ext cx="32133" cy="31670"/>
            </a:xfrm>
            <a:custGeom>
              <a:avLst/>
              <a:gdLst/>
              <a:ahLst/>
              <a:cxnLst/>
              <a:rect l="l" t="t" r="r" b="b"/>
              <a:pathLst>
                <a:path w="1735" h="1710" extrusionOk="0">
                  <a:moveTo>
                    <a:pt x="1506" y="0"/>
                  </a:moveTo>
                  <a:cubicBezTo>
                    <a:pt x="1451" y="0"/>
                    <a:pt x="1401" y="25"/>
                    <a:pt x="1368" y="75"/>
                  </a:cubicBezTo>
                  <a:lnTo>
                    <a:pt x="67" y="1343"/>
                  </a:lnTo>
                  <a:cubicBezTo>
                    <a:pt x="0" y="1443"/>
                    <a:pt x="0" y="1576"/>
                    <a:pt x="67" y="1643"/>
                  </a:cubicBezTo>
                  <a:cubicBezTo>
                    <a:pt x="100" y="1676"/>
                    <a:pt x="167" y="1710"/>
                    <a:pt x="234" y="1710"/>
                  </a:cubicBezTo>
                  <a:cubicBezTo>
                    <a:pt x="267" y="1710"/>
                    <a:pt x="334" y="1676"/>
                    <a:pt x="367" y="1643"/>
                  </a:cubicBezTo>
                  <a:lnTo>
                    <a:pt x="1668" y="375"/>
                  </a:lnTo>
                  <a:cubicBezTo>
                    <a:pt x="1735" y="275"/>
                    <a:pt x="1735" y="142"/>
                    <a:pt x="1668" y="75"/>
                  </a:cubicBezTo>
                  <a:cubicBezTo>
                    <a:pt x="1618" y="25"/>
                    <a:pt x="1560"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4614596" y="2115018"/>
              <a:ext cx="23484" cy="24114"/>
            </a:xfrm>
            <a:custGeom>
              <a:avLst/>
              <a:gdLst/>
              <a:ahLst/>
              <a:cxnLst/>
              <a:rect l="l" t="t" r="r" b="b"/>
              <a:pathLst>
                <a:path w="1268" h="1302" extrusionOk="0">
                  <a:moveTo>
                    <a:pt x="1268" y="1"/>
                  </a:moveTo>
                  <a:lnTo>
                    <a:pt x="0" y="13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4610263" y="2111017"/>
              <a:ext cx="32152" cy="31819"/>
            </a:xfrm>
            <a:custGeom>
              <a:avLst/>
              <a:gdLst/>
              <a:ahLst/>
              <a:cxnLst/>
              <a:rect l="l" t="t" r="r" b="b"/>
              <a:pathLst>
                <a:path w="1736" h="1718" extrusionOk="0">
                  <a:moveTo>
                    <a:pt x="1519" y="0"/>
                  </a:moveTo>
                  <a:cubicBezTo>
                    <a:pt x="1469" y="0"/>
                    <a:pt x="1419" y="17"/>
                    <a:pt x="1369" y="50"/>
                  </a:cubicBezTo>
                  <a:lnTo>
                    <a:pt x="101" y="1351"/>
                  </a:lnTo>
                  <a:cubicBezTo>
                    <a:pt x="1" y="1451"/>
                    <a:pt x="1" y="1551"/>
                    <a:pt x="101" y="1651"/>
                  </a:cubicBezTo>
                  <a:cubicBezTo>
                    <a:pt x="134" y="1685"/>
                    <a:pt x="168" y="1718"/>
                    <a:pt x="234" y="1718"/>
                  </a:cubicBezTo>
                  <a:cubicBezTo>
                    <a:pt x="301" y="1718"/>
                    <a:pt x="334" y="1685"/>
                    <a:pt x="368" y="1651"/>
                  </a:cubicBezTo>
                  <a:lnTo>
                    <a:pt x="1669" y="350"/>
                  </a:lnTo>
                  <a:cubicBezTo>
                    <a:pt x="1735" y="284"/>
                    <a:pt x="1735" y="150"/>
                    <a:pt x="1669" y="50"/>
                  </a:cubicBezTo>
                  <a:cubicBezTo>
                    <a:pt x="1619" y="17"/>
                    <a:pt x="1569"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5151456" y="1689987"/>
              <a:ext cx="730882" cy="647465"/>
            </a:xfrm>
            <a:custGeom>
              <a:avLst/>
              <a:gdLst/>
              <a:ahLst/>
              <a:cxnLst/>
              <a:rect l="l" t="t" r="r" b="b"/>
              <a:pathLst>
                <a:path w="39463" h="34959" extrusionOk="0">
                  <a:moveTo>
                    <a:pt x="568" y="0"/>
                  </a:moveTo>
                  <a:cubicBezTo>
                    <a:pt x="268" y="0"/>
                    <a:pt x="1" y="234"/>
                    <a:pt x="1" y="567"/>
                  </a:cubicBezTo>
                  <a:lnTo>
                    <a:pt x="1" y="34391"/>
                  </a:lnTo>
                  <a:cubicBezTo>
                    <a:pt x="1" y="34692"/>
                    <a:pt x="234" y="34925"/>
                    <a:pt x="535" y="34925"/>
                  </a:cubicBezTo>
                  <a:lnTo>
                    <a:pt x="38895" y="34958"/>
                  </a:lnTo>
                  <a:cubicBezTo>
                    <a:pt x="39196" y="34958"/>
                    <a:pt x="39429"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5132305" y="1672688"/>
              <a:ext cx="731493" cy="646853"/>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5128601" y="1668966"/>
              <a:ext cx="738901" cy="654891"/>
            </a:xfrm>
            <a:custGeom>
              <a:avLst/>
              <a:gdLst/>
              <a:ahLst/>
              <a:cxnLst/>
              <a:rect l="l" t="t" r="r" b="b"/>
              <a:pathLst>
                <a:path w="39896" h="35360" extrusionOk="0">
                  <a:moveTo>
                    <a:pt x="768" y="401"/>
                  </a:moveTo>
                  <a:lnTo>
                    <a:pt x="39129" y="435"/>
                  </a:lnTo>
                  <a:cubicBezTo>
                    <a:pt x="39229" y="435"/>
                    <a:pt x="39329" y="468"/>
                    <a:pt x="39362" y="535"/>
                  </a:cubicBezTo>
                  <a:cubicBezTo>
                    <a:pt x="39429" y="601"/>
                    <a:pt x="39462" y="668"/>
                    <a:pt x="39462" y="768"/>
                  </a:cubicBezTo>
                  <a:lnTo>
                    <a:pt x="39462" y="34592"/>
                  </a:lnTo>
                  <a:cubicBezTo>
                    <a:pt x="39462" y="34692"/>
                    <a:pt x="39429" y="34759"/>
                    <a:pt x="39362" y="34826"/>
                  </a:cubicBezTo>
                  <a:cubicBezTo>
                    <a:pt x="39295" y="34893"/>
                    <a:pt x="39195" y="34926"/>
                    <a:pt x="39129" y="34926"/>
                  </a:cubicBezTo>
                  <a:lnTo>
                    <a:pt x="768" y="34926"/>
                  </a:lnTo>
                  <a:cubicBezTo>
                    <a:pt x="668" y="34926"/>
                    <a:pt x="568" y="34893"/>
                    <a:pt x="501" y="34826"/>
                  </a:cubicBezTo>
                  <a:cubicBezTo>
                    <a:pt x="468" y="34759"/>
                    <a:pt x="401" y="34659"/>
                    <a:pt x="401"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92"/>
                  </a:lnTo>
                  <a:cubicBezTo>
                    <a:pt x="1" y="34793"/>
                    <a:pt x="101" y="34959"/>
                    <a:pt x="234" y="35126"/>
                  </a:cubicBezTo>
                  <a:cubicBezTo>
                    <a:pt x="368" y="35260"/>
                    <a:pt x="568" y="35326"/>
                    <a:pt x="768" y="35326"/>
                  </a:cubicBezTo>
                  <a:lnTo>
                    <a:pt x="39129" y="35360"/>
                  </a:lnTo>
                  <a:cubicBezTo>
                    <a:pt x="39329" y="35360"/>
                    <a:pt x="39496" y="35260"/>
                    <a:pt x="39662" y="35126"/>
                  </a:cubicBezTo>
                  <a:cubicBezTo>
                    <a:pt x="39796" y="34993"/>
                    <a:pt x="39862" y="34793"/>
                    <a:pt x="39862" y="34592"/>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5132935" y="1672688"/>
              <a:ext cx="730863" cy="64267"/>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5128601" y="1668966"/>
              <a:ext cx="738901" cy="71694"/>
            </a:xfrm>
            <a:custGeom>
              <a:avLst/>
              <a:gdLst/>
              <a:ahLst/>
              <a:cxnLst/>
              <a:rect l="l" t="t" r="r" b="b"/>
              <a:pathLst>
                <a:path w="39896" h="3871" extrusionOk="0">
                  <a:moveTo>
                    <a:pt x="768" y="401"/>
                  </a:moveTo>
                  <a:lnTo>
                    <a:pt x="39129" y="435"/>
                  </a:lnTo>
                  <a:cubicBezTo>
                    <a:pt x="39229" y="435"/>
                    <a:pt x="39295" y="468"/>
                    <a:pt x="39362" y="535"/>
                  </a:cubicBezTo>
                  <a:cubicBezTo>
                    <a:pt x="39429" y="601"/>
                    <a:pt x="39462" y="668"/>
                    <a:pt x="39462" y="768"/>
                  </a:cubicBezTo>
                  <a:lnTo>
                    <a:pt x="39462" y="3470"/>
                  </a:lnTo>
                  <a:lnTo>
                    <a:pt x="434" y="3437"/>
                  </a:lnTo>
                  <a:lnTo>
                    <a:pt x="434" y="735"/>
                  </a:lnTo>
                  <a:cubicBezTo>
                    <a:pt x="434" y="568"/>
                    <a:pt x="601" y="401"/>
                    <a:pt x="768" y="401"/>
                  </a:cubicBezTo>
                  <a:close/>
                  <a:moveTo>
                    <a:pt x="768" y="1"/>
                  </a:moveTo>
                  <a:cubicBezTo>
                    <a:pt x="368" y="1"/>
                    <a:pt x="34" y="335"/>
                    <a:pt x="34" y="735"/>
                  </a:cubicBezTo>
                  <a:lnTo>
                    <a:pt x="1" y="3637"/>
                  </a:lnTo>
                  <a:cubicBezTo>
                    <a:pt x="1" y="3704"/>
                    <a:pt x="34" y="3737"/>
                    <a:pt x="67" y="3804"/>
                  </a:cubicBezTo>
                  <a:cubicBezTo>
                    <a:pt x="101" y="3837"/>
                    <a:pt x="167" y="3837"/>
                    <a:pt x="234" y="3837"/>
                  </a:cubicBezTo>
                  <a:lnTo>
                    <a:pt x="39662" y="3870"/>
                  </a:lnTo>
                  <a:cubicBezTo>
                    <a:pt x="39796" y="3870"/>
                    <a:pt x="39896" y="3770"/>
                    <a:pt x="39896" y="3670"/>
                  </a:cubicBezTo>
                  <a:lnTo>
                    <a:pt x="39896" y="768"/>
                  </a:lnTo>
                  <a:cubicBezTo>
                    <a:pt x="39896" y="568"/>
                    <a:pt x="39796" y="368"/>
                    <a:pt x="39662"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5339885" y="2386235"/>
              <a:ext cx="236028" cy="19"/>
            </a:xfrm>
            <a:custGeom>
              <a:avLst/>
              <a:gdLst/>
              <a:ahLst/>
              <a:cxnLst/>
              <a:rect l="l" t="t" r="r" b="b"/>
              <a:pathLst>
                <a:path w="12744" h="1" extrusionOk="0">
                  <a:moveTo>
                    <a:pt x="1" y="1"/>
                  </a:moveTo>
                  <a:lnTo>
                    <a:pt x="1274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5336181" y="2381919"/>
              <a:ext cx="243436" cy="8038"/>
            </a:xfrm>
            <a:custGeom>
              <a:avLst/>
              <a:gdLst/>
              <a:ahLst/>
              <a:cxnLst/>
              <a:rect l="l" t="t" r="r" b="b"/>
              <a:pathLst>
                <a:path w="13144" h="434" extrusionOk="0">
                  <a:moveTo>
                    <a:pt x="201" y="0"/>
                  </a:moveTo>
                  <a:cubicBezTo>
                    <a:pt x="101" y="0"/>
                    <a:pt x="1" y="100"/>
                    <a:pt x="1" y="234"/>
                  </a:cubicBezTo>
                  <a:cubicBezTo>
                    <a:pt x="1" y="334"/>
                    <a:pt x="101" y="434"/>
                    <a:pt x="201" y="434"/>
                  </a:cubicBezTo>
                  <a:lnTo>
                    <a:pt x="12943" y="434"/>
                  </a:lnTo>
                  <a:cubicBezTo>
                    <a:pt x="13043" y="434"/>
                    <a:pt x="13143" y="334"/>
                    <a:pt x="13143" y="234"/>
                  </a:cubicBezTo>
                  <a:cubicBezTo>
                    <a:pt x="13143" y="100"/>
                    <a:pt x="13043" y="0"/>
                    <a:pt x="1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5380668" y="2424535"/>
              <a:ext cx="155092" cy="8056"/>
            </a:xfrm>
            <a:custGeom>
              <a:avLst/>
              <a:gdLst/>
              <a:ahLst/>
              <a:cxnLst/>
              <a:rect l="l" t="t" r="r" b="b"/>
              <a:pathLst>
                <a:path w="8374" h="435" extrusionOk="0">
                  <a:moveTo>
                    <a:pt x="200" y="1"/>
                  </a:moveTo>
                  <a:cubicBezTo>
                    <a:pt x="67" y="1"/>
                    <a:pt x="0" y="101"/>
                    <a:pt x="0" y="234"/>
                  </a:cubicBezTo>
                  <a:cubicBezTo>
                    <a:pt x="0" y="334"/>
                    <a:pt x="67" y="434"/>
                    <a:pt x="200" y="434"/>
                  </a:cubicBezTo>
                  <a:lnTo>
                    <a:pt x="8140" y="434"/>
                  </a:lnTo>
                  <a:cubicBezTo>
                    <a:pt x="8273" y="434"/>
                    <a:pt x="8373" y="334"/>
                    <a:pt x="8373" y="234"/>
                  </a:cubicBezTo>
                  <a:cubicBezTo>
                    <a:pt x="8373" y="101"/>
                    <a:pt x="8273" y="1"/>
                    <a:pt x="8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5279341" y="1806130"/>
              <a:ext cx="416419" cy="416401"/>
            </a:xfrm>
            <a:custGeom>
              <a:avLst/>
              <a:gdLst/>
              <a:ahLst/>
              <a:cxnLst/>
              <a:rect l="l" t="t" r="r" b="b"/>
              <a:pathLst>
                <a:path w="22484" h="22483" extrusionOk="0">
                  <a:moveTo>
                    <a:pt x="22484" y="11242"/>
                  </a:moveTo>
                  <a:cubicBezTo>
                    <a:pt x="22484" y="17446"/>
                    <a:pt x="17447" y="22483"/>
                    <a:pt x="11242" y="22483"/>
                  </a:cubicBezTo>
                  <a:cubicBezTo>
                    <a:pt x="5038" y="22483"/>
                    <a:pt x="1" y="17446"/>
                    <a:pt x="1" y="11242"/>
                  </a:cubicBezTo>
                  <a:cubicBezTo>
                    <a:pt x="1" y="5037"/>
                    <a:pt x="5038" y="0"/>
                    <a:pt x="11242" y="0"/>
                  </a:cubicBezTo>
                  <a:cubicBezTo>
                    <a:pt x="17447" y="0"/>
                    <a:pt x="22484" y="5037"/>
                    <a:pt x="22484" y="112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5245374" y="1802277"/>
              <a:ext cx="484372" cy="424587"/>
            </a:xfrm>
            <a:custGeom>
              <a:avLst/>
              <a:gdLst/>
              <a:ahLst/>
              <a:cxnLst/>
              <a:rect l="l" t="t" r="r" b="b"/>
              <a:pathLst>
                <a:path w="26153" h="22925" extrusionOk="0">
                  <a:moveTo>
                    <a:pt x="13077" y="428"/>
                  </a:moveTo>
                  <a:cubicBezTo>
                    <a:pt x="14998" y="428"/>
                    <a:pt x="16943" y="928"/>
                    <a:pt x="18714" y="1976"/>
                  </a:cubicBezTo>
                  <a:cubicBezTo>
                    <a:pt x="23951" y="5078"/>
                    <a:pt x="25685" y="11850"/>
                    <a:pt x="22583" y="17087"/>
                  </a:cubicBezTo>
                  <a:cubicBezTo>
                    <a:pt x="20502" y="20563"/>
                    <a:pt x="16819" y="22496"/>
                    <a:pt x="13046" y="22496"/>
                  </a:cubicBezTo>
                  <a:cubicBezTo>
                    <a:pt x="11135" y="22496"/>
                    <a:pt x="9200" y="22000"/>
                    <a:pt x="7439" y="20956"/>
                  </a:cubicBezTo>
                  <a:cubicBezTo>
                    <a:pt x="2202" y="17854"/>
                    <a:pt x="467" y="11049"/>
                    <a:pt x="3569" y="5812"/>
                  </a:cubicBezTo>
                  <a:cubicBezTo>
                    <a:pt x="5645" y="2345"/>
                    <a:pt x="9314" y="428"/>
                    <a:pt x="13077" y="428"/>
                  </a:cubicBezTo>
                  <a:close/>
                  <a:moveTo>
                    <a:pt x="13079" y="1"/>
                  </a:moveTo>
                  <a:cubicBezTo>
                    <a:pt x="9168" y="1"/>
                    <a:pt x="5359" y="2007"/>
                    <a:pt x="3236" y="5612"/>
                  </a:cubicBezTo>
                  <a:cubicBezTo>
                    <a:pt x="0" y="11049"/>
                    <a:pt x="1801" y="18088"/>
                    <a:pt x="7239" y="21323"/>
                  </a:cubicBezTo>
                  <a:cubicBezTo>
                    <a:pt x="9073" y="22391"/>
                    <a:pt x="11075" y="22925"/>
                    <a:pt x="13043" y="22925"/>
                  </a:cubicBezTo>
                  <a:cubicBezTo>
                    <a:pt x="16979" y="22925"/>
                    <a:pt x="20782" y="20923"/>
                    <a:pt x="22917" y="17320"/>
                  </a:cubicBezTo>
                  <a:cubicBezTo>
                    <a:pt x="26152" y="11883"/>
                    <a:pt x="24351" y="4845"/>
                    <a:pt x="18914" y="1609"/>
                  </a:cubicBezTo>
                  <a:cubicBezTo>
                    <a:pt x="17081" y="519"/>
                    <a:pt x="15067" y="1"/>
                    <a:pt x="13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5328773" y="1869767"/>
              <a:ext cx="317556" cy="289293"/>
            </a:xfrm>
            <a:custGeom>
              <a:avLst/>
              <a:gdLst/>
              <a:ahLst/>
              <a:cxnLst/>
              <a:rect l="l" t="t" r="r" b="b"/>
              <a:pathLst>
                <a:path w="17146" h="15620" extrusionOk="0">
                  <a:moveTo>
                    <a:pt x="8569" y="0"/>
                  </a:moveTo>
                  <a:cubicBezTo>
                    <a:pt x="6572" y="0"/>
                    <a:pt x="4570" y="767"/>
                    <a:pt x="3036" y="2302"/>
                  </a:cubicBezTo>
                  <a:cubicBezTo>
                    <a:pt x="0" y="5337"/>
                    <a:pt x="0" y="10274"/>
                    <a:pt x="3036" y="13343"/>
                  </a:cubicBezTo>
                  <a:cubicBezTo>
                    <a:pt x="4570" y="14861"/>
                    <a:pt x="6572" y="15620"/>
                    <a:pt x="8569" y="15620"/>
                  </a:cubicBezTo>
                  <a:cubicBezTo>
                    <a:pt x="10566" y="15620"/>
                    <a:pt x="12559" y="14861"/>
                    <a:pt x="14077" y="13343"/>
                  </a:cubicBezTo>
                  <a:cubicBezTo>
                    <a:pt x="17146" y="10274"/>
                    <a:pt x="17146" y="5337"/>
                    <a:pt x="14077" y="2302"/>
                  </a:cubicBezTo>
                  <a:cubicBezTo>
                    <a:pt x="12559" y="767"/>
                    <a:pt x="10566" y="0"/>
                    <a:pt x="85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5339274" y="1866044"/>
              <a:ext cx="296553" cy="296572"/>
            </a:xfrm>
            <a:custGeom>
              <a:avLst/>
              <a:gdLst/>
              <a:ahLst/>
              <a:cxnLst/>
              <a:rect l="l" t="t" r="r" b="b"/>
              <a:pathLst>
                <a:path w="16012" h="16013" extrusionOk="0">
                  <a:moveTo>
                    <a:pt x="8006" y="401"/>
                  </a:moveTo>
                  <a:cubicBezTo>
                    <a:pt x="12209" y="401"/>
                    <a:pt x="15612" y="3837"/>
                    <a:pt x="15612" y="8007"/>
                  </a:cubicBezTo>
                  <a:cubicBezTo>
                    <a:pt x="15612" y="12210"/>
                    <a:pt x="12209" y="15612"/>
                    <a:pt x="8006" y="15612"/>
                  </a:cubicBezTo>
                  <a:cubicBezTo>
                    <a:pt x="3803" y="15612"/>
                    <a:pt x="401" y="12210"/>
                    <a:pt x="401" y="8007"/>
                  </a:cubicBezTo>
                  <a:cubicBezTo>
                    <a:pt x="401" y="3837"/>
                    <a:pt x="3803" y="401"/>
                    <a:pt x="8006" y="401"/>
                  </a:cubicBezTo>
                  <a:close/>
                  <a:moveTo>
                    <a:pt x="8006" y="1"/>
                  </a:moveTo>
                  <a:cubicBezTo>
                    <a:pt x="3570" y="1"/>
                    <a:pt x="0" y="3603"/>
                    <a:pt x="0" y="8007"/>
                  </a:cubicBezTo>
                  <a:cubicBezTo>
                    <a:pt x="0" y="12443"/>
                    <a:pt x="3570" y="16012"/>
                    <a:pt x="8006" y="16012"/>
                  </a:cubicBezTo>
                  <a:cubicBezTo>
                    <a:pt x="12409" y="16012"/>
                    <a:pt x="16012" y="12443"/>
                    <a:pt x="16012" y="8007"/>
                  </a:cubicBezTo>
                  <a:cubicBezTo>
                    <a:pt x="16012" y="3603"/>
                    <a:pt x="12409" y="1"/>
                    <a:pt x="8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5387465" y="1914235"/>
              <a:ext cx="200190" cy="200801"/>
            </a:xfrm>
            <a:custGeom>
              <a:avLst/>
              <a:gdLst/>
              <a:ahLst/>
              <a:cxnLst/>
              <a:rect l="l" t="t" r="r" b="b"/>
              <a:pathLst>
                <a:path w="10809" h="10842" extrusionOk="0">
                  <a:moveTo>
                    <a:pt x="1335" y="3003"/>
                  </a:moveTo>
                  <a:cubicBezTo>
                    <a:pt x="0" y="5238"/>
                    <a:pt x="734" y="8140"/>
                    <a:pt x="2969" y="9474"/>
                  </a:cubicBezTo>
                  <a:cubicBezTo>
                    <a:pt x="5237" y="10842"/>
                    <a:pt x="8139" y="10075"/>
                    <a:pt x="9474" y="7840"/>
                  </a:cubicBezTo>
                  <a:cubicBezTo>
                    <a:pt x="10808" y="5571"/>
                    <a:pt x="10074" y="2669"/>
                    <a:pt x="7839" y="1335"/>
                  </a:cubicBezTo>
                  <a:cubicBezTo>
                    <a:pt x="5571" y="1"/>
                    <a:pt x="2669" y="735"/>
                    <a:pt x="1335" y="3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5383131" y="1923051"/>
              <a:ext cx="208839" cy="183336"/>
            </a:xfrm>
            <a:custGeom>
              <a:avLst/>
              <a:gdLst/>
              <a:ahLst/>
              <a:cxnLst/>
              <a:rect l="l" t="t" r="r" b="b"/>
              <a:pathLst>
                <a:path w="11276" h="9899" extrusionOk="0">
                  <a:moveTo>
                    <a:pt x="5638" y="392"/>
                  </a:moveTo>
                  <a:cubicBezTo>
                    <a:pt x="6439" y="392"/>
                    <a:pt x="7239" y="626"/>
                    <a:pt x="7940" y="1026"/>
                  </a:cubicBezTo>
                  <a:cubicBezTo>
                    <a:pt x="9007" y="1660"/>
                    <a:pt x="9741" y="2660"/>
                    <a:pt x="10041" y="3828"/>
                  </a:cubicBezTo>
                  <a:cubicBezTo>
                    <a:pt x="10342" y="4995"/>
                    <a:pt x="10141" y="6230"/>
                    <a:pt x="9541" y="7264"/>
                  </a:cubicBezTo>
                  <a:cubicBezTo>
                    <a:pt x="8701" y="8678"/>
                    <a:pt x="7187" y="9478"/>
                    <a:pt x="5641" y="9478"/>
                  </a:cubicBezTo>
                  <a:cubicBezTo>
                    <a:pt x="4853" y="9478"/>
                    <a:pt x="4057" y="9270"/>
                    <a:pt x="3337" y="8831"/>
                  </a:cubicBezTo>
                  <a:cubicBezTo>
                    <a:pt x="2269" y="8231"/>
                    <a:pt x="1535" y="7230"/>
                    <a:pt x="1235" y="6063"/>
                  </a:cubicBezTo>
                  <a:cubicBezTo>
                    <a:pt x="935" y="4895"/>
                    <a:pt x="1135" y="3661"/>
                    <a:pt x="1735" y="2627"/>
                  </a:cubicBezTo>
                  <a:cubicBezTo>
                    <a:pt x="2369" y="1593"/>
                    <a:pt x="3337" y="859"/>
                    <a:pt x="4504" y="559"/>
                  </a:cubicBezTo>
                  <a:cubicBezTo>
                    <a:pt x="4904" y="459"/>
                    <a:pt x="5271" y="392"/>
                    <a:pt x="5638" y="392"/>
                  </a:cubicBezTo>
                  <a:close/>
                  <a:moveTo>
                    <a:pt x="5651" y="0"/>
                  </a:moveTo>
                  <a:cubicBezTo>
                    <a:pt x="5237" y="0"/>
                    <a:pt x="4819" y="52"/>
                    <a:pt x="4404" y="159"/>
                  </a:cubicBezTo>
                  <a:cubicBezTo>
                    <a:pt x="3136" y="459"/>
                    <a:pt x="2069" y="1259"/>
                    <a:pt x="1368" y="2427"/>
                  </a:cubicBezTo>
                  <a:cubicBezTo>
                    <a:pt x="1" y="4762"/>
                    <a:pt x="768" y="7797"/>
                    <a:pt x="3103" y="9198"/>
                  </a:cubicBezTo>
                  <a:cubicBezTo>
                    <a:pt x="3870" y="9665"/>
                    <a:pt x="4738" y="9899"/>
                    <a:pt x="5638" y="9899"/>
                  </a:cubicBezTo>
                  <a:cubicBezTo>
                    <a:pt x="6038" y="9899"/>
                    <a:pt x="6439" y="9832"/>
                    <a:pt x="6872" y="9732"/>
                  </a:cubicBezTo>
                  <a:cubicBezTo>
                    <a:pt x="8140" y="9398"/>
                    <a:pt x="9207" y="8598"/>
                    <a:pt x="9908" y="7464"/>
                  </a:cubicBezTo>
                  <a:cubicBezTo>
                    <a:pt x="11276" y="5129"/>
                    <a:pt x="10508" y="2093"/>
                    <a:pt x="8173" y="692"/>
                  </a:cubicBezTo>
                  <a:cubicBezTo>
                    <a:pt x="7401" y="238"/>
                    <a:pt x="6535"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5436878" y="1963667"/>
              <a:ext cx="101345" cy="101327"/>
            </a:xfrm>
            <a:custGeom>
              <a:avLst/>
              <a:gdLst/>
              <a:ahLst/>
              <a:cxnLst/>
              <a:rect l="l" t="t" r="r" b="b"/>
              <a:pathLst>
                <a:path w="5472" h="5471" extrusionOk="0">
                  <a:moveTo>
                    <a:pt x="2736" y="1401"/>
                  </a:moveTo>
                  <a:cubicBezTo>
                    <a:pt x="3470" y="1401"/>
                    <a:pt x="4070" y="2002"/>
                    <a:pt x="4070" y="2736"/>
                  </a:cubicBezTo>
                  <a:cubicBezTo>
                    <a:pt x="4070" y="3469"/>
                    <a:pt x="3470" y="4070"/>
                    <a:pt x="2736" y="4070"/>
                  </a:cubicBezTo>
                  <a:cubicBezTo>
                    <a:pt x="2002" y="4070"/>
                    <a:pt x="1402" y="3469"/>
                    <a:pt x="1402" y="2736"/>
                  </a:cubicBezTo>
                  <a:cubicBezTo>
                    <a:pt x="1402" y="2002"/>
                    <a:pt x="2002" y="1401"/>
                    <a:pt x="2736" y="1401"/>
                  </a:cubicBezTo>
                  <a:close/>
                  <a:moveTo>
                    <a:pt x="2736" y="0"/>
                  </a:moveTo>
                  <a:cubicBezTo>
                    <a:pt x="1235" y="0"/>
                    <a:pt x="1" y="1235"/>
                    <a:pt x="1" y="2736"/>
                  </a:cubicBezTo>
                  <a:cubicBezTo>
                    <a:pt x="1" y="4237"/>
                    <a:pt x="1235" y="5471"/>
                    <a:pt x="2736" y="5471"/>
                  </a:cubicBezTo>
                  <a:cubicBezTo>
                    <a:pt x="4237" y="5471"/>
                    <a:pt x="5471" y="4270"/>
                    <a:pt x="5471" y="2736"/>
                  </a:cubicBezTo>
                  <a:cubicBezTo>
                    <a:pt x="5471" y="1235"/>
                    <a:pt x="4237" y="0"/>
                    <a:pt x="2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5433174" y="1959963"/>
              <a:ext cx="108753" cy="109365"/>
            </a:xfrm>
            <a:custGeom>
              <a:avLst/>
              <a:gdLst/>
              <a:ahLst/>
              <a:cxnLst/>
              <a:rect l="l" t="t" r="r" b="b"/>
              <a:pathLst>
                <a:path w="5872" h="5905" extrusionOk="0">
                  <a:moveTo>
                    <a:pt x="2936" y="1801"/>
                  </a:moveTo>
                  <a:cubicBezTo>
                    <a:pt x="3570" y="1801"/>
                    <a:pt x="4070" y="2302"/>
                    <a:pt x="4070" y="2936"/>
                  </a:cubicBezTo>
                  <a:cubicBezTo>
                    <a:pt x="4070" y="3569"/>
                    <a:pt x="3570" y="4070"/>
                    <a:pt x="2936" y="4070"/>
                  </a:cubicBezTo>
                  <a:cubicBezTo>
                    <a:pt x="2302" y="4070"/>
                    <a:pt x="1802" y="3569"/>
                    <a:pt x="1802" y="2936"/>
                  </a:cubicBezTo>
                  <a:cubicBezTo>
                    <a:pt x="1802" y="2335"/>
                    <a:pt x="2302" y="1801"/>
                    <a:pt x="2936" y="1801"/>
                  </a:cubicBezTo>
                  <a:close/>
                  <a:moveTo>
                    <a:pt x="2936" y="1401"/>
                  </a:moveTo>
                  <a:cubicBezTo>
                    <a:pt x="2069" y="1401"/>
                    <a:pt x="1402" y="2102"/>
                    <a:pt x="1402" y="2936"/>
                  </a:cubicBezTo>
                  <a:cubicBezTo>
                    <a:pt x="1402" y="3803"/>
                    <a:pt x="2069" y="4503"/>
                    <a:pt x="2936" y="4503"/>
                  </a:cubicBezTo>
                  <a:cubicBezTo>
                    <a:pt x="3803" y="4503"/>
                    <a:pt x="4471" y="3803"/>
                    <a:pt x="4471" y="2936"/>
                  </a:cubicBezTo>
                  <a:cubicBezTo>
                    <a:pt x="4471" y="2102"/>
                    <a:pt x="3803" y="1401"/>
                    <a:pt x="2936" y="1401"/>
                  </a:cubicBezTo>
                  <a:close/>
                  <a:moveTo>
                    <a:pt x="2936" y="400"/>
                  </a:moveTo>
                  <a:cubicBezTo>
                    <a:pt x="4337" y="400"/>
                    <a:pt x="5471" y="1568"/>
                    <a:pt x="5471" y="2936"/>
                  </a:cubicBezTo>
                  <a:cubicBezTo>
                    <a:pt x="5471" y="4337"/>
                    <a:pt x="4337" y="5471"/>
                    <a:pt x="2936" y="5471"/>
                  </a:cubicBezTo>
                  <a:cubicBezTo>
                    <a:pt x="1535" y="5471"/>
                    <a:pt x="401" y="4337"/>
                    <a:pt x="401" y="2936"/>
                  </a:cubicBezTo>
                  <a:cubicBezTo>
                    <a:pt x="401" y="1535"/>
                    <a:pt x="1535" y="400"/>
                    <a:pt x="2936" y="400"/>
                  </a:cubicBezTo>
                  <a:close/>
                  <a:moveTo>
                    <a:pt x="2936" y="0"/>
                  </a:moveTo>
                  <a:cubicBezTo>
                    <a:pt x="1302" y="0"/>
                    <a:pt x="1" y="1334"/>
                    <a:pt x="1" y="2936"/>
                  </a:cubicBezTo>
                  <a:cubicBezTo>
                    <a:pt x="1" y="4570"/>
                    <a:pt x="1302" y="5904"/>
                    <a:pt x="2936" y="5904"/>
                  </a:cubicBezTo>
                  <a:cubicBezTo>
                    <a:pt x="4571" y="5904"/>
                    <a:pt x="5872" y="4570"/>
                    <a:pt x="5872" y="2936"/>
                  </a:cubicBezTo>
                  <a:cubicBezTo>
                    <a:pt x="5872" y="1334"/>
                    <a:pt x="4571"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5342367" y="1850098"/>
              <a:ext cx="148277" cy="169798"/>
            </a:xfrm>
            <a:custGeom>
              <a:avLst/>
              <a:gdLst/>
              <a:ahLst/>
              <a:cxnLst/>
              <a:rect l="l" t="t" r="r" b="b"/>
              <a:pathLst>
                <a:path w="8006" h="9168" extrusionOk="0">
                  <a:moveTo>
                    <a:pt x="287" y="1"/>
                  </a:moveTo>
                  <a:cubicBezTo>
                    <a:pt x="229" y="1"/>
                    <a:pt x="176" y="19"/>
                    <a:pt x="134" y="61"/>
                  </a:cubicBezTo>
                  <a:cubicBezTo>
                    <a:pt x="0" y="161"/>
                    <a:pt x="0" y="362"/>
                    <a:pt x="100" y="462"/>
                  </a:cubicBezTo>
                  <a:lnTo>
                    <a:pt x="7506" y="9068"/>
                  </a:lnTo>
                  <a:cubicBezTo>
                    <a:pt x="7572" y="9134"/>
                    <a:pt x="7639" y="9168"/>
                    <a:pt x="7706" y="9168"/>
                  </a:cubicBezTo>
                  <a:cubicBezTo>
                    <a:pt x="7772" y="9168"/>
                    <a:pt x="7839" y="9134"/>
                    <a:pt x="7906" y="9101"/>
                  </a:cubicBezTo>
                  <a:cubicBezTo>
                    <a:pt x="8006" y="9001"/>
                    <a:pt x="8006" y="8834"/>
                    <a:pt x="7906" y="8701"/>
                  </a:cubicBezTo>
                  <a:lnTo>
                    <a:pt x="534" y="95"/>
                  </a:lnTo>
                  <a:cubicBezTo>
                    <a:pt x="456" y="37"/>
                    <a:pt x="368"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5302825" y="1811556"/>
              <a:ext cx="56859" cy="55303"/>
            </a:xfrm>
            <a:custGeom>
              <a:avLst/>
              <a:gdLst/>
              <a:ahLst/>
              <a:cxnLst/>
              <a:rect l="l" t="t" r="r" b="b"/>
              <a:pathLst>
                <a:path w="3070" h="2986" extrusionOk="0">
                  <a:moveTo>
                    <a:pt x="2256" y="1"/>
                  </a:moveTo>
                  <a:cubicBezTo>
                    <a:pt x="2238" y="1"/>
                    <a:pt x="2219" y="3"/>
                    <a:pt x="2202" y="7"/>
                  </a:cubicBezTo>
                  <a:cubicBezTo>
                    <a:pt x="2035" y="41"/>
                    <a:pt x="1968" y="174"/>
                    <a:pt x="1968" y="341"/>
                  </a:cubicBezTo>
                  <a:lnTo>
                    <a:pt x="2335" y="2009"/>
                  </a:lnTo>
                  <a:cubicBezTo>
                    <a:pt x="2335" y="2063"/>
                    <a:pt x="2291" y="2118"/>
                    <a:pt x="2238" y="2118"/>
                  </a:cubicBezTo>
                  <a:cubicBezTo>
                    <a:pt x="2226" y="2118"/>
                    <a:pt x="2214" y="2115"/>
                    <a:pt x="2202" y="2109"/>
                  </a:cubicBezTo>
                  <a:lnTo>
                    <a:pt x="434" y="1442"/>
                  </a:lnTo>
                  <a:cubicBezTo>
                    <a:pt x="405" y="1436"/>
                    <a:pt x="377" y="1433"/>
                    <a:pt x="349" y="1433"/>
                  </a:cubicBezTo>
                  <a:cubicBezTo>
                    <a:pt x="214" y="1433"/>
                    <a:pt x="95" y="1498"/>
                    <a:pt x="67" y="1609"/>
                  </a:cubicBezTo>
                  <a:cubicBezTo>
                    <a:pt x="0" y="1775"/>
                    <a:pt x="100" y="1909"/>
                    <a:pt x="234" y="1976"/>
                  </a:cubicBezTo>
                  <a:lnTo>
                    <a:pt x="2936" y="2976"/>
                  </a:lnTo>
                  <a:cubicBezTo>
                    <a:pt x="2948" y="2982"/>
                    <a:pt x="2960" y="2985"/>
                    <a:pt x="2972" y="2985"/>
                  </a:cubicBezTo>
                  <a:cubicBezTo>
                    <a:pt x="3025" y="2985"/>
                    <a:pt x="3069" y="2931"/>
                    <a:pt x="3069" y="2876"/>
                  </a:cubicBezTo>
                  <a:lnTo>
                    <a:pt x="2535" y="208"/>
                  </a:lnTo>
                  <a:cubicBezTo>
                    <a:pt x="2507" y="92"/>
                    <a:pt x="2377" y="1"/>
                    <a:pt x="2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5300343" y="1808352"/>
              <a:ext cx="62415" cy="61433"/>
            </a:xfrm>
            <a:custGeom>
              <a:avLst/>
              <a:gdLst/>
              <a:ahLst/>
              <a:cxnLst/>
              <a:rect l="l" t="t" r="r" b="b"/>
              <a:pathLst>
                <a:path w="3370" h="3317" extrusionOk="0">
                  <a:moveTo>
                    <a:pt x="2369" y="314"/>
                  </a:moveTo>
                  <a:cubicBezTo>
                    <a:pt x="2403" y="314"/>
                    <a:pt x="2436" y="314"/>
                    <a:pt x="2436" y="347"/>
                  </a:cubicBezTo>
                  <a:cubicBezTo>
                    <a:pt x="2469" y="381"/>
                    <a:pt x="2503" y="381"/>
                    <a:pt x="2503" y="414"/>
                  </a:cubicBezTo>
                  <a:lnTo>
                    <a:pt x="3003" y="2949"/>
                  </a:lnTo>
                  <a:lnTo>
                    <a:pt x="401" y="2015"/>
                  </a:lnTo>
                  <a:cubicBezTo>
                    <a:pt x="368" y="1982"/>
                    <a:pt x="368" y="1982"/>
                    <a:pt x="334" y="1948"/>
                  </a:cubicBezTo>
                  <a:cubicBezTo>
                    <a:pt x="334" y="1915"/>
                    <a:pt x="334" y="1882"/>
                    <a:pt x="334" y="1848"/>
                  </a:cubicBezTo>
                  <a:cubicBezTo>
                    <a:pt x="368" y="1815"/>
                    <a:pt x="368" y="1782"/>
                    <a:pt x="401" y="1782"/>
                  </a:cubicBezTo>
                  <a:lnTo>
                    <a:pt x="501" y="1782"/>
                  </a:lnTo>
                  <a:lnTo>
                    <a:pt x="2269" y="2449"/>
                  </a:lnTo>
                  <a:cubicBezTo>
                    <a:pt x="2296" y="2458"/>
                    <a:pt x="2323" y="2462"/>
                    <a:pt x="2349" y="2462"/>
                  </a:cubicBezTo>
                  <a:cubicBezTo>
                    <a:pt x="2421" y="2462"/>
                    <a:pt x="2487" y="2431"/>
                    <a:pt x="2536" y="2382"/>
                  </a:cubicBezTo>
                  <a:cubicBezTo>
                    <a:pt x="2603" y="2349"/>
                    <a:pt x="2636" y="2249"/>
                    <a:pt x="2603" y="2149"/>
                  </a:cubicBezTo>
                  <a:lnTo>
                    <a:pt x="2269" y="481"/>
                  </a:lnTo>
                  <a:cubicBezTo>
                    <a:pt x="2269" y="414"/>
                    <a:pt x="2303" y="347"/>
                    <a:pt x="2369" y="314"/>
                  </a:cubicBezTo>
                  <a:close/>
                  <a:moveTo>
                    <a:pt x="2389" y="1"/>
                  </a:moveTo>
                  <a:cubicBezTo>
                    <a:pt x="2359" y="1"/>
                    <a:pt x="2329" y="5"/>
                    <a:pt x="2303" y="14"/>
                  </a:cubicBezTo>
                  <a:cubicBezTo>
                    <a:pt x="2069" y="80"/>
                    <a:pt x="1902" y="281"/>
                    <a:pt x="1969" y="514"/>
                  </a:cubicBezTo>
                  <a:lnTo>
                    <a:pt x="2269" y="2115"/>
                  </a:lnTo>
                  <a:lnTo>
                    <a:pt x="601" y="1481"/>
                  </a:lnTo>
                  <a:cubicBezTo>
                    <a:pt x="551" y="1465"/>
                    <a:pt x="501" y="1456"/>
                    <a:pt x="447" y="1456"/>
                  </a:cubicBezTo>
                  <a:cubicBezTo>
                    <a:pt x="393" y="1456"/>
                    <a:pt x="334" y="1465"/>
                    <a:pt x="268" y="1481"/>
                  </a:cubicBezTo>
                  <a:cubicBezTo>
                    <a:pt x="168" y="1548"/>
                    <a:pt x="101" y="1615"/>
                    <a:pt x="68" y="1748"/>
                  </a:cubicBezTo>
                  <a:cubicBezTo>
                    <a:pt x="1" y="1848"/>
                    <a:pt x="1" y="1948"/>
                    <a:pt x="68" y="2082"/>
                  </a:cubicBezTo>
                  <a:cubicBezTo>
                    <a:pt x="101" y="2182"/>
                    <a:pt x="201" y="2249"/>
                    <a:pt x="301" y="2282"/>
                  </a:cubicBezTo>
                  <a:lnTo>
                    <a:pt x="3036" y="3283"/>
                  </a:lnTo>
                  <a:cubicBezTo>
                    <a:pt x="3036" y="3316"/>
                    <a:pt x="3070" y="3316"/>
                    <a:pt x="3103" y="3316"/>
                  </a:cubicBezTo>
                  <a:cubicBezTo>
                    <a:pt x="3170" y="3316"/>
                    <a:pt x="3203" y="3283"/>
                    <a:pt x="3270" y="3249"/>
                  </a:cubicBezTo>
                  <a:cubicBezTo>
                    <a:pt x="3337" y="3183"/>
                    <a:pt x="3370" y="3116"/>
                    <a:pt x="3337" y="3016"/>
                  </a:cubicBezTo>
                  <a:lnTo>
                    <a:pt x="2803" y="347"/>
                  </a:lnTo>
                  <a:cubicBezTo>
                    <a:pt x="2803" y="247"/>
                    <a:pt x="2736" y="147"/>
                    <a:pt x="2636" y="80"/>
                  </a:cubicBezTo>
                  <a:cubicBezTo>
                    <a:pt x="2563" y="32"/>
                    <a:pt x="2472" y="1"/>
                    <a:pt x="2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5317642" y="1828373"/>
              <a:ext cx="56859" cy="55618"/>
            </a:xfrm>
            <a:custGeom>
              <a:avLst/>
              <a:gdLst/>
              <a:ahLst/>
              <a:cxnLst/>
              <a:rect l="l" t="t" r="r" b="b"/>
              <a:pathLst>
                <a:path w="3070" h="3003" extrusionOk="0">
                  <a:moveTo>
                    <a:pt x="2202" y="0"/>
                  </a:moveTo>
                  <a:cubicBezTo>
                    <a:pt x="2036" y="33"/>
                    <a:pt x="1936" y="200"/>
                    <a:pt x="1969" y="334"/>
                  </a:cubicBezTo>
                  <a:lnTo>
                    <a:pt x="2336" y="2035"/>
                  </a:lnTo>
                  <a:cubicBezTo>
                    <a:pt x="2336" y="2102"/>
                    <a:pt x="2269" y="2135"/>
                    <a:pt x="2202" y="2135"/>
                  </a:cubicBezTo>
                  <a:lnTo>
                    <a:pt x="401" y="1468"/>
                  </a:lnTo>
                  <a:cubicBezTo>
                    <a:pt x="372" y="1453"/>
                    <a:pt x="341" y="1447"/>
                    <a:pt x="310" y="1447"/>
                  </a:cubicBezTo>
                  <a:cubicBezTo>
                    <a:pt x="201" y="1447"/>
                    <a:pt x="94" y="1530"/>
                    <a:pt x="68" y="1635"/>
                  </a:cubicBezTo>
                  <a:cubicBezTo>
                    <a:pt x="1" y="1768"/>
                    <a:pt x="68" y="1935"/>
                    <a:pt x="234" y="2002"/>
                  </a:cubicBezTo>
                  <a:lnTo>
                    <a:pt x="2936" y="3002"/>
                  </a:lnTo>
                  <a:cubicBezTo>
                    <a:pt x="3003" y="3002"/>
                    <a:pt x="3070" y="2969"/>
                    <a:pt x="3070" y="2902"/>
                  </a:cubicBezTo>
                  <a:lnTo>
                    <a:pt x="2536" y="234"/>
                  </a:lnTo>
                  <a:cubicBezTo>
                    <a:pt x="2503" y="67"/>
                    <a:pt x="2336"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5315178" y="1825651"/>
              <a:ext cx="62415" cy="61433"/>
            </a:xfrm>
            <a:custGeom>
              <a:avLst/>
              <a:gdLst/>
              <a:ahLst/>
              <a:cxnLst/>
              <a:rect l="l" t="t" r="r" b="b"/>
              <a:pathLst>
                <a:path w="3370" h="3317" extrusionOk="0">
                  <a:moveTo>
                    <a:pt x="2369" y="314"/>
                  </a:moveTo>
                  <a:cubicBezTo>
                    <a:pt x="2402" y="314"/>
                    <a:pt x="2436" y="314"/>
                    <a:pt x="2436" y="347"/>
                  </a:cubicBezTo>
                  <a:cubicBezTo>
                    <a:pt x="2469" y="347"/>
                    <a:pt x="2502" y="381"/>
                    <a:pt x="2502" y="414"/>
                  </a:cubicBezTo>
                  <a:lnTo>
                    <a:pt x="3003" y="2949"/>
                  </a:lnTo>
                  <a:lnTo>
                    <a:pt x="3003" y="2949"/>
                  </a:lnTo>
                  <a:lnTo>
                    <a:pt x="401" y="1982"/>
                  </a:lnTo>
                  <a:cubicBezTo>
                    <a:pt x="367" y="1982"/>
                    <a:pt x="367" y="1948"/>
                    <a:pt x="334" y="1915"/>
                  </a:cubicBezTo>
                  <a:cubicBezTo>
                    <a:pt x="334" y="1915"/>
                    <a:pt x="334" y="1848"/>
                    <a:pt x="334" y="1848"/>
                  </a:cubicBezTo>
                  <a:cubicBezTo>
                    <a:pt x="334" y="1815"/>
                    <a:pt x="367" y="1782"/>
                    <a:pt x="401" y="1748"/>
                  </a:cubicBezTo>
                  <a:lnTo>
                    <a:pt x="501" y="1748"/>
                  </a:lnTo>
                  <a:lnTo>
                    <a:pt x="2269" y="2415"/>
                  </a:lnTo>
                  <a:cubicBezTo>
                    <a:pt x="2310" y="2429"/>
                    <a:pt x="2352" y="2437"/>
                    <a:pt x="2391" y="2437"/>
                  </a:cubicBezTo>
                  <a:cubicBezTo>
                    <a:pt x="2446" y="2437"/>
                    <a:pt x="2497" y="2421"/>
                    <a:pt x="2536" y="2382"/>
                  </a:cubicBezTo>
                  <a:cubicBezTo>
                    <a:pt x="2602" y="2315"/>
                    <a:pt x="2602" y="2249"/>
                    <a:pt x="2602" y="2149"/>
                  </a:cubicBezTo>
                  <a:lnTo>
                    <a:pt x="2269" y="447"/>
                  </a:lnTo>
                  <a:cubicBezTo>
                    <a:pt x="2235" y="381"/>
                    <a:pt x="2302" y="314"/>
                    <a:pt x="2369" y="314"/>
                  </a:cubicBezTo>
                  <a:close/>
                  <a:moveTo>
                    <a:pt x="2388" y="1"/>
                  </a:moveTo>
                  <a:cubicBezTo>
                    <a:pt x="2358" y="1"/>
                    <a:pt x="2329" y="5"/>
                    <a:pt x="2302" y="14"/>
                  </a:cubicBezTo>
                  <a:cubicBezTo>
                    <a:pt x="2069" y="47"/>
                    <a:pt x="1902" y="281"/>
                    <a:pt x="1969" y="514"/>
                  </a:cubicBezTo>
                  <a:lnTo>
                    <a:pt x="2269" y="2082"/>
                  </a:lnTo>
                  <a:lnTo>
                    <a:pt x="601" y="1481"/>
                  </a:lnTo>
                  <a:cubicBezTo>
                    <a:pt x="551" y="1448"/>
                    <a:pt x="493" y="1431"/>
                    <a:pt x="434" y="1431"/>
                  </a:cubicBezTo>
                  <a:cubicBezTo>
                    <a:pt x="376" y="1431"/>
                    <a:pt x="317" y="1448"/>
                    <a:pt x="267" y="1481"/>
                  </a:cubicBezTo>
                  <a:cubicBezTo>
                    <a:pt x="167" y="1515"/>
                    <a:pt x="101" y="1615"/>
                    <a:pt x="34" y="1715"/>
                  </a:cubicBezTo>
                  <a:cubicBezTo>
                    <a:pt x="0" y="1815"/>
                    <a:pt x="0" y="1948"/>
                    <a:pt x="67" y="2048"/>
                  </a:cubicBezTo>
                  <a:cubicBezTo>
                    <a:pt x="101" y="2149"/>
                    <a:pt x="201" y="2249"/>
                    <a:pt x="301" y="2282"/>
                  </a:cubicBezTo>
                  <a:lnTo>
                    <a:pt x="3036" y="3283"/>
                  </a:lnTo>
                  <a:cubicBezTo>
                    <a:pt x="3036" y="3283"/>
                    <a:pt x="3069" y="3316"/>
                    <a:pt x="3103" y="3316"/>
                  </a:cubicBezTo>
                  <a:cubicBezTo>
                    <a:pt x="3169" y="3316"/>
                    <a:pt x="3203" y="3283"/>
                    <a:pt x="3269" y="3249"/>
                  </a:cubicBezTo>
                  <a:cubicBezTo>
                    <a:pt x="3336" y="3183"/>
                    <a:pt x="3370" y="3083"/>
                    <a:pt x="3336" y="3016"/>
                  </a:cubicBezTo>
                  <a:lnTo>
                    <a:pt x="2802" y="347"/>
                  </a:lnTo>
                  <a:cubicBezTo>
                    <a:pt x="2769" y="247"/>
                    <a:pt x="2702" y="147"/>
                    <a:pt x="2636" y="80"/>
                  </a:cubicBezTo>
                  <a:cubicBezTo>
                    <a:pt x="2562" y="32"/>
                    <a:pt x="2471"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2" name="Google Shape;2352;p44"/>
          <p:cNvSpPr/>
          <p:nvPr/>
        </p:nvSpPr>
        <p:spPr>
          <a:xfrm>
            <a:off x="6428661" y="3608859"/>
            <a:ext cx="71080" cy="19"/>
          </a:xfrm>
          <a:custGeom>
            <a:avLst/>
            <a:gdLst/>
            <a:ahLst/>
            <a:cxnLst/>
            <a:rect l="l" t="t" r="r" b="b"/>
            <a:pathLst>
              <a:path w="3838" h="1" extrusionOk="0">
                <a:moveTo>
                  <a:pt x="1" y="1"/>
                </a:moveTo>
                <a:lnTo>
                  <a:pt x="3837"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44"/>
          <p:cNvGrpSpPr/>
          <p:nvPr/>
        </p:nvGrpSpPr>
        <p:grpSpPr>
          <a:xfrm>
            <a:off x="2462822" y="3631988"/>
            <a:ext cx="857495" cy="742447"/>
            <a:chOff x="5616047" y="2074865"/>
            <a:chExt cx="1676104" cy="1451225"/>
          </a:xfrm>
        </p:grpSpPr>
        <p:sp>
          <p:nvSpPr>
            <p:cNvPr id="2354" name="Google Shape;2354;p44"/>
            <p:cNvSpPr/>
            <p:nvPr/>
          </p:nvSpPr>
          <p:spPr>
            <a:xfrm>
              <a:off x="5616047" y="2074865"/>
              <a:ext cx="1676104" cy="1451225"/>
            </a:xfrm>
            <a:custGeom>
              <a:avLst/>
              <a:gdLst/>
              <a:ahLst/>
              <a:cxnLst/>
              <a:rect l="l" t="t" r="r" b="b"/>
              <a:pathLst>
                <a:path w="90499" h="78357" extrusionOk="0">
                  <a:moveTo>
                    <a:pt x="90499" y="78357"/>
                  </a:moveTo>
                  <a:lnTo>
                    <a:pt x="0" y="78357"/>
                  </a:lnTo>
                  <a:lnTo>
                    <a:pt x="0" y="1"/>
                  </a:lnTo>
                  <a:lnTo>
                    <a:pt x="90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5684629" y="2140965"/>
              <a:ext cx="1538328" cy="1331989"/>
            </a:xfrm>
            <a:custGeom>
              <a:avLst/>
              <a:gdLst/>
              <a:ahLst/>
              <a:cxnLst/>
              <a:rect l="l" t="t" r="r" b="b"/>
              <a:pathLst>
                <a:path w="83060" h="71919" extrusionOk="0">
                  <a:moveTo>
                    <a:pt x="0" y="1"/>
                  </a:moveTo>
                  <a:lnTo>
                    <a:pt x="0" y="71919"/>
                  </a:lnTo>
                  <a:lnTo>
                    <a:pt x="83060" y="71919"/>
                  </a:lnTo>
                  <a:lnTo>
                    <a:pt x="830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5680906" y="2137261"/>
              <a:ext cx="1546385" cy="1340027"/>
            </a:xfrm>
            <a:custGeom>
              <a:avLst/>
              <a:gdLst/>
              <a:ahLst/>
              <a:cxnLst/>
              <a:rect l="l" t="t" r="r" b="b"/>
              <a:pathLst>
                <a:path w="83495" h="72353" extrusionOk="0">
                  <a:moveTo>
                    <a:pt x="83060" y="401"/>
                  </a:moveTo>
                  <a:lnTo>
                    <a:pt x="83060" y="71919"/>
                  </a:lnTo>
                  <a:lnTo>
                    <a:pt x="401" y="71919"/>
                  </a:lnTo>
                  <a:lnTo>
                    <a:pt x="401" y="401"/>
                  </a:lnTo>
                  <a:close/>
                  <a:moveTo>
                    <a:pt x="1" y="1"/>
                  </a:moveTo>
                  <a:lnTo>
                    <a:pt x="1" y="72353"/>
                  </a:lnTo>
                  <a:lnTo>
                    <a:pt x="83494" y="72353"/>
                  </a:lnTo>
                  <a:lnTo>
                    <a:pt x="83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5684629" y="2140965"/>
              <a:ext cx="1538271" cy="122954"/>
            </a:xfrm>
            <a:custGeom>
              <a:avLst/>
              <a:gdLst/>
              <a:ahLst/>
              <a:cxnLst/>
              <a:rect l="l" t="t" r="r" b="b"/>
              <a:pathLst>
                <a:path w="83060" h="6639" extrusionOk="0">
                  <a:moveTo>
                    <a:pt x="0" y="1"/>
                  </a:moveTo>
                  <a:lnTo>
                    <a:pt x="83060" y="1"/>
                  </a:lnTo>
                  <a:lnTo>
                    <a:pt x="83060" y="6639"/>
                  </a:lnTo>
                  <a:lnTo>
                    <a:pt x="0" y="6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5680906" y="2137261"/>
              <a:ext cx="1546385" cy="130386"/>
            </a:xfrm>
            <a:custGeom>
              <a:avLst/>
              <a:gdLst/>
              <a:ahLst/>
              <a:cxnLst/>
              <a:rect l="l" t="t" r="r" b="b"/>
              <a:pathLst>
                <a:path w="83495" h="7040" extrusionOk="0">
                  <a:moveTo>
                    <a:pt x="83060" y="401"/>
                  </a:moveTo>
                  <a:lnTo>
                    <a:pt x="83060" y="6639"/>
                  </a:lnTo>
                  <a:lnTo>
                    <a:pt x="401" y="6639"/>
                  </a:lnTo>
                  <a:lnTo>
                    <a:pt x="401" y="401"/>
                  </a:lnTo>
                  <a:close/>
                  <a:moveTo>
                    <a:pt x="201" y="1"/>
                  </a:moveTo>
                  <a:cubicBezTo>
                    <a:pt x="101" y="1"/>
                    <a:pt x="1" y="67"/>
                    <a:pt x="1" y="201"/>
                  </a:cubicBezTo>
                  <a:lnTo>
                    <a:pt x="1" y="6839"/>
                  </a:lnTo>
                  <a:cubicBezTo>
                    <a:pt x="1" y="6939"/>
                    <a:pt x="101" y="7039"/>
                    <a:pt x="201" y="7039"/>
                  </a:cubicBezTo>
                  <a:lnTo>
                    <a:pt x="83261" y="7039"/>
                  </a:lnTo>
                  <a:cubicBezTo>
                    <a:pt x="83394" y="7039"/>
                    <a:pt x="83494" y="6939"/>
                    <a:pt x="83494" y="6839"/>
                  </a:cubicBezTo>
                  <a:lnTo>
                    <a:pt x="83494" y="201"/>
                  </a:lnTo>
                  <a:cubicBezTo>
                    <a:pt x="83494" y="67"/>
                    <a:pt x="83394" y="1"/>
                    <a:pt x="83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6345040" y="2389328"/>
              <a:ext cx="302739" cy="292238"/>
            </a:xfrm>
            <a:custGeom>
              <a:avLst/>
              <a:gdLst/>
              <a:ahLst/>
              <a:cxnLst/>
              <a:rect l="l" t="t" r="r" b="b"/>
              <a:pathLst>
                <a:path w="16346" h="15779" extrusionOk="0">
                  <a:moveTo>
                    <a:pt x="8173" y="0"/>
                  </a:moveTo>
                  <a:cubicBezTo>
                    <a:pt x="3670" y="0"/>
                    <a:pt x="1" y="3436"/>
                    <a:pt x="1" y="7673"/>
                  </a:cubicBezTo>
                  <a:lnTo>
                    <a:pt x="1" y="15512"/>
                  </a:lnTo>
                  <a:cubicBezTo>
                    <a:pt x="1" y="15678"/>
                    <a:pt x="134" y="15778"/>
                    <a:pt x="268" y="15778"/>
                  </a:cubicBezTo>
                  <a:cubicBezTo>
                    <a:pt x="401" y="15778"/>
                    <a:pt x="501" y="15678"/>
                    <a:pt x="501" y="15512"/>
                  </a:cubicBezTo>
                  <a:lnTo>
                    <a:pt x="501" y="7673"/>
                  </a:lnTo>
                  <a:cubicBezTo>
                    <a:pt x="501" y="3703"/>
                    <a:pt x="3937" y="501"/>
                    <a:pt x="8173" y="501"/>
                  </a:cubicBezTo>
                  <a:cubicBezTo>
                    <a:pt x="12410" y="501"/>
                    <a:pt x="15846" y="3703"/>
                    <a:pt x="15846" y="7673"/>
                  </a:cubicBezTo>
                  <a:lnTo>
                    <a:pt x="15846" y="15178"/>
                  </a:lnTo>
                  <a:cubicBezTo>
                    <a:pt x="15846" y="15311"/>
                    <a:pt x="15946" y="15411"/>
                    <a:pt x="16112" y="15411"/>
                  </a:cubicBezTo>
                  <a:cubicBezTo>
                    <a:pt x="16246" y="15411"/>
                    <a:pt x="16346" y="15311"/>
                    <a:pt x="16346" y="15178"/>
                  </a:cubicBezTo>
                  <a:lnTo>
                    <a:pt x="16346" y="7673"/>
                  </a:lnTo>
                  <a:cubicBezTo>
                    <a:pt x="16346" y="3436"/>
                    <a:pt x="12677" y="0"/>
                    <a:pt x="8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6605755" y="2556125"/>
              <a:ext cx="231694" cy="675283"/>
            </a:xfrm>
            <a:custGeom>
              <a:avLst/>
              <a:gdLst/>
              <a:ahLst/>
              <a:cxnLst/>
              <a:rect l="l" t="t" r="r" b="b"/>
              <a:pathLst>
                <a:path w="12510" h="36461" extrusionOk="0">
                  <a:moveTo>
                    <a:pt x="2936" y="1"/>
                  </a:moveTo>
                  <a:lnTo>
                    <a:pt x="2769" y="31690"/>
                  </a:lnTo>
                  <a:lnTo>
                    <a:pt x="1" y="36460"/>
                  </a:lnTo>
                  <a:lnTo>
                    <a:pt x="12510" y="36460"/>
                  </a:lnTo>
                  <a:lnTo>
                    <a:pt x="10375" y="31390"/>
                  </a:lnTo>
                  <a:lnTo>
                    <a:pt x="108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6600810" y="2551198"/>
              <a:ext cx="241584" cy="685154"/>
            </a:xfrm>
            <a:custGeom>
              <a:avLst/>
              <a:gdLst/>
              <a:ahLst/>
              <a:cxnLst/>
              <a:rect l="l" t="t" r="r" b="b"/>
              <a:pathLst>
                <a:path w="13044" h="36994" extrusionOk="0">
                  <a:moveTo>
                    <a:pt x="10842" y="500"/>
                  </a:moveTo>
                  <a:lnTo>
                    <a:pt x="10375" y="31656"/>
                  </a:lnTo>
                  <a:cubicBezTo>
                    <a:pt x="10375" y="31689"/>
                    <a:pt x="10408" y="31723"/>
                    <a:pt x="10408" y="31756"/>
                  </a:cubicBezTo>
                  <a:lnTo>
                    <a:pt x="12410" y="36493"/>
                  </a:lnTo>
                  <a:lnTo>
                    <a:pt x="701" y="36493"/>
                  </a:lnTo>
                  <a:lnTo>
                    <a:pt x="3236" y="32090"/>
                  </a:lnTo>
                  <a:cubicBezTo>
                    <a:pt x="3270" y="32023"/>
                    <a:pt x="3270" y="31990"/>
                    <a:pt x="3270" y="31956"/>
                  </a:cubicBezTo>
                  <a:lnTo>
                    <a:pt x="3437" y="500"/>
                  </a:lnTo>
                  <a:close/>
                  <a:moveTo>
                    <a:pt x="3203" y="0"/>
                  </a:moveTo>
                  <a:cubicBezTo>
                    <a:pt x="3070" y="0"/>
                    <a:pt x="2936" y="100"/>
                    <a:pt x="2936" y="234"/>
                  </a:cubicBezTo>
                  <a:lnTo>
                    <a:pt x="2769" y="31890"/>
                  </a:lnTo>
                  <a:lnTo>
                    <a:pt x="68" y="36593"/>
                  </a:lnTo>
                  <a:cubicBezTo>
                    <a:pt x="1" y="36693"/>
                    <a:pt x="1" y="36760"/>
                    <a:pt x="68" y="36860"/>
                  </a:cubicBezTo>
                  <a:cubicBezTo>
                    <a:pt x="101" y="36926"/>
                    <a:pt x="168" y="36993"/>
                    <a:pt x="268" y="36993"/>
                  </a:cubicBezTo>
                  <a:lnTo>
                    <a:pt x="12777" y="36993"/>
                  </a:lnTo>
                  <a:cubicBezTo>
                    <a:pt x="12877" y="36993"/>
                    <a:pt x="12943" y="36926"/>
                    <a:pt x="13010" y="36860"/>
                  </a:cubicBezTo>
                  <a:cubicBezTo>
                    <a:pt x="13044" y="36793"/>
                    <a:pt x="13044" y="36693"/>
                    <a:pt x="13010" y="36626"/>
                  </a:cubicBezTo>
                  <a:lnTo>
                    <a:pt x="10909" y="31589"/>
                  </a:lnTo>
                  <a:lnTo>
                    <a:pt x="11342" y="267"/>
                  </a:lnTo>
                  <a:cubicBezTo>
                    <a:pt x="11342" y="200"/>
                    <a:pt x="11342" y="133"/>
                    <a:pt x="11276" y="67"/>
                  </a:cubicBezTo>
                  <a:cubicBezTo>
                    <a:pt x="11242" y="33"/>
                    <a:pt x="11176" y="0"/>
                    <a:pt x="1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6052820" y="2556125"/>
              <a:ext cx="612887" cy="675283"/>
            </a:xfrm>
            <a:custGeom>
              <a:avLst/>
              <a:gdLst/>
              <a:ahLst/>
              <a:cxnLst/>
              <a:rect l="l" t="t" r="r" b="b"/>
              <a:pathLst>
                <a:path w="33092" h="36461" extrusionOk="0">
                  <a:moveTo>
                    <a:pt x="11142" y="1"/>
                  </a:moveTo>
                  <a:lnTo>
                    <a:pt x="2069" y="1"/>
                  </a:lnTo>
                  <a:lnTo>
                    <a:pt x="1702" y="1"/>
                  </a:lnTo>
                  <a:lnTo>
                    <a:pt x="2069" y="25052"/>
                  </a:lnTo>
                  <a:lnTo>
                    <a:pt x="2069" y="31323"/>
                  </a:lnTo>
                  <a:lnTo>
                    <a:pt x="1" y="36460"/>
                  </a:lnTo>
                  <a:lnTo>
                    <a:pt x="2069" y="36460"/>
                  </a:lnTo>
                  <a:lnTo>
                    <a:pt x="12510" y="36460"/>
                  </a:lnTo>
                  <a:lnTo>
                    <a:pt x="33091" y="36460"/>
                  </a:lnTo>
                  <a:lnTo>
                    <a:pt x="33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4"/>
            <p:cNvSpPr/>
            <p:nvPr/>
          </p:nvSpPr>
          <p:spPr>
            <a:xfrm>
              <a:off x="6047894" y="2551198"/>
              <a:ext cx="622758" cy="685154"/>
            </a:xfrm>
            <a:custGeom>
              <a:avLst/>
              <a:gdLst/>
              <a:ahLst/>
              <a:cxnLst/>
              <a:rect l="l" t="t" r="r" b="b"/>
              <a:pathLst>
                <a:path w="33625" h="36994" extrusionOk="0">
                  <a:moveTo>
                    <a:pt x="33124" y="500"/>
                  </a:moveTo>
                  <a:lnTo>
                    <a:pt x="33124" y="36493"/>
                  </a:lnTo>
                  <a:lnTo>
                    <a:pt x="634" y="36493"/>
                  </a:lnTo>
                  <a:lnTo>
                    <a:pt x="2569" y="31689"/>
                  </a:lnTo>
                  <a:cubicBezTo>
                    <a:pt x="2569" y="31656"/>
                    <a:pt x="2569" y="31623"/>
                    <a:pt x="2569" y="31589"/>
                  </a:cubicBezTo>
                  <a:lnTo>
                    <a:pt x="2569" y="25318"/>
                  </a:lnTo>
                  <a:lnTo>
                    <a:pt x="2202" y="500"/>
                  </a:lnTo>
                  <a:close/>
                  <a:moveTo>
                    <a:pt x="1968" y="0"/>
                  </a:moveTo>
                  <a:cubicBezTo>
                    <a:pt x="1902" y="0"/>
                    <a:pt x="1835" y="33"/>
                    <a:pt x="1768" y="67"/>
                  </a:cubicBezTo>
                  <a:cubicBezTo>
                    <a:pt x="1735" y="133"/>
                    <a:pt x="1701" y="200"/>
                    <a:pt x="1701" y="267"/>
                  </a:cubicBezTo>
                  <a:lnTo>
                    <a:pt x="2068" y="25318"/>
                  </a:lnTo>
                  <a:lnTo>
                    <a:pt x="2068" y="31556"/>
                  </a:lnTo>
                  <a:lnTo>
                    <a:pt x="33" y="36626"/>
                  </a:lnTo>
                  <a:cubicBezTo>
                    <a:pt x="0" y="36726"/>
                    <a:pt x="33" y="36793"/>
                    <a:pt x="67" y="36860"/>
                  </a:cubicBezTo>
                  <a:cubicBezTo>
                    <a:pt x="100" y="36926"/>
                    <a:pt x="200" y="36993"/>
                    <a:pt x="267" y="36993"/>
                  </a:cubicBezTo>
                  <a:lnTo>
                    <a:pt x="33357" y="36993"/>
                  </a:lnTo>
                  <a:cubicBezTo>
                    <a:pt x="33524" y="36993"/>
                    <a:pt x="33624" y="36860"/>
                    <a:pt x="33624" y="36726"/>
                  </a:cubicBezTo>
                  <a:lnTo>
                    <a:pt x="33624" y="267"/>
                  </a:lnTo>
                  <a:cubicBezTo>
                    <a:pt x="33624" y="133"/>
                    <a:pt x="33491" y="0"/>
                    <a:pt x="3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4"/>
            <p:cNvSpPr/>
            <p:nvPr/>
          </p:nvSpPr>
          <p:spPr>
            <a:xfrm>
              <a:off x="6721287" y="2594444"/>
              <a:ext cx="55006" cy="627685"/>
            </a:xfrm>
            <a:custGeom>
              <a:avLst/>
              <a:gdLst/>
              <a:ahLst/>
              <a:cxnLst/>
              <a:rect l="l" t="t" r="r" b="b"/>
              <a:pathLst>
                <a:path w="2970" h="33891" extrusionOk="0">
                  <a:moveTo>
                    <a:pt x="501" y="0"/>
                  </a:moveTo>
                  <a:cubicBezTo>
                    <a:pt x="367" y="0"/>
                    <a:pt x="234" y="100"/>
                    <a:pt x="234" y="267"/>
                  </a:cubicBezTo>
                  <a:lnTo>
                    <a:pt x="1" y="29888"/>
                  </a:lnTo>
                  <a:cubicBezTo>
                    <a:pt x="1" y="29955"/>
                    <a:pt x="1" y="29988"/>
                    <a:pt x="34" y="30022"/>
                  </a:cubicBezTo>
                  <a:lnTo>
                    <a:pt x="2469" y="33758"/>
                  </a:lnTo>
                  <a:cubicBezTo>
                    <a:pt x="2536" y="33824"/>
                    <a:pt x="2602" y="33891"/>
                    <a:pt x="2702" y="33891"/>
                  </a:cubicBezTo>
                  <a:cubicBezTo>
                    <a:pt x="2736" y="33891"/>
                    <a:pt x="2803" y="33858"/>
                    <a:pt x="2836" y="33824"/>
                  </a:cubicBezTo>
                  <a:cubicBezTo>
                    <a:pt x="2936" y="33758"/>
                    <a:pt x="2969" y="33591"/>
                    <a:pt x="2903" y="33491"/>
                  </a:cubicBezTo>
                  <a:lnTo>
                    <a:pt x="501" y="29821"/>
                  </a:lnTo>
                  <a:lnTo>
                    <a:pt x="734" y="267"/>
                  </a:lnTo>
                  <a:cubicBezTo>
                    <a:pt x="734" y="100"/>
                    <a:pt x="634"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4"/>
            <p:cNvSpPr/>
            <p:nvPr/>
          </p:nvSpPr>
          <p:spPr>
            <a:xfrm>
              <a:off x="6483426" y="2642617"/>
              <a:ext cx="55636" cy="52543"/>
            </a:xfrm>
            <a:custGeom>
              <a:avLst/>
              <a:gdLst/>
              <a:ahLst/>
              <a:cxnLst/>
              <a:rect l="l" t="t" r="r" b="b"/>
              <a:pathLst>
                <a:path w="3004" h="2837" extrusionOk="0">
                  <a:moveTo>
                    <a:pt x="1502" y="501"/>
                  </a:moveTo>
                  <a:cubicBezTo>
                    <a:pt x="2069" y="501"/>
                    <a:pt x="2503" y="902"/>
                    <a:pt x="2503" y="1435"/>
                  </a:cubicBezTo>
                  <a:cubicBezTo>
                    <a:pt x="2503" y="1936"/>
                    <a:pt x="2069" y="2336"/>
                    <a:pt x="1502" y="2336"/>
                  </a:cubicBezTo>
                  <a:cubicBezTo>
                    <a:pt x="935" y="2336"/>
                    <a:pt x="501" y="1936"/>
                    <a:pt x="501" y="1435"/>
                  </a:cubicBezTo>
                  <a:cubicBezTo>
                    <a:pt x="501" y="902"/>
                    <a:pt x="968" y="501"/>
                    <a:pt x="1502" y="501"/>
                  </a:cubicBezTo>
                  <a:close/>
                  <a:moveTo>
                    <a:pt x="1502" y="1"/>
                  </a:moveTo>
                  <a:cubicBezTo>
                    <a:pt x="668" y="1"/>
                    <a:pt x="1" y="635"/>
                    <a:pt x="1" y="1435"/>
                  </a:cubicBezTo>
                  <a:cubicBezTo>
                    <a:pt x="1" y="2202"/>
                    <a:pt x="668" y="2836"/>
                    <a:pt x="1502" y="2836"/>
                  </a:cubicBezTo>
                  <a:cubicBezTo>
                    <a:pt x="2336" y="2836"/>
                    <a:pt x="3003" y="2202"/>
                    <a:pt x="3003" y="1435"/>
                  </a:cubicBezTo>
                  <a:cubicBezTo>
                    <a:pt x="3003" y="635"/>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4"/>
            <p:cNvSpPr/>
            <p:nvPr/>
          </p:nvSpPr>
          <p:spPr>
            <a:xfrm>
              <a:off x="6180094" y="2642617"/>
              <a:ext cx="56247" cy="52543"/>
            </a:xfrm>
            <a:custGeom>
              <a:avLst/>
              <a:gdLst/>
              <a:ahLst/>
              <a:cxnLst/>
              <a:rect l="l" t="t" r="r" b="b"/>
              <a:pathLst>
                <a:path w="3037" h="2837" extrusionOk="0">
                  <a:moveTo>
                    <a:pt x="1502" y="501"/>
                  </a:moveTo>
                  <a:cubicBezTo>
                    <a:pt x="2069" y="501"/>
                    <a:pt x="2536" y="902"/>
                    <a:pt x="2536" y="1435"/>
                  </a:cubicBezTo>
                  <a:cubicBezTo>
                    <a:pt x="2536" y="1936"/>
                    <a:pt x="2069" y="2336"/>
                    <a:pt x="1502" y="2336"/>
                  </a:cubicBezTo>
                  <a:cubicBezTo>
                    <a:pt x="968" y="2336"/>
                    <a:pt x="501" y="1936"/>
                    <a:pt x="501" y="1435"/>
                  </a:cubicBezTo>
                  <a:cubicBezTo>
                    <a:pt x="501" y="902"/>
                    <a:pt x="968" y="501"/>
                    <a:pt x="1502" y="501"/>
                  </a:cubicBezTo>
                  <a:close/>
                  <a:moveTo>
                    <a:pt x="1502" y="1"/>
                  </a:moveTo>
                  <a:cubicBezTo>
                    <a:pt x="668" y="1"/>
                    <a:pt x="1" y="635"/>
                    <a:pt x="1" y="1435"/>
                  </a:cubicBezTo>
                  <a:cubicBezTo>
                    <a:pt x="1" y="2202"/>
                    <a:pt x="668" y="2836"/>
                    <a:pt x="1502" y="2836"/>
                  </a:cubicBezTo>
                  <a:cubicBezTo>
                    <a:pt x="2336" y="2836"/>
                    <a:pt x="3036" y="2202"/>
                    <a:pt x="3036" y="1435"/>
                  </a:cubicBezTo>
                  <a:cubicBezTo>
                    <a:pt x="3036" y="635"/>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6203579" y="2380067"/>
              <a:ext cx="311999" cy="301498"/>
            </a:xfrm>
            <a:custGeom>
              <a:avLst/>
              <a:gdLst/>
              <a:ahLst/>
              <a:cxnLst/>
              <a:rect l="l" t="t" r="r" b="b"/>
              <a:pathLst>
                <a:path w="16846" h="16279" extrusionOk="0">
                  <a:moveTo>
                    <a:pt x="8406" y="0"/>
                  </a:moveTo>
                  <a:cubicBezTo>
                    <a:pt x="3770" y="0"/>
                    <a:pt x="0" y="3569"/>
                    <a:pt x="0" y="7906"/>
                  </a:cubicBezTo>
                  <a:lnTo>
                    <a:pt x="0" y="16012"/>
                  </a:lnTo>
                  <a:cubicBezTo>
                    <a:pt x="0" y="16178"/>
                    <a:pt x="100" y="16278"/>
                    <a:pt x="234" y="16278"/>
                  </a:cubicBezTo>
                  <a:cubicBezTo>
                    <a:pt x="400" y="16278"/>
                    <a:pt x="501" y="16178"/>
                    <a:pt x="501" y="16012"/>
                  </a:cubicBezTo>
                  <a:lnTo>
                    <a:pt x="501" y="7906"/>
                  </a:lnTo>
                  <a:cubicBezTo>
                    <a:pt x="501" y="3836"/>
                    <a:pt x="4036" y="500"/>
                    <a:pt x="8406" y="500"/>
                  </a:cubicBezTo>
                  <a:cubicBezTo>
                    <a:pt x="12776" y="500"/>
                    <a:pt x="16345" y="3836"/>
                    <a:pt x="16345" y="7906"/>
                  </a:cubicBezTo>
                  <a:lnTo>
                    <a:pt x="16345" y="15645"/>
                  </a:lnTo>
                  <a:cubicBezTo>
                    <a:pt x="16345" y="15778"/>
                    <a:pt x="16445" y="15911"/>
                    <a:pt x="16579" y="15911"/>
                  </a:cubicBezTo>
                  <a:cubicBezTo>
                    <a:pt x="16712" y="15911"/>
                    <a:pt x="16846" y="15778"/>
                    <a:pt x="16846" y="15645"/>
                  </a:cubicBezTo>
                  <a:lnTo>
                    <a:pt x="16846" y="7906"/>
                  </a:lnTo>
                  <a:cubicBezTo>
                    <a:pt x="16846" y="3569"/>
                    <a:pt x="13076" y="0"/>
                    <a:pt x="8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6191837" y="2734053"/>
              <a:ext cx="321278" cy="76639"/>
            </a:xfrm>
            <a:custGeom>
              <a:avLst/>
              <a:gdLst/>
              <a:ahLst/>
              <a:cxnLst/>
              <a:rect l="l" t="t" r="r" b="b"/>
              <a:pathLst>
                <a:path w="17347" h="4138" extrusionOk="0">
                  <a:moveTo>
                    <a:pt x="15345" y="501"/>
                  </a:moveTo>
                  <a:cubicBezTo>
                    <a:pt x="16179" y="501"/>
                    <a:pt x="16846" y="1168"/>
                    <a:pt x="16846" y="2002"/>
                  </a:cubicBezTo>
                  <a:lnTo>
                    <a:pt x="16846" y="2136"/>
                  </a:lnTo>
                  <a:cubicBezTo>
                    <a:pt x="16846" y="2970"/>
                    <a:pt x="16179" y="3637"/>
                    <a:pt x="15345" y="3637"/>
                  </a:cubicBezTo>
                  <a:lnTo>
                    <a:pt x="2035" y="3637"/>
                  </a:lnTo>
                  <a:cubicBezTo>
                    <a:pt x="1201" y="3637"/>
                    <a:pt x="501" y="2970"/>
                    <a:pt x="501" y="2136"/>
                  </a:cubicBezTo>
                  <a:lnTo>
                    <a:pt x="501" y="2002"/>
                  </a:lnTo>
                  <a:cubicBezTo>
                    <a:pt x="501" y="1168"/>
                    <a:pt x="1201" y="501"/>
                    <a:pt x="2035" y="501"/>
                  </a:cubicBezTo>
                  <a:close/>
                  <a:moveTo>
                    <a:pt x="2035" y="1"/>
                  </a:moveTo>
                  <a:cubicBezTo>
                    <a:pt x="934" y="1"/>
                    <a:pt x="0" y="901"/>
                    <a:pt x="0" y="2002"/>
                  </a:cubicBezTo>
                  <a:lnTo>
                    <a:pt x="0" y="2136"/>
                  </a:lnTo>
                  <a:cubicBezTo>
                    <a:pt x="0" y="3236"/>
                    <a:pt x="901" y="4137"/>
                    <a:pt x="2035" y="4137"/>
                  </a:cubicBezTo>
                  <a:lnTo>
                    <a:pt x="15345" y="4137"/>
                  </a:lnTo>
                  <a:cubicBezTo>
                    <a:pt x="16445" y="4137"/>
                    <a:pt x="17346" y="3236"/>
                    <a:pt x="17346" y="2136"/>
                  </a:cubicBezTo>
                  <a:lnTo>
                    <a:pt x="17346" y="2002"/>
                  </a:lnTo>
                  <a:cubicBezTo>
                    <a:pt x="17346" y="901"/>
                    <a:pt x="16445" y="1"/>
                    <a:pt x="15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44"/>
          <p:cNvGrpSpPr/>
          <p:nvPr/>
        </p:nvGrpSpPr>
        <p:grpSpPr>
          <a:xfrm>
            <a:off x="713225" y="3402419"/>
            <a:ext cx="857526" cy="1201585"/>
            <a:chOff x="4673900" y="2428869"/>
            <a:chExt cx="857526" cy="1201585"/>
          </a:xfrm>
        </p:grpSpPr>
        <p:sp>
          <p:nvSpPr>
            <p:cNvPr id="2370" name="Google Shape;2370;p44"/>
            <p:cNvSpPr/>
            <p:nvPr/>
          </p:nvSpPr>
          <p:spPr>
            <a:xfrm>
              <a:off x="4673900" y="3316695"/>
              <a:ext cx="336113" cy="313759"/>
            </a:xfrm>
            <a:custGeom>
              <a:avLst/>
              <a:gdLst/>
              <a:ahLst/>
              <a:cxnLst/>
              <a:rect l="l" t="t" r="r" b="b"/>
              <a:pathLst>
                <a:path w="18148" h="16941" extrusionOk="0">
                  <a:moveTo>
                    <a:pt x="9090" y="1"/>
                  </a:moveTo>
                  <a:cubicBezTo>
                    <a:pt x="4967" y="1"/>
                    <a:pt x="1370" y="2998"/>
                    <a:pt x="735" y="7203"/>
                  </a:cubicBezTo>
                  <a:cubicBezTo>
                    <a:pt x="1" y="11806"/>
                    <a:pt x="3170" y="16143"/>
                    <a:pt x="7806" y="16843"/>
                  </a:cubicBezTo>
                  <a:cubicBezTo>
                    <a:pt x="8236" y="16908"/>
                    <a:pt x="8663" y="16940"/>
                    <a:pt x="9084" y="16940"/>
                  </a:cubicBezTo>
                  <a:cubicBezTo>
                    <a:pt x="13187" y="16940"/>
                    <a:pt x="16811" y="13945"/>
                    <a:pt x="17447" y="9771"/>
                  </a:cubicBezTo>
                  <a:cubicBezTo>
                    <a:pt x="18147" y="5135"/>
                    <a:pt x="14978" y="832"/>
                    <a:pt x="10375" y="98"/>
                  </a:cubicBezTo>
                  <a:cubicBezTo>
                    <a:pt x="9943" y="32"/>
                    <a:pt x="9513" y="1"/>
                    <a:pt x="9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4706033" y="3297489"/>
              <a:ext cx="313240" cy="313240"/>
            </a:xfrm>
            <a:custGeom>
              <a:avLst/>
              <a:gdLst/>
              <a:ahLst/>
              <a:cxnLst/>
              <a:rect l="l" t="t" r="r" b="b"/>
              <a:pathLst>
                <a:path w="16913" h="16913" extrusionOk="0">
                  <a:moveTo>
                    <a:pt x="16912" y="8473"/>
                  </a:moveTo>
                  <a:cubicBezTo>
                    <a:pt x="16912" y="13143"/>
                    <a:pt x="13110" y="16913"/>
                    <a:pt x="8440" y="16913"/>
                  </a:cubicBezTo>
                  <a:cubicBezTo>
                    <a:pt x="3770" y="16913"/>
                    <a:pt x="0" y="13143"/>
                    <a:pt x="0" y="8473"/>
                  </a:cubicBezTo>
                  <a:cubicBezTo>
                    <a:pt x="0" y="3803"/>
                    <a:pt x="3770" y="1"/>
                    <a:pt x="8440" y="1"/>
                  </a:cubicBezTo>
                  <a:cubicBezTo>
                    <a:pt x="13110" y="1"/>
                    <a:pt x="16912" y="3803"/>
                    <a:pt x="16912" y="84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4697384" y="3293619"/>
              <a:ext cx="337336" cy="321445"/>
            </a:xfrm>
            <a:custGeom>
              <a:avLst/>
              <a:gdLst/>
              <a:ahLst/>
              <a:cxnLst/>
              <a:rect l="l" t="t" r="r" b="b"/>
              <a:pathLst>
                <a:path w="18214" h="17356" extrusionOk="0">
                  <a:moveTo>
                    <a:pt x="8907" y="410"/>
                  </a:moveTo>
                  <a:cubicBezTo>
                    <a:pt x="9307" y="410"/>
                    <a:pt x="9741" y="443"/>
                    <a:pt x="10174" y="510"/>
                  </a:cubicBezTo>
                  <a:cubicBezTo>
                    <a:pt x="14677" y="1210"/>
                    <a:pt x="17780" y="5413"/>
                    <a:pt x="17079" y="9917"/>
                  </a:cubicBezTo>
                  <a:cubicBezTo>
                    <a:pt x="16746" y="12085"/>
                    <a:pt x="15578" y="14019"/>
                    <a:pt x="13810" y="15320"/>
                  </a:cubicBezTo>
                  <a:cubicBezTo>
                    <a:pt x="12386" y="16368"/>
                    <a:pt x="10681" y="16918"/>
                    <a:pt x="8938" y="16918"/>
                  </a:cubicBezTo>
                  <a:cubicBezTo>
                    <a:pt x="8517" y="16918"/>
                    <a:pt x="8094" y="16886"/>
                    <a:pt x="7672" y="16821"/>
                  </a:cubicBezTo>
                  <a:cubicBezTo>
                    <a:pt x="5504" y="16488"/>
                    <a:pt x="3569" y="15320"/>
                    <a:pt x="2269" y="13552"/>
                  </a:cubicBezTo>
                  <a:cubicBezTo>
                    <a:pt x="968" y="11785"/>
                    <a:pt x="434" y="9616"/>
                    <a:pt x="767" y="7415"/>
                  </a:cubicBezTo>
                  <a:cubicBezTo>
                    <a:pt x="1101" y="5246"/>
                    <a:pt x="2269" y="3312"/>
                    <a:pt x="4036" y="2011"/>
                  </a:cubicBezTo>
                  <a:cubicBezTo>
                    <a:pt x="5471" y="977"/>
                    <a:pt x="7172" y="410"/>
                    <a:pt x="8907" y="410"/>
                  </a:cubicBezTo>
                  <a:close/>
                  <a:moveTo>
                    <a:pt x="8872" y="0"/>
                  </a:moveTo>
                  <a:cubicBezTo>
                    <a:pt x="7050" y="0"/>
                    <a:pt x="5292" y="582"/>
                    <a:pt x="3770" y="1677"/>
                  </a:cubicBezTo>
                  <a:cubicBezTo>
                    <a:pt x="1902" y="3045"/>
                    <a:pt x="701" y="5080"/>
                    <a:pt x="334" y="7348"/>
                  </a:cubicBezTo>
                  <a:cubicBezTo>
                    <a:pt x="0" y="9650"/>
                    <a:pt x="567" y="11951"/>
                    <a:pt x="1935" y="13819"/>
                  </a:cubicBezTo>
                  <a:cubicBezTo>
                    <a:pt x="3303" y="15687"/>
                    <a:pt x="5304" y="16888"/>
                    <a:pt x="7606" y="17255"/>
                  </a:cubicBezTo>
                  <a:cubicBezTo>
                    <a:pt x="8039" y="17322"/>
                    <a:pt x="8506" y="17355"/>
                    <a:pt x="8940" y="17355"/>
                  </a:cubicBezTo>
                  <a:cubicBezTo>
                    <a:pt x="10775" y="17355"/>
                    <a:pt x="12543" y="16755"/>
                    <a:pt x="14044" y="15654"/>
                  </a:cubicBezTo>
                  <a:cubicBezTo>
                    <a:pt x="15912" y="14286"/>
                    <a:pt x="17146" y="12285"/>
                    <a:pt x="17479" y="9983"/>
                  </a:cubicBezTo>
                  <a:cubicBezTo>
                    <a:pt x="18213" y="5246"/>
                    <a:pt x="14944" y="843"/>
                    <a:pt x="10241" y="109"/>
                  </a:cubicBezTo>
                  <a:cubicBezTo>
                    <a:pt x="9782" y="36"/>
                    <a:pt x="9325" y="0"/>
                    <a:pt x="8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4786968" y="3369998"/>
              <a:ext cx="157555" cy="155018"/>
            </a:xfrm>
            <a:custGeom>
              <a:avLst/>
              <a:gdLst/>
              <a:ahLst/>
              <a:cxnLst/>
              <a:rect l="l" t="t" r="r" b="b"/>
              <a:pathLst>
                <a:path w="8507" h="8370" extrusionOk="0">
                  <a:moveTo>
                    <a:pt x="1578" y="1"/>
                  </a:moveTo>
                  <a:cubicBezTo>
                    <a:pt x="1447" y="1"/>
                    <a:pt x="1312" y="42"/>
                    <a:pt x="1201" y="122"/>
                  </a:cubicBezTo>
                  <a:cubicBezTo>
                    <a:pt x="534" y="489"/>
                    <a:pt x="200" y="1022"/>
                    <a:pt x="100" y="1756"/>
                  </a:cubicBezTo>
                  <a:cubicBezTo>
                    <a:pt x="0" y="2657"/>
                    <a:pt x="267" y="3491"/>
                    <a:pt x="734" y="4258"/>
                  </a:cubicBezTo>
                  <a:cubicBezTo>
                    <a:pt x="1168" y="4992"/>
                    <a:pt x="1735" y="5592"/>
                    <a:pt x="2335" y="6193"/>
                  </a:cubicBezTo>
                  <a:cubicBezTo>
                    <a:pt x="2869" y="6760"/>
                    <a:pt x="3436" y="7260"/>
                    <a:pt x="4103" y="7694"/>
                  </a:cubicBezTo>
                  <a:cubicBezTo>
                    <a:pt x="4682" y="8060"/>
                    <a:pt x="5317" y="8370"/>
                    <a:pt x="6058" y="8370"/>
                  </a:cubicBezTo>
                  <a:cubicBezTo>
                    <a:pt x="6128" y="8370"/>
                    <a:pt x="6199" y="8367"/>
                    <a:pt x="6271" y="8361"/>
                  </a:cubicBezTo>
                  <a:cubicBezTo>
                    <a:pt x="6349" y="8367"/>
                    <a:pt x="6425" y="8370"/>
                    <a:pt x="6501" y="8370"/>
                  </a:cubicBezTo>
                  <a:cubicBezTo>
                    <a:pt x="7268" y="8370"/>
                    <a:pt x="7914" y="8056"/>
                    <a:pt x="8339" y="7327"/>
                  </a:cubicBezTo>
                  <a:cubicBezTo>
                    <a:pt x="8473" y="7060"/>
                    <a:pt x="8506" y="6727"/>
                    <a:pt x="8306" y="6526"/>
                  </a:cubicBezTo>
                  <a:cubicBezTo>
                    <a:pt x="7839" y="6026"/>
                    <a:pt x="7372" y="5559"/>
                    <a:pt x="6905" y="5092"/>
                  </a:cubicBezTo>
                  <a:cubicBezTo>
                    <a:pt x="6750" y="4954"/>
                    <a:pt x="6595" y="4887"/>
                    <a:pt x="6444" y="4887"/>
                  </a:cubicBezTo>
                  <a:cubicBezTo>
                    <a:pt x="6303" y="4887"/>
                    <a:pt x="6167" y="4946"/>
                    <a:pt x="6038" y="5059"/>
                  </a:cubicBezTo>
                  <a:cubicBezTo>
                    <a:pt x="5804" y="5225"/>
                    <a:pt x="5604" y="5426"/>
                    <a:pt x="5404" y="5592"/>
                  </a:cubicBezTo>
                  <a:cubicBezTo>
                    <a:pt x="5371" y="5626"/>
                    <a:pt x="5271" y="5626"/>
                    <a:pt x="5237" y="5626"/>
                  </a:cubicBezTo>
                  <a:cubicBezTo>
                    <a:pt x="4203" y="5092"/>
                    <a:pt x="3403" y="4291"/>
                    <a:pt x="2835" y="3291"/>
                  </a:cubicBezTo>
                  <a:cubicBezTo>
                    <a:pt x="2802" y="3191"/>
                    <a:pt x="2802" y="3124"/>
                    <a:pt x="2869" y="3057"/>
                  </a:cubicBezTo>
                  <a:cubicBezTo>
                    <a:pt x="3036" y="2857"/>
                    <a:pt x="3236" y="2657"/>
                    <a:pt x="3403" y="2457"/>
                  </a:cubicBezTo>
                  <a:cubicBezTo>
                    <a:pt x="3636" y="2123"/>
                    <a:pt x="3669" y="1856"/>
                    <a:pt x="3369" y="1556"/>
                  </a:cubicBezTo>
                  <a:cubicBezTo>
                    <a:pt x="2936" y="1056"/>
                    <a:pt x="2435" y="622"/>
                    <a:pt x="1968" y="155"/>
                  </a:cubicBezTo>
                  <a:cubicBezTo>
                    <a:pt x="1864" y="51"/>
                    <a:pt x="1722" y="1"/>
                    <a:pt x="1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4783246" y="3366109"/>
              <a:ext cx="164982" cy="163075"/>
            </a:xfrm>
            <a:custGeom>
              <a:avLst/>
              <a:gdLst/>
              <a:ahLst/>
              <a:cxnLst/>
              <a:rect l="l" t="t" r="r" b="b"/>
              <a:pathLst>
                <a:path w="8908" h="8805" extrusionOk="0">
                  <a:moveTo>
                    <a:pt x="1772" y="411"/>
                  </a:moveTo>
                  <a:cubicBezTo>
                    <a:pt x="1857" y="411"/>
                    <a:pt x="1940" y="437"/>
                    <a:pt x="2002" y="499"/>
                  </a:cubicBezTo>
                  <a:cubicBezTo>
                    <a:pt x="2436" y="899"/>
                    <a:pt x="2936" y="1399"/>
                    <a:pt x="3437" y="1900"/>
                  </a:cubicBezTo>
                  <a:cubicBezTo>
                    <a:pt x="3604" y="2066"/>
                    <a:pt x="3670" y="2233"/>
                    <a:pt x="3437" y="2533"/>
                  </a:cubicBezTo>
                  <a:cubicBezTo>
                    <a:pt x="3270" y="2733"/>
                    <a:pt x="3070" y="2934"/>
                    <a:pt x="2903" y="3134"/>
                  </a:cubicBezTo>
                  <a:cubicBezTo>
                    <a:pt x="2770" y="3267"/>
                    <a:pt x="2770" y="3434"/>
                    <a:pt x="2870" y="3601"/>
                  </a:cubicBezTo>
                  <a:cubicBezTo>
                    <a:pt x="3437" y="4635"/>
                    <a:pt x="4271" y="5469"/>
                    <a:pt x="5305" y="6003"/>
                  </a:cubicBezTo>
                  <a:cubicBezTo>
                    <a:pt x="5356" y="6028"/>
                    <a:pt x="5416" y="6039"/>
                    <a:pt x="5478" y="6039"/>
                  </a:cubicBezTo>
                  <a:cubicBezTo>
                    <a:pt x="5576" y="6039"/>
                    <a:pt x="5677" y="6010"/>
                    <a:pt x="5738" y="5969"/>
                  </a:cubicBezTo>
                  <a:cubicBezTo>
                    <a:pt x="5838" y="5869"/>
                    <a:pt x="5939" y="5769"/>
                    <a:pt x="6039" y="5702"/>
                  </a:cubicBezTo>
                  <a:cubicBezTo>
                    <a:pt x="6139" y="5602"/>
                    <a:pt x="6239" y="5502"/>
                    <a:pt x="6339" y="5435"/>
                  </a:cubicBezTo>
                  <a:cubicBezTo>
                    <a:pt x="6456" y="5352"/>
                    <a:pt x="6556" y="5310"/>
                    <a:pt x="6652" y="5310"/>
                  </a:cubicBezTo>
                  <a:cubicBezTo>
                    <a:pt x="6747" y="5310"/>
                    <a:pt x="6839" y="5352"/>
                    <a:pt x="6939" y="5435"/>
                  </a:cubicBezTo>
                  <a:cubicBezTo>
                    <a:pt x="7373" y="5836"/>
                    <a:pt x="7807" y="6303"/>
                    <a:pt x="8340" y="6870"/>
                  </a:cubicBezTo>
                  <a:cubicBezTo>
                    <a:pt x="8474" y="7037"/>
                    <a:pt x="8440" y="7270"/>
                    <a:pt x="8340" y="7404"/>
                  </a:cubicBezTo>
                  <a:cubicBezTo>
                    <a:pt x="7960" y="8069"/>
                    <a:pt x="7399" y="8373"/>
                    <a:pt x="6571" y="8373"/>
                  </a:cubicBezTo>
                  <a:cubicBezTo>
                    <a:pt x="6528" y="8373"/>
                    <a:pt x="6484" y="8373"/>
                    <a:pt x="6439" y="8371"/>
                  </a:cubicBezTo>
                  <a:cubicBezTo>
                    <a:pt x="6402" y="8372"/>
                    <a:pt x="6365" y="8373"/>
                    <a:pt x="6328" y="8373"/>
                  </a:cubicBezTo>
                  <a:cubicBezTo>
                    <a:pt x="5580" y="8373"/>
                    <a:pt x="4977" y="8054"/>
                    <a:pt x="4404" y="7704"/>
                  </a:cubicBezTo>
                  <a:cubicBezTo>
                    <a:pt x="3704" y="7270"/>
                    <a:pt x="3103" y="6703"/>
                    <a:pt x="2670" y="6236"/>
                  </a:cubicBezTo>
                  <a:cubicBezTo>
                    <a:pt x="2102" y="5669"/>
                    <a:pt x="1535" y="5069"/>
                    <a:pt x="1102" y="4335"/>
                  </a:cubicBezTo>
                  <a:cubicBezTo>
                    <a:pt x="601" y="3501"/>
                    <a:pt x="435" y="2767"/>
                    <a:pt x="535" y="1966"/>
                  </a:cubicBezTo>
                  <a:cubicBezTo>
                    <a:pt x="601" y="1299"/>
                    <a:pt x="935" y="799"/>
                    <a:pt x="1502" y="499"/>
                  </a:cubicBezTo>
                  <a:cubicBezTo>
                    <a:pt x="1573" y="445"/>
                    <a:pt x="1673" y="411"/>
                    <a:pt x="1772" y="411"/>
                  </a:cubicBezTo>
                  <a:close/>
                  <a:moveTo>
                    <a:pt x="1761" y="0"/>
                  </a:moveTo>
                  <a:cubicBezTo>
                    <a:pt x="1600" y="0"/>
                    <a:pt x="1431" y="43"/>
                    <a:pt x="1269" y="132"/>
                  </a:cubicBezTo>
                  <a:cubicBezTo>
                    <a:pt x="601" y="499"/>
                    <a:pt x="201" y="1099"/>
                    <a:pt x="101" y="1933"/>
                  </a:cubicBezTo>
                  <a:cubicBezTo>
                    <a:pt x="1" y="2800"/>
                    <a:pt x="201" y="3634"/>
                    <a:pt x="735" y="4568"/>
                  </a:cubicBezTo>
                  <a:cubicBezTo>
                    <a:pt x="1202" y="5302"/>
                    <a:pt x="1802" y="5936"/>
                    <a:pt x="2369" y="6536"/>
                  </a:cubicBezTo>
                  <a:cubicBezTo>
                    <a:pt x="2836" y="7003"/>
                    <a:pt x="3437" y="7604"/>
                    <a:pt x="4171" y="8071"/>
                  </a:cubicBezTo>
                  <a:cubicBezTo>
                    <a:pt x="4784" y="8439"/>
                    <a:pt x="5427" y="8779"/>
                    <a:pt x="6227" y="8779"/>
                  </a:cubicBezTo>
                  <a:cubicBezTo>
                    <a:pt x="6296" y="8779"/>
                    <a:pt x="6367" y="8776"/>
                    <a:pt x="6439" y="8771"/>
                  </a:cubicBezTo>
                  <a:cubicBezTo>
                    <a:pt x="6506" y="8805"/>
                    <a:pt x="6572" y="8805"/>
                    <a:pt x="6639" y="8805"/>
                  </a:cubicBezTo>
                  <a:cubicBezTo>
                    <a:pt x="7573" y="8805"/>
                    <a:pt x="8274" y="8404"/>
                    <a:pt x="8707" y="7604"/>
                  </a:cubicBezTo>
                  <a:cubicBezTo>
                    <a:pt x="8907" y="7237"/>
                    <a:pt x="8874" y="6836"/>
                    <a:pt x="8640" y="6570"/>
                  </a:cubicBezTo>
                  <a:cubicBezTo>
                    <a:pt x="8107" y="6003"/>
                    <a:pt x="7673" y="5569"/>
                    <a:pt x="7239" y="5135"/>
                  </a:cubicBezTo>
                  <a:cubicBezTo>
                    <a:pt x="7068" y="4964"/>
                    <a:pt x="6871" y="4881"/>
                    <a:pt x="6665" y="4881"/>
                  </a:cubicBezTo>
                  <a:cubicBezTo>
                    <a:pt x="6470" y="4881"/>
                    <a:pt x="6267" y="4956"/>
                    <a:pt x="6072" y="5102"/>
                  </a:cubicBezTo>
                  <a:cubicBezTo>
                    <a:pt x="5972" y="5202"/>
                    <a:pt x="5872" y="5302"/>
                    <a:pt x="5772" y="5369"/>
                  </a:cubicBezTo>
                  <a:cubicBezTo>
                    <a:pt x="5672" y="5469"/>
                    <a:pt x="5572" y="5536"/>
                    <a:pt x="5472" y="5602"/>
                  </a:cubicBezTo>
                  <a:cubicBezTo>
                    <a:pt x="4538" y="5135"/>
                    <a:pt x="3804" y="4368"/>
                    <a:pt x="3237" y="3401"/>
                  </a:cubicBezTo>
                  <a:cubicBezTo>
                    <a:pt x="3403" y="3200"/>
                    <a:pt x="3570" y="3000"/>
                    <a:pt x="3737" y="2800"/>
                  </a:cubicBezTo>
                  <a:cubicBezTo>
                    <a:pt x="4071" y="2400"/>
                    <a:pt x="4071" y="1966"/>
                    <a:pt x="3737" y="1599"/>
                  </a:cubicBezTo>
                  <a:cubicBezTo>
                    <a:pt x="3237" y="1099"/>
                    <a:pt x="2736" y="632"/>
                    <a:pt x="2303" y="198"/>
                  </a:cubicBezTo>
                  <a:cubicBezTo>
                    <a:pt x="2154" y="68"/>
                    <a:pt x="1964" y="0"/>
                    <a:pt x="1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5384372" y="2428869"/>
              <a:ext cx="147054" cy="19"/>
            </a:xfrm>
            <a:custGeom>
              <a:avLst/>
              <a:gdLst/>
              <a:ahLst/>
              <a:cxnLst/>
              <a:rect l="l" t="t" r="r" b="b"/>
              <a:pathLst>
                <a:path w="7940" h="1" extrusionOk="0">
                  <a:moveTo>
                    <a:pt x="0" y="0"/>
                  </a:moveTo>
                  <a:lnTo>
                    <a:pt x="794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4856773" y="2557366"/>
              <a:ext cx="647465" cy="573345"/>
            </a:xfrm>
            <a:custGeom>
              <a:avLst/>
              <a:gdLst/>
              <a:ahLst/>
              <a:cxnLst/>
              <a:rect l="l" t="t" r="r" b="b"/>
              <a:pathLst>
                <a:path w="34959" h="30957" extrusionOk="0">
                  <a:moveTo>
                    <a:pt x="534" y="1"/>
                  </a:moveTo>
                  <a:cubicBezTo>
                    <a:pt x="234" y="1"/>
                    <a:pt x="34" y="234"/>
                    <a:pt x="34" y="501"/>
                  </a:cubicBezTo>
                  <a:lnTo>
                    <a:pt x="0" y="30456"/>
                  </a:lnTo>
                  <a:cubicBezTo>
                    <a:pt x="0" y="30723"/>
                    <a:pt x="234" y="30923"/>
                    <a:pt x="501" y="30923"/>
                  </a:cubicBezTo>
                  <a:lnTo>
                    <a:pt x="34458" y="30956"/>
                  </a:lnTo>
                  <a:cubicBezTo>
                    <a:pt x="34725" y="30956"/>
                    <a:pt x="34959" y="30723"/>
                    <a:pt x="34959" y="30456"/>
                  </a:cubicBezTo>
                  <a:lnTo>
                    <a:pt x="34959" y="501"/>
                  </a:lnTo>
                  <a:cubicBezTo>
                    <a:pt x="34959" y="234"/>
                    <a:pt x="34759" y="34"/>
                    <a:pt x="34492" y="34"/>
                  </a:cubicBezTo>
                  <a:lnTo>
                    <a:pt x="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4840086" y="2541920"/>
              <a:ext cx="647483" cy="573345"/>
            </a:xfrm>
            <a:custGeom>
              <a:avLst/>
              <a:gdLst/>
              <a:ahLst/>
              <a:cxnLst/>
              <a:rect l="l" t="t" r="r" b="b"/>
              <a:pathLst>
                <a:path w="34960" h="30957" extrusionOk="0">
                  <a:moveTo>
                    <a:pt x="501" y="1"/>
                  </a:moveTo>
                  <a:cubicBezTo>
                    <a:pt x="234" y="1"/>
                    <a:pt x="34" y="234"/>
                    <a:pt x="34" y="501"/>
                  </a:cubicBezTo>
                  <a:lnTo>
                    <a:pt x="1" y="30456"/>
                  </a:lnTo>
                  <a:cubicBezTo>
                    <a:pt x="1" y="30723"/>
                    <a:pt x="234" y="30923"/>
                    <a:pt x="501" y="30923"/>
                  </a:cubicBezTo>
                  <a:lnTo>
                    <a:pt x="34459" y="30956"/>
                  </a:lnTo>
                  <a:cubicBezTo>
                    <a:pt x="34726" y="30956"/>
                    <a:pt x="34959" y="30723"/>
                    <a:pt x="34959" y="30456"/>
                  </a:cubicBezTo>
                  <a:lnTo>
                    <a:pt x="34959" y="501"/>
                  </a:lnTo>
                  <a:cubicBezTo>
                    <a:pt x="34959" y="234"/>
                    <a:pt x="34759" y="34"/>
                    <a:pt x="34492" y="34"/>
                  </a:cubicBezTo>
                  <a:lnTo>
                    <a:pt x="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4836382" y="2538215"/>
              <a:ext cx="654891" cy="580753"/>
            </a:xfrm>
            <a:custGeom>
              <a:avLst/>
              <a:gdLst/>
              <a:ahLst/>
              <a:cxnLst/>
              <a:rect l="l" t="t" r="r" b="b"/>
              <a:pathLst>
                <a:path w="35360" h="31357" extrusionOk="0">
                  <a:moveTo>
                    <a:pt x="735" y="401"/>
                  </a:moveTo>
                  <a:lnTo>
                    <a:pt x="34692" y="434"/>
                  </a:lnTo>
                  <a:cubicBezTo>
                    <a:pt x="34826" y="434"/>
                    <a:pt x="34959" y="568"/>
                    <a:pt x="34959" y="701"/>
                  </a:cubicBezTo>
                  <a:lnTo>
                    <a:pt x="34959" y="30656"/>
                  </a:lnTo>
                  <a:cubicBezTo>
                    <a:pt x="34959" y="30823"/>
                    <a:pt x="34826" y="30956"/>
                    <a:pt x="34659" y="30956"/>
                  </a:cubicBezTo>
                  <a:lnTo>
                    <a:pt x="701" y="30923"/>
                  </a:lnTo>
                  <a:cubicBezTo>
                    <a:pt x="534" y="30923"/>
                    <a:pt x="434" y="30789"/>
                    <a:pt x="434" y="30656"/>
                  </a:cubicBezTo>
                  <a:lnTo>
                    <a:pt x="434" y="701"/>
                  </a:lnTo>
                  <a:cubicBezTo>
                    <a:pt x="434" y="534"/>
                    <a:pt x="568" y="401"/>
                    <a:pt x="735" y="401"/>
                  </a:cubicBezTo>
                  <a:close/>
                  <a:moveTo>
                    <a:pt x="701" y="1"/>
                  </a:moveTo>
                  <a:cubicBezTo>
                    <a:pt x="334" y="1"/>
                    <a:pt x="34" y="301"/>
                    <a:pt x="34" y="701"/>
                  </a:cubicBezTo>
                  <a:lnTo>
                    <a:pt x="1" y="30656"/>
                  </a:lnTo>
                  <a:cubicBezTo>
                    <a:pt x="1" y="31023"/>
                    <a:pt x="301" y="31356"/>
                    <a:pt x="701" y="31356"/>
                  </a:cubicBezTo>
                  <a:lnTo>
                    <a:pt x="34659" y="31356"/>
                  </a:lnTo>
                  <a:cubicBezTo>
                    <a:pt x="35059" y="31356"/>
                    <a:pt x="35359" y="31056"/>
                    <a:pt x="35359" y="30656"/>
                  </a:cubicBezTo>
                  <a:lnTo>
                    <a:pt x="35359" y="701"/>
                  </a:lnTo>
                  <a:cubicBezTo>
                    <a:pt x="35359" y="334"/>
                    <a:pt x="350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4840716" y="2541920"/>
              <a:ext cx="646853" cy="56859"/>
            </a:xfrm>
            <a:custGeom>
              <a:avLst/>
              <a:gdLst/>
              <a:ahLst/>
              <a:cxnLst/>
              <a:rect l="l" t="t" r="r" b="b"/>
              <a:pathLst>
                <a:path w="34926" h="3070" extrusionOk="0">
                  <a:moveTo>
                    <a:pt x="34925" y="3070"/>
                  </a:moveTo>
                  <a:lnTo>
                    <a:pt x="0" y="3070"/>
                  </a:lnTo>
                  <a:lnTo>
                    <a:pt x="0" y="501"/>
                  </a:lnTo>
                  <a:cubicBezTo>
                    <a:pt x="0" y="234"/>
                    <a:pt x="200" y="1"/>
                    <a:pt x="467" y="1"/>
                  </a:cubicBezTo>
                  <a:lnTo>
                    <a:pt x="34458" y="34"/>
                  </a:lnTo>
                  <a:cubicBezTo>
                    <a:pt x="34725" y="34"/>
                    <a:pt x="34925" y="234"/>
                    <a:pt x="34925" y="5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4836382" y="2538215"/>
              <a:ext cx="655503" cy="64267"/>
            </a:xfrm>
            <a:custGeom>
              <a:avLst/>
              <a:gdLst/>
              <a:ahLst/>
              <a:cxnLst/>
              <a:rect l="l" t="t" r="r" b="b"/>
              <a:pathLst>
                <a:path w="35393" h="3470" extrusionOk="0">
                  <a:moveTo>
                    <a:pt x="735" y="401"/>
                  </a:moveTo>
                  <a:lnTo>
                    <a:pt x="34692" y="434"/>
                  </a:lnTo>
                  <a:cubicBezTo>
                    <a:pt x="34759" y="434"/>
                    <a:pt x="34826" y="468"/>
                    <a:pt x="34892" y="501"/>
                  </a:cubicBezTo>
                  <a:cubicBezTo>
                    <a:pt x="34926" y="568"/>
                    <a:pt x="34959" y="634"/>
                    <a:pt x="34959" y="701"/>
                  </a:cubicBezTo>
                  <a:lnTo>
                    <a:pt x="34959" y="3069"/>
                  </a:lnTo>
                  <a:lnTo>
                    <a:pt x="434" y="3036"/>
                  </a:lnTo>
                  <a:lnTo>
                    <a:pt x="434" y="701"/>
                  </a:lnTo>
                  <a:cubicBezTo>
                    <a:pt x="434" y="534"/>
                    <a:pt x="568" y="401"/>
                    <a:pt x="735" y="401"/>
                  </a:cubicBezTo>
                  <a:close/>
                  <a:moveTo>
                    <a:pt x="701" y="1"/>
                  </a:moveTo>
                  <a:cubicBezTo>
                    <a:pt x="334" y="1"/>
                    <a:pt x="34" y="301"/>
                    <a:pt x="34" y="701"/>
                  </a:cubicBezTo>
                  <a:lnTo>
                    <a:pt x="1" y="3270"/>
                  </a:lnTo>
                  <a:cubicBezTo>
                    <a:pt x="1" y="3303"/>
                    <a:pt x="34" y="3370"/>
                    <a:pt x="67" y="3403"/>
                  </a:cubicBezTo>
                  <a:cubicBezTo>
                    <a:pt x="101" y="3436"/>
                    <a:pt x="167" y="3470"/>
                    <a:pt x="234" y="3470"/>
                  </a:cubicBezTo>
                  <a:lnTo>
                    <a:pt x="35159" y="3470"/>
                  </a:lnTo>
                  <a:cubicBezTo>
                    <a:pt x="35293" y="3470"/>
                    <a:pt x="35359" y="3403"/>
                    <a:pt x="35393" y="3270"/>
                  </a:cubicBezTo>
                  <a:lnTo>
                    <a:pt x="35393" y="701"/>
                  </a:lnTo>
                  <a:cubicBezTo>
                    <a:pt x="35393" y="534"/>
                    <a:pt x="35293" y="367"/>
                    <a:pt x="35193" y="234"/>
                  </a:cubicBezTo>
                  <a:cubicBezTo>
                    <a:pt x="35059" y="101"/>
                    <a:pt x="348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5441823" y="2558440"/>
              <a:ext cx="22873" cy="23040"/>
            </a:xfrm>
            <a:custGeom>
              <a:avLst/>
              <a:gdLst/>
              <a:ahLst/>
              <a:cxnLst/>
              <a:rect l="l" t="t" r="r" b="b"/>
              <a:pathLst>
                <a:path w="1235" h="1244" extrusionOk="0">
                  <a:moveTo>
                    <a:pt x="218" y="1"/>
                  </a:moveTo>
                  <a:cubicBezTo>
                    <a:pt x="168" y="1"/>
                    <a:pt x="117" y="26"/>
                    <a:pt x="67" y="76"/>
                  </a:cubicBezTo>
                  <a:cubicBezTo>
                    <a:pt x="1" y="143"/>
                    <a:pt x="1" y="276"/>
                    <a:pt x="67" y="376"/>
                  </a:cubicBezTo>
                  <a:lnTo>
                    <a:pt x="868" y="1177"/>
                  </a:lnTo>
                  <a:cubicBezTo>
                    <a:pt x="901" y="1210"/>
                    <a:pt x="968" y="1244"/>
                    <a:pt x="1001" y="1244"/>
                  </a:cubicBezTo>
                  <a:cubicBezTo>
                    <a:pt x="1068" y="1244"/>
                    <a:pt x="1135" y="1210"/>
                    <a:pt x="1168" y="1177"/>
                  </a:cubicBezTo>
                  <a:cubicBezTo>
                    <a:pt x="1235" y="1077"/>
                    <a:pt x="1235" y="943"/>
                    <a:pt x="1168" y="877"/>
                  </a:cubicBezTo>
                  <a:lnTo>
                    <a:pt x="368" y="76"/>
                  </a:lnTo>
                  <a:cubicBezTo>
                    <a:pt x="318" y="26"/>
                    <a:pt x="268"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5441823" y="2558440"/>
              <a:ext cx="22873" cy="23040"/>
            </a:xfrm>
            <a:custGeom>
              <a:avLst/>
              <a:gdLst/>
              <a:ahLst/>
              <a:cxnLst/>
              <a:rect l="l" t="t" r="r" b="b"/>
              <a:pathLst>
                <a:path w="1235" h="1244" extrusionOk="0">
                  <a:moveTo>
                    <a:pt x="1018" y="1"/>
                  </a:moveTo>
                  <a:cubicBezTo>
                    <a:pt x="968" y="1"/>
                    <a:pt x="918" y="26"/>
                    <a:pt x="868" y="76"/>
                  </a:cubicBezTo>
                  <a:lnTo>
                    <a:pt x="67" y="877"/>
                  </a:lnTo>
                  <a:cubicBezTo>
                    <a:pt x="1" y="943"/>
                    <a:pt x="1" y="1077"/>
                    <a:pt x="67" y="1177"/>
                  </a:cubicBezTo>
                  <a:cubicBezTo>
                    <a:pt x="101" y="1210"/>
                    <a:pt x="168" y="1244"/>
                    <a:pt x="201" y="1244"/>
                  </a:cubicBezTo>
                  <a:cubicBezTo>
                    <a:pt x="268" y="1244"/>
                    <a:pt x="334" y="1210"/>
                    <a:pt x="368" y="1177"/>
                  </a:cubicBezTo>
                  <a:lnTo>
                    <a:pt x="1168" y="376"/>
                  </a:lnTo>
                  <a:cubicBezTo>
                    <a:pt x="1235" y="276"/>
                    <a:pt x="1235" y="143"/>
                    <a:pt x="1168" y="76"/>
                  </a:cubicBezTo>
                  <a:cubicBezTo>
                    <a:pt x="1118" y="26"/>
                    <a:pt x="1068" y="1"/>
                    <a:pt x="1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4987122" y="2683399"/>
              <a:ext cx="317574" cy="326223"/>
            </a:xfrm>
            <a:custGeom>
              <a:avLst/>
              <a:gdLst/>
              <a:ahLst/>
              <a:cxnLst/>
              <a:rect l="l" t="t" r="r" b="b"/>
              <a:pathLst>
                <a:path w="17147" h="17614" extrusionOk="0">
                  <a:moveTo>
                    <a:pt x="901" y="10441"/>
                  </a:moveTo>
                  <a:cubicBezTo>
                    <a:pt x="1802" y="14811"/>
                    <a:pt x="6072" y="17613"/>
                    <a:pt x="10442" y="16712"/>
                  </a:cubicBezTo>
                  <a:cubicBezTo>
                    <a:pt x="11743" y="16446"/>
                    <a:pt x="12910" y="15879"/>
                    <a:pt x="13877" y="15111"/>
                  </a:cubicBezTo>
                  <a:lnTo>
                    <a:pt x="16613" y="16112"/>
                  </a:lnTo>
                  <a:lnTo>
                    <a:pt x="15645" y="13077"/>
                  </a:lnTo>
                  <a:cubicBezTo>
                    <a:pt x="16713" y="11375"/>
                    <a:pt x="17146" y="9307"/>
                    <a:pt x="16713" y="7206"/>
                  </a:cubicBezTo>
                  <a:cubicBezTo>
                    <a:pt x="15812" y="2836"/>
                    <a:pt x="11542" y="0"/>
                    <a:pt x="7173" y="901"/>
                  </a:cubicBezTo>
                  <a:cubicBezTo>
                    <a:pt x="2803" y="1802"/>
                    <a:pt x="1" y="6071"/>
                    <a:pt x="901" y="104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4991455" y="2692974"/>
              <a:ext cx="316944" cy="307369"/>
            </a:xfrm>
            <a:custGeom>
              <a:avLst/>
              <a:gdLst/>
              <a:ahLst/>
              <a:cxnLst/>
              <a:rect l="l" t="t" r="r" b="b"/>
              <a:pathLst>
                <a:path w="17113" h="16596" extrusionOk="0">
                  <a:moveTo>
                    <a:pt x="8573" y="417"/>
                  </a:moveTo>
                  <a:cubicBezTo>
                    <a:pt x="10108" y="417"/>
                    <a:pt x="11609" y="884"/>
                    <a:pt x="12910" y="1718"/>
                  </a:cubicBezTo>
                  <a:cubicBezTo>
                    <a:pt x="14644" y="2886"/>
                    <a:pt x="15845" y="4654"/>
                    <a:pt x="16279" y="6722"/>
                  </a:cubicBezTo>
                  <a:cubicBezTo>
                    <a:pt x="16679" y="8690"/>
                    <a:pt x="16312" y="10725"/>
                    <a:pt x="15245" y="12459"/>
                  </a:cubicBezTo>
                  <a:cubicBezTo>
                    <a:pt x="15211" y="12493"/>
                    <a:pt x="15211" y="12560"/>
                    <a:pt x="15245" y="12626"/>
                  </a:cubicBezTo>
                  <a:lnTo>
                    <a:pt x="16078" y="15261"/>
                  </a:lnTo>
                  <a:lnTo>
                    <a:pt x="13710" y="14394"/>
                  </a:lnTo>
                  <a:cubicBezTo>
                    <a:pt x="13691" y="14384"/>
                    <a:pt x="13668" y="14380"/>
                    <a:pt x="13645" y="14380"/>
                  </a:cubicBezTo>
                  <a:cubicBezTo>
                    <a:pt x="13591" y="14380"/>
                    <a:pt x="13534" y="14404"/>
                    <a:pt x="13510" y="14428"/>
                  </a:cubicBezTo>
                  <a:cubicBezTo>
                    <a:pt x="12509" y="15228"/>
                    <a:pt x="11408" y="15762"/>
                    <a:pt x="10141" y="15995"/>
                  </a:cubicBezTo>
                  <a:cubicBezTo>
                    <a:pt x="9606" y="16109"/>
                    <a:pt x="9067" y="16166"/>
                    <a:pt x="8530" y="16166"/>
                  </a:cubicBezTo>
                  <a:cubicBezTo>
                    <a:pt x="7025" y="16166"/>
                    <a:pt x="5540" y="15722"/>
                    <a:pt x="4237" y="14861"/>
                  </a:cubicBezTo>
                  <a:cubicBezTo>
                    <a:pt x="2502" y="13694"/>
                    <a:pt x="1301" y="11926"/>
                    <a:pt x="868" y="9891"/>
                  </a:cubicBezTo>
                  <a:cubicBezTo>
                    <a:pt x="434" y="7823"/>
                    <a:pt x="834" y="5721"/>
                    <a:pt x="2002" y="3953"/>
                  </a:cubicBezTo>
                  <a:cubicBezTo>
                    <a:pt x="3169" y="2219"/>
                    <a:pt x="4937" y="1018"/>
                    <a:pt x="6972" y="584"/>
                  </a:cubicBezTo>
                  <a:cubicBezTo>
                    <a:pt x="7506" y="484"/>
                    <a:pt x="8039" y="417"/>
                    <a:pt x="8573" y="417"/>
                  </a:cubicBezTo>
                  <a:close/>
                  <a:moveTo>
                    <a:pt x="8617" y="1"/>
                  </a:moveTo>
                  <a:cubicBezTo>
                    <a:pt x="8049" y="1"/>
                    <a:pt x="7476" y="61"/>
                    <a:pt x="6905" y="184"/>
                  </a:cubicBezTo>
                  <a:cubicBezTo>
                    <a:pt x="4737" y="618"/>
                    <a:pt x="2869" y="1885"/>
                    <a:pt x="1668" y="3720"/>
                  </a:cubicBezTo>
                  <a:cubicBezTo>
                    <a:pt x="434" y="5588"/>
                    <a:pt x="0" y="7789"/>
                    <a:pt x="467" y="9958"/>
                  </a:cubicBezTo>
                  <a:cubicBezTo>
                    <a:pt x="901" y="12126"/>
                    <a:pt x="2169" y="13994"/>
                    <a:pt x="4003" y="15195"/>
                  </a:cubicBezTo>
                  <a:cubicBezTo>
                    <a:pt x="5371" y="16129"/>
                    <a:pt x="6939" y="16596"/>
                    <a:pt x="8540" y="16596"/>
                  </a:cubicBezTo>
                  <a:cubicBezTo>
                    <a:pt x="9107" y="16596"/>
                    <a:pt x="9674" y="16529"/>
                    <a:pt x="10241" y="16396"/>
                  </a:cubicBezTo>
                  <a:cubicBezTo>
                    <a:pt x="11509" y="16129"/>
                    <a:pt x="12643" y="15595"/>
                    <a:pt x="13677" y="14828"/>
                  </a:cubicBezTo>
                  <a:lnTo>
                    <a:pt x="16312" y="15795"/>
                  </a:lnTo>
                  <a:cubicBezTo>
                    <a:pt x="16379" y="15795"/>
                    <a:pt x="16479" y="15795"/>
                    <a:pt x="16512" y="15728"/>
                  </a:cubicBezTo>
                  <a:cubicBezTo>
                    <a:pt x="16579" y="15695"/>
                    <a:pt x="16612" y="15595"/>
                    <a:pt x="16579" y="15528"/>
                  </a:cubicBezTo>
                  <a:lnTo>
                    <a:pt x="15645" y="12593"/>
                  </a:lnTo>
                  <a:cubicBezTo>
                    <a:pt x="16746" y="10792"/>
                    <a:pt x="17113" y="8690"/>
                    <a:pt x="16679" y="6622"/>
                  </a:cubicBezTo>
                  <a:cubicBezTo>
                    <a:pt x="16245" y="4454"/>
                    <a:pt x="14978" y="2586"/>
                    <a:pt x="13143" y="1385"/>
                  </a:cubicBezTo>
                  <a:cubicBezTo>
                    <a:pt x="11767" y="475"/>
                    <a:pt x="10209" y="1"/>
                    <a:pt x="8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5063112" y="2830435"/>
              <a:ext cx="32152" cy="32152"/>
            </a:xfrm>
            <a:custGeom>
              <a:avLst/>
              <a:gdLst/>
              <a:ahLst/>
              <a:cxnLst/>
              <a:rect l="l" t="t" r="r" b="b"/>
              <a:pathLst>
                <a:path w="1736" h="1736" extrusionOk="0">
                  <a:moveTo>
                    <a:pt x="868" y="434"/>
                  </a:moveTo>
                  <a:cubicBezTo>
                    <a:pt x="1102" y="434"/>
                    <a:pt x="1302" y="634"/>
                    <a:pt x="1302" y="868"/>
                  </a:cubicBezTo>
                  <a:cubicBezTo>
                    <a:pt x="1302" y="1135"/>
                    <a:pt x="1102" y="1335"/>
                    <a:pt x="868" y="1335"/>
                  </a:cubicBezTo>
                  <a:cubicBezTo>
                    <a:pt x="601" y="1335"/>
                    <a:pt x="401" y="1135"/>
                    <a:pt x="401" y="868"/>
                  </a:cubicBezTo>
                  <a:cubicBezTo>
                    <a:pt x="401" y="634"/>
                    <a:pt x="601" y="434"/>
                    <a:pt x="868" y="434"/>
                  </a:cubicBezTo>
                  <a:close/>
                  <a:moveTo>
                    <a:pt x="868" y="1"/>
                  </a:moveTo>
                  <a:cubicBezTo>
                    <a:pt x="368" y="1"/>
                    <a:pt x="1" y="401"/>
                    <a:pt x="1" y="868"/>
                  </a:cubicBezTo>
                  <a:cubicBezTo>
                    <a:pt x="1" y="1335"/>
                    <a:pt x="368" y="1735"/>
                    <a:pt x="868" y="1735"/>
                  </a:cubicBezTo>
                  <a:cubicBezTo>
                    <a:pt x="1335" y="1735"/>
                    <a:pt x="1735" y="1335"/>
                    <a:pt x="1735" y="868"/>
                  </a:cubicBezTo>
                  <a:cubicBezTo>
                    <a:pt x="1735" y="401"/>
                    <a:pt x="1335" y="1"/>
                    <a:pt x="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5205832" y="2830435"/>
              <a:ext cx="32133" cy="32152"/>
            </a:xfrm>
            <a:custGeom>
              <a:avLst/>
              <a:gdLst/>
              <a:ahLst/>
              <a:cxnLst/>
              <a:rect l="l" t="t" r="r" b="b"/>
              <a:pathLst>
                <a:path w="1735" h="1736" extrusionOk="0">
                  <a:moveTo>
                    <a:pt x="868" y="434"/>
                  </a:moveTo>
                  <a:cubicBezTo>
                    <a:pt x="1101" y="434"/>
                    <a:pt x="1301" y="634"/>
                    <a:pt x="1301" y="868"/>
                  </a:cubicBezTo>
                  <a:cubicBezTo>
                    <a:pt x="1301" y="1135"/>
                    <a:pt x="1101" y="1335"/>
                    <a:pt x="868" y="1335"/>
                  </a:cubicBezTo>
                  <a:cubicBezTo>
                    <a:pt x="601" y="1335"/>
                    <a:pt x="401" y="1135"/>
                    <a:pt x="401" y="868"/>
                  </a:cubicBezTo>
                  <a:cubicBezTo>
                    <a:pt x="401" y="634"/>
                    <a:pt x="601" y="434"/>
                    <a:pt x="868" y="434"/>
                  </a:cubicBezTo>
                  <a:close/>
                  <a:moveTo>
                    <a:pt x="868" y="1"/>
                  </a:moveTo>
                  <a:cubicBezTo>
                    <a:pt x="401" y="1"/>
                    <a:pt x="0" y="401"/>
                    <a:pt x="0" y="868"/>
                  </a:cubicBezTo>
                  <a:cubicBezTo>
                    <a:pt x="0" y="1335"/>
                    <a:pt x="401" y="1735"/>
                    <a:pt x="868" y="1735"/>
                  </a:cubicBezTo>
                  <a:cubicBezTo>
                    <a:pt x="1335" y="1735"/>
                    <a:pt x="1735" y="1335"/>
                    <a:pt x="1735" y="868"/>
                  </a:cubicBezTo>
                  <a:cubicBezTo>
                    <a:pt x="1735" y="401"/>
                    <a:pt x="1335" y="1"/>
                    <a:pt x="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5137250" y="2830435"/>
              <a:ext cx="32152" cy="32152"/>
            </a:xfrm>
            <a:custGeom>
              <a:avLst/>
              <a:gdLst/>
              <a:ahLst/>
              <a:cxnLst/>
              <a:rect l="l" t="t" r="r" b="b"/>
              <a:pathLst>
                <a:path w="1736" h="1736" extrusionOk="0">
                  <a:moveTo>
                    <a:pt x="868" y="434"/>
                  </a:moveTo>
                  <a:cubicBezTo>
                    <a:pt x="1101" y="434"/>
                    <a:pt x="1302" y="634"/>
                    <a:pt x="1302" y="868"/>
                  </a:cubicBezTo>
                  <a:cubicBezTo>
                    <a:pt x="1302" y="1135"/>
                    <a:pt x="1101" y="1335"/>
                    <a:pt x="868" y="1335"/>
                  </a:cubicBezTo>
                  <a:cubicBezTo>
                    <a:pt x="601" y="1335"/>
                    <a:pt x="401" y="1135"/>
                    <a:pt x="401" y="868"/>
                  </a:cubicBezTo>
                  <a:cubicBezTo>
                    <a:pt x="401" y="634"/>
                    <a:pt x="601" y="434"/>
                    <a:pt x="868" y="434"/>
                  </a:cubicBezTo>
                  <a:close/>
                  <a:moveTo>
                    <a:pt x="868" y="1"/>
                  </a:moveTo>
                  <a:cubicBezTo>
                    <a:pt x="368" y="1"/>
                    <a:pt x="1" y="401"/>
                    <a:pt x="1" y="868"/>
                  </a:cubicBezTo>
                  <a:cubicBezTo>
                    <a:pt x="1" y="1335"/>
                    <a:pt x="368" y="1735"/>
                    <a:pt x="868" y="1735"/>
                  </a:cubicBezTo>
                  <a:cubicBezTo>
                    <a:pt x="1335" y="1735"/>
                    <a:pt x="1735" y="1335"/>
                    <a:pt x="1735" y="868"/>
                  </a:cubicBezTo>
                  <a:cubicBezTo>
                    <a:pt x="1735" y="401"/>
                    <a:pt x="1335" y="1"/>
                    <a:pt x="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4954377" y="2674898"/>
              <a:ext cx="400880" cy="348374"/>
            </a:xfrm>
            <a:custGeom>
              <a:avLst/>
              <a:gdLst/>
              <a:ahLst/>
              <a:cxnLst/>
              <a:rect l="l" t="t" r="r" b="b"/>
              <a:pathLst>
                <a:path w="21645" h="18810" extrusionOk="0">
                  <a:moveTo>
                    <a:pt x="10865" y="1"/>
                  </a:moveTo>
                  <a:cubicBezTo>
                    <a:pt x="10448" y="1"/>
                    <a:pt x="10028" y="31"/>
                    <a:pt x="9608" y="93"/>
                  </a:cubicBezTo>
                  <a:cubicBezTo>
                    <a:pt x="6005" y="626"/>
                    <a:pt x="3537" y="2628"/>
                    <a:pt x="2169" y="5963"/>
                  </a:cubicBezTo>
                  <a:cubicBezTo>
                    <a:pt x="1991" y="6468"/>
                    <a:pt x="1787" y="6708"/>
                    <a:pt x="1297" y="6708"/>
                  </a:cubicBezTo>
                  <a:cubicBezTo>
                    <a:pt x="1237" y="6708"/>
                    <a:pt x="1172" y="6705"/>
                    <a:pt x="1102" y="6697"/>
                  </a:cubicBezTo>
                  <a:cubicBezTo>
                    <a:pt x="1081" y="6696"/>
                    <a:pt x="1060" y="6696"/>
                    <a:pt x="1039" y="6696"/>
                  </a:cubicBezTo>
                  <a:cubicBezTo>
                    <a:pt x="408" y="6696"/>
                    <a:pt x="1" y="7185"/>
                    <a:pt x="1" y="7831"/>
                  </a:cubicBezTo>
                  <a:cubicBezTo>
                    <a:pt x="1" y="8799"/>
                    <a:pt x="1" y="9733"/>
                    <a:pt x="1" y="10667"/>
                  </a:cubicBezTo>
                  <a:cubicBezTo>
                    <a:pt x="1" y="11334"/>
                    <a:pt x="468" y="11801"/>
                    <a:pt x="1102" y="11801"/>
                  </a:cubicBezTo>
                  <a:cubicBezTo>
                    <a:pt x="1302" y="11801"/>
                    <a:pt x="1502" y="11816"/>
                    <a:pt x="1702" y="11816"/>
                  </a:cubicBezTo>
                  <a:cubicBezTo>
                    <a:pt x="1802" y="11816"/>
                    <a:pt x="1902" y="11812"/>
                    <a:pt x="2002" y="11801"/>
                  </a:cubicBezTo>
                  <a:cubicBezTo>
                    <a:pt x="2036" y="11797"/>
                    <a:pt x="2066" y="11795"/>
                    <a:pt x="2093" y="11795"/>
                  </a:cubicBezTo>
                  <a:cubicBezTo>
                    <a:pt x="2286" y="11795"/>
                    <a:pt x="2348" y="11897"/>
                    <a:pt x="2436" y="12101"/>
                  </a:cubicBezTo>
                  <a:cubicBezTo>
                    <a:pt x="3670" y="15404"/>
                    <a:pt x="6005" y="17372"/>
                    <a:pt x="9474" y="18005"/>
                  </a:cubicBezTo>
                  <a:cubicBezTo>
                    <a:pt x="9608" y="18039"/>
                    <a:pt x="9708" y="18105"/>
                    <a:pt x="9775" y="18206"/>
                  </a:cubicBezTo>
                  <a:cubicBezTo>
                    <a:pt x="10018" y="18585"/>
                    <a:pt x="10394" y="18810"/>
                    <a:pt x="10794" y="18810"/>
                  </a:cubicBezTo>
                  <a:cubicBezTo>
                    <a:pt x="10887" y="18810"/>
                    <a:pt x="10981" y="18798"/>
                    <a:pt x="11075" y="18773"/>
                  </a:cubicBezTo>
                  <a:cubicBezTo>
                    <a:pt x="11576" y="18639"/>
                    <a:pt x="11943" y="18206"/>
                    <a:pt x="11943" y="17705"/>
                  </a:cubicBezTo>
                  <a:cubicBezTo>
                    <a:pt x="11976" y="17205"/>
                    <a:pt x="11709" y="16738"/>
                    <a:pt x="11242" y="16571"/>
                  </a:cubicBezTo>
                  <a:cubicBezTo>
                    <a:pt x="11090" y="16510"/>
                    <a:pt x="10934" y="16480"/>
                    <a:pt x="10782" y="16480"/>
                  </a:cubicBezTo>
                  <a:cubicBezTo>
                    <a:pt x="10435" y="16480"/>
                    <a:pt x="10107" y="16636"/>
                    <a:pt x="9875" y="16938"/>
                  </a:cubicBezTo>
                  <a:cubicBezTo>
                    <a:pt x="9798" y="17040"/>
                    <a:pt x="9722" y="17083"/>
                    <a:pt x="9616" y="17083"/>
                  </a:cubicBezTo>
                  <a:cubicBezTo>
                    <a:pt x="9583" y="17083"/>
                    <a:pt x="9547" y="17079"/>
                    <a:pt x="9508" y="17071"/>
                  </a:cubicBezTo>
                  <a:cubicBezTo>
                    <a:pt x="5305" y="16438"/>
                    <a:pt x="2336" y="12401"/>
                    <a:pt x="2970" y="8132"/>
                  </a:cubicBezTo>
                  <a:cubicBezTo>
                    <a:pt x="3536" y="4018"/>
                    <a:pt x="7068" y="1323"/>
                    <a:pt x="10824" y="1323"/>
                  </a:cubicBezTo>
                  <a:cubicBezTo>
                    <a:pt x="12154" y="1323"/>
                    <a:pt x="13513" y="1661"/>
                    <a:pt x="14778" y="2394"/>
                  </a:cubicBezTo>
                  <a:cubicBezTo>
                    <a:pt x="17947" y="4262"/>
                    <a:pt x="19415" y="7965"/>
                    <a:pt x="18381" y="11501"/>
                  </a:cubicBezTo>
                  <a:cubicBezTo>
                    <a:pt x="18381" y="11601"/>
                    <a:pt x="18347" y="11668"/>
                    <a:pt x="18314" y="11801"/>
                  </a:cubicBezTo>
                  <a:lnTo>
                    <a:pt x="20382" y="11801"/>
                  </a:lnTo>
                  <a:cubicBezTo>
                    <a:pt x="21116" y="11801"/>
                    <a:pt x="21583" y="11367"/>
                    <a:pt x="21583" y="10633"/>
                  </a:cubicBezTo>
                  <a:cubicBezTo>
                    <a:pt x="21583" y="9833"/>
                    <a:pt x="21550" y="9032"/>
                    <a:pt x="21583" y="8232"/>
                  </a:cubicBezTo>
                  <a:cubicBezTo>
                    <a:pt x="21644" y="7192"/>
                    <a:pt x="21201" y="6685"/>
                    <a:pt x="20304" y="6685"/>
                  </a:cubicBezTo>
                  <a:cubicBezTo>
                    <a:pt x="20222" y="6685"/>
                    <a:pt x="20137" y="6689"/>
                    <a:pt x="20049" y="6697"/>
                  </a:cubicBezTo>
                  <a:cubicBezTo>
                    <a:pt x="20012" y="6701"/>
                    <a:pt x="19978" y="6703"/>
                    <a:pt x="19946" y="6703"/>
                  </a:cubicBezTo>
                  <a:cubicBezTo>
                    <a:pt x="19717" y="6703"/>
                    <a:pt x="19607" y="6594"/>
                    <a:pt x="19548" y="6330"/>
                  </a:cubicBezTo>
                  <a:cubicBezTo>
                    <a:pt x="18314" y="2568"/>
                    <a:pt x="14717" y="1"/>
                    <a:pt x="10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5059408" y="3160955"/>
              <a:ext cx="208839" cy="19"/>
            </a:xfrm>
            <a:custGeom>
              <a:avLst/>
              <a:gdLst/>
              <a:ahLst/>
              <a:cxnLst/>
              <a:rect l="l" t="t" r="r" b="b"/>
              <a:pathLst>
                <a:path w="11276" h="1" extrusionOk="0">
                  <a:moveTo>
                    <a:pt x="1" y="1"/>
                  </a:moveTo>
                  <a:lnTo>
                    <a:pt x="1127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5055704" y="3157251"/>
              <a:ext cx="216248" cy="8056"/>
            </a:xfrm>
            <a:custGeom>
              <a:avLst/>
              <a:gdLst/>
              <a:ahLst/>
              <a:cxnLst/>
              <a:rect l="l" t="t" r="r" b="b"/>
              <a:pathLst>
                <a:path w="11676" h="435" extrusionOk="0">
                  <a:moveTo>
                    <a:pt x="234" y="0"/>
                  </a:moveTo>
                  <a:cubicBezTo>
                    <a:pt x="101" y="0"/>
                    <a:pt x="0" y="101"/>
                    <a:pt x="0" y="201"/>
                  </a:cubicBezTo>
                  <a:cubicBezTo>
                    <a:pt x="0" y="334"/>
                    <a:pt x="101" y="434"/>
                    <a:pt x="234" y="434"/>
                  </a:cubicBezTo>
                  <a:lnTo>
                    <a:pt x="11475" y="434"/>
                  </a:lnTo>
                  <a:cubicBezTo>
                    <a:pt x="11609" y="434"/>
                    <a:pt x="11675" y="334"/>
                    <a:pt x="11675" y="201"/>
                  </a:cubicBezTo>
                  <a:cubicBezTo>
                    <a:pt x="11675" y="101"/>
                    <a:pt x="11609" y="0"/>
                    <a:pt x="1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5098949"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5095245" y="3194940"/>
              <a:ext cx="137775" cy="8038"/>
            </a:xfrm>
            <a:custGeom>
              <a:avLst/>
              <a:gdLst/>
              <a:ahLst/>
              <a:cxnLst/>
              <a:rect l="l" t="t" r="r" b="b"/>
              <a:pathLst>
                <a:path w="7439" h="434" extrusionOk="0">
                  <a:moveTo>
                    <a:pt x="200" y="0"/>
                  </a:moveTo>
                  <a:cubicBezTo>
                    <a:pt x="67" y="0"/>
                    <a:pt x="0" y="100"/>
                    <a:pt x="0" y="200"/>
                  </a:cubicBezTo>
                  <a:cubicBezTo>
                    <a:pt x="0" y="334"/>
                    <a:pt x="67" y="434"/>
                    <a:pt x="200" y="434"/>
                  </a:cubicBezTo>
                  <a:lnTo>
                    <a:pt x="7239" y="434"/>
                  </a:lnTo>
                  <a:cubicBezTo>
                    <a:pt x="7339" y="434"/>
                    <a:pt x="7439" y="334"/>
                    <a:pt x="7439" y="200"/>
                  </a:cubicBezTo>
                  <a:cubicBezTo>
                    <a:pt x="7439" y="100"/>
                    <a:pt x="7339" y="0"/>
                    <a:pt x="7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4"/>
          <p:cNvGrpSpPr/>
          <p:nvPr/>
        </p:nvGrpSpPr>
        <p:grpSpPr>
          <a:xfrm>
            <a:off x="7181071" y="3477777"/>
            <a:ext cx="1249828" cy="1050869"/>
            <a:chOff x="7599796" y="2922083"/>
            <a:chExt cx="1249828" cy="1050869"/>
          </a:xfrm>
        </p:grpSpPr>
        <p:sp>
          <p:nvSpPr>
            <p:cNvPr id="2394" name="Google Shape;2394;p44"/>
            <p:cNvSpPr/>
            <p:nvPr/>
          </p:nvSpPr>
          <p:spPr>
            <a:xfrm>
              <a:off x="7890164" y="3121013"/>
              <a:ext cx="854402" cy="851939"/>
            </a:xfrm>
            <a:custGeom>
              <a:avLst/>
              <a:gdLst/>
              <a:ahLst/>
              <a:cxnLst/>
              <a:rect l="l" t="t" r="r" b="b"/>
              <a:pathLst>
                <a:path w="46134" h="46001" extrusionOk="0">
                  <a:moveTo>
                    <a:pt x="20149" y="46000"/>
                  </a:moveTo>
                  <a:cubicBezTo>
                    <a:pt x="20015" y="46000"/>
                    <a:pt x="19882" y="46000"/>
                    <a:pt x="19782" y="45967"/>
                  </a:cubicBezTo>
                  <a:lnTo>
                    <a:pt x="16579" y="45266"/>
                  </a:lnTo>
                  <a:cubicBezTo>
                    <a:pt x="16112" y="45166"/>
                    <a:pt x="15745" y="44899"/>
                    <a:pt x="15479" y="44499"/>
                  </a:cubicBezTo>
                  <a:cubicBezTo>
                    <a:pt x="15245" y="44099"/>
                    <a:pt x="15145" y="43665"/>
                    <a:pt x="15245" y="43198"/>
                  </a:cubicBezTo>
                  <a:lnTo>
                    <a:pt x="16179" y="39028"/>
                  </a:lnTo>
                  <a:cubicBezTo>
                    <a:pt x="14044" y="38094"/>
                    <a:pt x="12143" y="36760"/>
                    <a:pt x="10542" y="35092"/>
                  </a:cubicBezTo>
                  <a:lnTo>
                    <a:pt x="6939" y="37394"/>
                  </a:lnTo>
                  <a:cubicBezTo>
                    <a:pt x="6539" y="37661"/>
                    <a:pt x="6072" y="37727"/>
                    <a:pt x="5638" y="37627"/>
                  </a:cubicBezTo>
                  <a:cubicBezTo>
                    <a:pt x="5171" y="37527"/>
                    <a:pt x="4804" y="37260"/>
                    <a:pt x="4537" y="36894"/>
                  </a:cubicBezTo>
                  <a:lnTo>
                    <a:pt x="2769" y="34125"/>
                  </a:lnTo>
                  <a:cubicBezTo>
                    <a:pt x="2269" y="33324"/>
                    <a:pt x="2503" y="32257"/>
                    <a:pt x="3303" y="31723"/>
                  </a:cubicBezTo>
                  <a:lnTo>
                    <a:pt x="6906" y="29421"/>
                  </a:lnTo>
                  <a:cubicBezTo>
                    <a:pt x="6039" y="27253"/>
                    <a:pt x="5638" y="24985"/>
                    <a:pt x="5705" y="22683"/>
                  </a:cubicBezTo>
                  <a:lnTo>
                    <a:pt x="1502" y="21749"/>
                  </a:lnTo>
                  <a:cubicBezTo>
                    <a:pt x="568" y="21549"/>
                    <a:pt x="1" y="20615"/>
                    <a:pt x="201" y="19681"/>
                  </a:cubicBezTo>
                  <a:lnTo>
                    <a:pt x="901" y="16512"/>
                  </a:lnTo>
                  <a:cubicBezTo>
                    <a:pt x="1002" y="16045"/>
                    <a:pt x="1268" y="15678"/>
                    <a:pt x="1669" y="15411"/>
                  </a:cubicBezTo>
                  <a:cubicBezTo>
                    <a:pt x="2036" y="15178"/>
                    <a:pt x="2503" y="15078"/>
                    <a:pt x="2970" y="15178"/>
                  </a:cubicBezTo>
                  <a:lnTo>
                    <a:pt x="7139" y="16079"/>
                  </a:lnTo>
                  <a:cubicBezTo>
                    <a:pt x="8073" y="13977"/>
                    <a:pt x="9374" y="12076"/>
                    <a:pt x="11075" y="10475"/>
                  </a:cubicBezTo>
                  <a:lnTo>
                    <a:pt x="8740" y="6872"/>
                  </a:lnTo>
                  <a:cubicBezTo>
                    <a:pt x="8507" y="6472"/>
                    <a:pt x="8407" y="6005"/>
                    <a:pt x="8507" y="5538"/>
                  </a:cubicBezTo>
                  <a:cubicBezTo>
                    <a:pt x="8607" y="5104"/>
                    <a:pt x="8874" y="4704"/>
                    <a:pt x="9274" y="4470"/>
                  </a:cubicBezTo>
                  <a:lnTo>
                    <a:pt x="12043" y="2702"/>
                  </a:lnTo>
                  <a:cubicBezTo>
                    <a:pt x="12843" y="2169"/>
                    <a:pt x="13911" y="2436"/>
                    <a:pt x="14411" y="3236"/>
                  </a:cubicBezTo>
                  <a:lnTo>
                    <a:pt x="16746" y="6839"/>
                  </a:lnTo>
                  <a:cubicBezTo>
                    <a:pt x="18881" y="5971"/>
                    <a:pt x="21183" y="5571"/>
                    <a:pt x="23484" y="5604"/>
                  </a:cubicBezTo>
                  <a:lnTo>
                    <a:pt x="24385" y="1435"/>
                  </a:lnTo>
                  <a:cubicBezTo>
                    <a:pt x="24485" y="1001"/>
                    <a:pt x="24752" y="601"/>
                    <a:pt x="25152" y="334"/>
                  </a:cubicBezTo>
                  <a:cubicBezTo>
                    <a:pt x="25552" y="101"/>
                    <a:pt x="26019" y="0"/>
                    <a:pt x="26453" y="101"/>
                  </a:cubicBezTo>
                  <a:lnTo>
                    <a:pt x="29655" y="801"/>
                  </a:lnTo>
                  <a:cubicBezTo>
                    <a:pt x="30122" y="901"/>
                    <a:pt x="30489" y="1168"/>
                    <a:pt x="30756" y="1568"/>
                  </a:cubicBezTo>
                  <a:cubicBezTo>
                    <a:pt x="30990" y="1969"/>
                    <a:pt x="31090" y="2436"/>
                    <a:pt x="30990" y="2869"/>
                  </a:cubicBezTo>
                  <a:lnTo>
                    <a:pt x="30056" y="7072"/>
                  </a:lnTo>
                  <a:cubicBezTo>
                    <a:pt x="32191" y="7973"/>
                    <a:pt x="34092" y="9307"/>
                    <a:pt x="35693" y="10975"/>
                  </a:cubicBezTo>
                  <a:lnTo>
                    <a:pt x="39296" y="8673"/>
                  </a:lnTo>
                  <a:cubicBezTo>
                    <a:pt x="40096" y="8140"/>
                    <a:pt x="41164" y="8373"/>
                    <a:pt x="41697" y="9174"/>
                  </a:cubicBezTo>
                  <a:lnTo>
                    <a:pt x="43465" y="11942"/>
                  </a:lnTo>
                  <a:cubicBezTo>
                    <a:pt x="43966" y="12743"/>
                    <a:pt x="43732" y="13810"/>
                    <a:pt x="42932" y="14344"/>
                  </a:cubicBezTo>
                  <a:lnTo>
                    <a:pt x="39329" y="16646"/>
                  </a:lnTo>
                  <a:cubicBezTo>
                    <a:pt x="40196" y="18814"/>
                    <a:pt x="40597" y="21082"/>
                    <a:pt x="40530" y="23384"/>
                  </a:cubicBezTo>
                  <a:lnTo>
                    <a:pt x="44700" y="24318"/>
                  </a:lnTo>
                  <a:cubicBezTo>
                    <a:pt x="45167" y="24418"/>
                    <a:pt x="45567" y="24685"/>
                    <a:pt x="45800" y="25085"/>
                  </a:cubicBezTo>
                  <a:cubicBezTo>
                    <a:pt x="46067" y="25452"/>
                    <a:pt x="46134" y="25919"/>
                    <a:pt x="46034" y="26386"/>
                  </a:cubicBezTo>
                  <a:lnTo>
                    <a:pt x="45333" y="29588"/>
                  </a:lnTo>
                  <a:cubicBezTo>
                    <a:pt x="45133" y="30522"/>
                    <a:pt x="44199" y="31089"/>
                    <a:pt x="43265" y="30889"/>
                  </a:cubicBezTo>
                  <a:lnTo>
                    <a:pt x="39095" y="29989"/>
                  </a:lnTo>
                  <a:cubicBezTo>
                    <a:pt x="38161" y="32123"/>
                    <a:pt x="36861" y="33991"/>
                    <a:pt x="35159" y="35593"/>
                  </a:cubicBezTo>
                  <a:lnTo>
                    <a:pt x="37494" y="39229"/>
                  </a:lnTo>
                  <a:cubicBezTo>
                    <a:pt x="37728" y="39595"/>
                    <a:pt x="37828" y="40062"/>
                    <a:pt x="37728" y="40529"/>
                  </a:cubicBezTo>
                  <a:cubicBezTo>
                    <a:pt x="37628" y="40963"/>
                    <a:pt x="37361" y="41363"/>
                    <a:pt x="36961" y="41597"/>
                  </a:cubicBezTo>
                  <a:lnTo>
                    <a:pt x="34192" y="43365"/>
                  </a:lnTo>
                  <a:cubicBezTo>
                    <a:pt x="33391" y="43899"/>
                    <a:pt x="32324" y="43665"/>
                    <a:pt x="31824" y="42831"/>
                  </a:cubicBezTo>
                  <a:lnTo>
                    <a:pt x="29489" y="39229"/>
                  </a:lnTo>
                  <a:cubicBezTo>
                    <a:pt x="27354" y="40096"/>
                    <a:pt x="25085" y="40496"/>
                    <a:pt x="22750" y="40463"/>
                  </a:cubicBezTo>
                  <a:lnTo>
                    <a:pt x="21816" y="44632"/>
                  </a:lnTo>
                  <a:cubicBezTo>
                    <a:pt x="21716" y="45066"/>
                    <a:pt x="21450" y="45466"/>
                    <a:pt x="21083" y="45733"/>
                  </a:cubicBezTo>
                  <a:cubicBezTo>
                    <a:pt x="20782" y="45900"/>
                    <a:pt x="20482" y="46000"/>
                    <a:pt x="20149" y="46000"/>
                  </a:cubicBezTo>
                  <a:close/>
                  <a:moveTo>
                    <a:pt x="10575" y="34625"/>
                  </a:moveTo>
                  <a:cubicBezTo>
                    <a:pt x="10642" y="34625"/>
                    <a:pt x="10675" y="34625"/>
                    <a:pt x="10709" y="34692"/>
                  </a:cubicBezTo>
                  <a:cubicBezTo>
                    <a:pt x="12343" y="36427"/>
                    <a:pt x="14278" y="37761"/>
                    <a:pt x="16479" y="38695"/>
                  </a:cubicBezTo>
                  <a:cubicBezTo>
                    <a:pt x="16579" y="38728"/>
                    <a:pt x="16646" y="38828"/>
                    <a:pt x="16613" y="38928"/>
                  </a:cubicBezTo>
                  <a:lnTo>
                    <a:pt x="15645" y="43298"/>
                  </a:lnTo>
                  <a:cubicBezTo>
                    <a:pt x="15579" y="43632"/>
                    <a:pt x="15645" y="43999"/>
                    <a:pt x="15846" y="44265"/>
                  </a:cubicBezTo>
                  <a:cubicBezTo>
                    <a:pt x="16012" y="44566"/>
                    <a:pt x="16313" y="44766"/>
                    <a:pt x="16679" y="44866"/>
                  </a:cubicBezTo>
                  <a:lnTo>
                    <a:pt x="19848" y="45566"/>
                  </a:lnTo>
                  <a:cubicBezTo>
                    <a:pt x="20215" y="45633"/>
                    <a:pt x="20549" y="45566"/>
                    <a:pt x="20849" y="45366"/>
                  </a:cubicBezTo>
                  <a:cubicBezTo>
                    <a:pt x="21149" y="45199"/>
                    <a:pt x="21349" y="44899"/>
                    <a:pt x="21416" y="44566"/>
                  </a:cubicBezTo>
                  <a:lnTo>
                    <a:pt x="22384" y="40196"/>
                  </a:lnTo>
                  <a:cubicBezTo>
                    <a:pt x="22384" y="40096"/>
                    <a:pt x="22484" y="40029"/>
                    <a:pt x="22584" y="40029"/>
                  </a:cubicBezTo>
                  <a:cubicBezTo>
                    <a:pt x="24985" y="40129"/>
                    <a:pt x="27287" y="39696"/>
                    <a:pt x="29489" y="38795"/>
                  </a:cubicBezTo>
                  <a:cubicBezTo>
                    <a:pt x="29589" y="38762"/>
                    <a:pt x="29689" y="38795"/>
                    <a:pt x="29755" y="38862"/>
                  </a:cubicBezTo>
                  <a:lnTo>
                    <a:pt x="32157" y="42631"/>
                  </a:lnTo>
                  <a:cubicBezTo>
                    <a:pt x="32557" y="43231"/>
                    <a:pt x="33358" y="43398"/>
                    <a:pt x="33992" y="43031"/>
                  </a:cubicBezTo>
                  <a:lnTo>
                    <a:pt x="36727" y="41263"/>
                  </a:lnTo>
                  <a:cubicBezTo>
                    <a:pt x="37027" y="41063"/>
                    <a:pt x="37227" y="40763"/>
                    <a:pt x="37294" y="40429"/>
                  </a:cubicBezTo>
                  <a:cubicBezTo>
                    <a:pt x="37394" y="40096"/>
                    <a:pt x="37328" y="39729"/>
                    <a:pt x="37127" y="39429"/>
                  </a:cubicBezTo>
                  <a:lnTo>
                    <a:pt x="34726" y="35693"/>
                  </a:lnTo>
                  <a:cubicBezTo>
                    <a:pt x="34659" y="35593"/>
                    <a:pt x="34692" y="35493"/>
                    <a:pt x="34759" y="35426"/>
                  </a:cubicBezTo>
                  <a:cubicBezTo>
                    <a:pt x="36494" y="33791"/>
                    <a:pt x="37828" y="31857"/>
                    <a:pt x="38762" y="29655"/>
                  </a:cubicBezTo>
                  <a:cubicBezTo>
                    <a:pt x="38795" y="29555"/>
                    <a:pt x="38895" y="29522"/>
                    <a:pt x="38995" y="29522"/>
                  </a:cubicBezTo>
                  <a:lnTo>
                    <a:pt x="43365" y="30489"/>
                  </a:lnTo>
                  <a:cubicBezTo>
                    <a:pt x="44066" y="30656"/>
                    <a:pt x="44766" y="30189"/>
                    <a:pt x="44933" y="29488"/>
                  </a:cubicBezTo>
                  <a:lnTo>
                    <a:pt x="45634" y="26286"/>
                  </a:lnTo>
                  <a:cubicBezTo>
                    <a:pt x="45700" y="25952"/>
                    <a:pt x="45634" y="25585"/>
                    <a:pt x="45433" y="25285"/>
                  </a:cubicBezTo>
                  <a:cubicBezTo>
                    <a:pt x="45267" y="24985"/>
                    <a:pt x="44966" y="24785"/>
                    <a:pt x="44633" y="24718"/>
                  </a:cubicBezTo>
                  <a:lnTo>
                    <a:pt x="44633" y="24718"/>
                  </a:lnTo>
                  <a:lnTo>
                    <a:pt x="40263" y="23784"/>
                  </a:lnTo>
                  <a:cubicBezTo>
                    <a:pt x="40163" y="23751"/>
                    <a:pt x="40096" y="23651"/>
                    <a:pt x="40096" y="23551"/>
                  </a:cubicBezTo>
                  <a:cubicBezTo>
                    <a:pt x="40163" y="21182"/>
                    <a:pt x="39763" y="18847"/>
                    <a:pt x="38862" y="16646"/>
                  </a:cubicBezTo>
                  <a:cubicBezTo>
                    <a:pt x="38829" y="16546"/>
                    <a:pt x="38862" y="16446"/>
                    <a:pt x="38929" y="16379"/>
                  </a:cubicBezTo>
                  <a:lnTo>
                    <a:pt x="42698" y="13977"/>
                  </a:lnTo>
                  <a:cubicBezTo>
                    <a:pt x="42998" y="13810"/>
                    <a:pt x="43198" y="13510"/>
                    <a:pt x="43265" y="13177"/>
                  </a:cubicBezTo>
                  <a:cubicBezTo>
                    <a:pt x="43332" y="12810"/>
                    <a:pt x="43265" y="12476"/>
                    <a:pt x="43098" y="12176"/>
                  </a:cubicBezTo>
                  <a:lnTo>
                    <a:pt x="41330" y="9407"/>
                  </a:lnTo>
                  <a:cubicBezTo>
                    <a:pt x="40930" y="8807"/>
                    <a:pt x="40130" y="8640"/>
                    <a:pt x="39496" y="9007"/>
                  </a:cubicBezTo>
                  <a:lnTo>
                    <a:pt x="35760" y="11409"/>
                  </a:lnTo>
                  <a:cubicBezTo>
                    <a:pt x="35660" y="11475"/>
                    <a:pt x="35560" y="11475"/>
                    <a:pt x="35493" y="11375"/>
                  </a:cubicBezTo>
                  <a:cubicBezTo>
                    <a:pt x="33858" y="9641"/>
                    <a:pt x="31924" y="8306"/>
                    <a:pt x="29722" y="7372"/>
                  </a:cubicBezTo>
                  <a:cubicBezTo>
                    <a:pt x="29622" y="7339"/>
                    <a:pt x="29589" y="7239"/>
                    <a:pt x="29622" y="7139"/>
                  </a:cubicBezTo>
                  <a:lnTo>
                    <a:pt x="30556" y="2802"/>
                  </a:lnTo>
                  <a:cubicBezTo>
                    <a:pt x="30723" y="2069"/>
                    <a:pt x="30256" y="1368"/>
                    <a:pt x="29555" y="1235"/>
                  </a:cubicBezTo>
                  <a:lnTo>
                    <a:pt x="26353" y="534"/>
                  </a:lnTo>
                  <a:cubicBezTo>
                    <a:pt x="25653" y="367"/>
                    <a:pt x="24952" y="834"/>
                    <a:pt x="24785" y="1535"/>
                  </a:cubicBezTo>
                  <a:lnTo>
                    <a:pt x="23851" y="5871"/>
                  </a:lnTo>
                  <a:cubicBezTo>
                    <a:pt x="23818" y="5971"/>
                    <a:pt x="23751" y="6038"/>
                    <a:pt x="23651" y="6038"/>
                  </a:cubicBezTo>
                  <a:cubicBezTo>
                    <a:pt x="21249" y="5971"/>
                    <a:pt x="18914" y="6372"/>
                    <a:pt x="16713" y="7272"/>
                  </a:cubicBezTo>
                  <a:cubicBezTo>
                    <a:pt x="16613" y="7306"/>
                    <a:pt x="16513" y="7272"/>
                    <a:pt x="16479" y="7206"/>
                  </a:cubicBezTo>
                  <a:lnTo>
                    <a:pt x="14078" y="3470"/>
                  </a:lnTo>
                  <a:cubicBezTo>
                    <a:pt x="13677" y="2836"/>
                    <a:pt x="12843" y="2669"/>
                    <a:pt x="12243" y="3069"/>
                  </a:cubicBezTo>
                  <a:lnTo>
                    <a:pt x="9474" y="4837"/>
                  </a:lnTo>
                  <a:cubicBezTo>
                    <a:pt x="9207" y="5004"/>
                    <a:pt x="9007" y="5304"/>
                    <a:pt x="8907" y="5638"/>
                  </a:cubicBezTo>
                  <a:cubicBezTo>
                    <a:pt x="8841" y="6005"/>
                    <a:pt x="8907" y="6338"/>
                    <a:pt x="9107" y="6639"/>
                  </a:cubicBezTo>
                  <a:lnTo>
                    <a:pt x="11509" y="10408"/>
                  </a:lnTo>
                  <a:cubicBezTo>
                    <a:pt x="11542" y="10475"/>
                    <a:pt x="11542" y="10575"/>
                    <a:pt x="11476" y="10641"/>
                  </a:cubicBezTo>
                  <a:cubicBezTo>
                    <a:pt x="9708" y="12276"/>
                    <a:pt x="8374" y="14244"/>
                    <a:pt x="7440" y="16412"/>
                  </a:cubicBezTo>
                  <a:cubicBezTo>
                    <a:pt x="7406" y="16512"/>
                    <a:pt x="7306" y="16546"/>
                    <a:pt x="7206" y="16546"/>
                  </a:cubicBezTo>
                  <a:lnTo>
                    <a:pt x="2870" y="15578"/>
                  </a:lnTo>
                  <a:cubicBezTo>
                    <a:pt x="2536" y="15512"/>
                    <a:pt x="2169" y="15578"/>
                    <a:pt x="1869" y="15778"/>
                  </a:cubicBezTo>
                  <a:cubicBezTo>
                    <a:pt x="1569" y="15945"/>
                    <a:pt x="1368" y="16245"/>
                    <a:pt x="1302" y="16612"/>
                  </a:cubicBezTo>
                  <a:lnTo>
                    <a:pt x="601" y="19781"/>
                  </a:lnTo>
                  <a:cubicBezTo>
                    <a:pt x="434" y="20515"/>
                    <a:pt x="901" y="21216"/>
                    <a:pt x="1602" y="21349"/>
                  </a:cubicBezTo>
                  <a:lnTo>
                    <a:pt x="5938" y="22316"/>
                  </a:lnTo>
                  <a:cubicBezTo>
                    <a:pt x="6039" y="22316"/>
                    <a:pt x="6105" y="22416"/>
                    <a:pt x="6105" y="22517"/>
                  </a:cubicBezTo>
                  <a:cubicBezTo>
                    <a:pt x="6039" y="24885"/>
                    <a:pt x="6472" y="27220"/>
                    <a:pt x="7339" y="29421"/>
                  </a:cubicBezTo>
                  <a:cubicBezTo>
                    <a:pt x="7406" y="29522"/>
                    <a:pt x="7373" y="29622"/>
                    <a:pt x="7273" y="29688"/>
                  </a:cubicBezTo>
                  <a:lnTo>
                    <a:pt x="3537" y="32090"/>
                  </a:lnTo>
                  <a:cubicBezTo>
                    <a:pt x="2903" y="32490"/>
                    <a:pt x="2736" y="33291"/>
                    <a:pt x="3136" y="33891"/>
                  </a:cubicBezTo>
                  <a:lnTo>
                    <a:pt x="4904" y="36660"/>
                  </a:lnTo>
                  <a:cubicBezTo>
                    <a:pt x="5071" y="36960"/>
                    <a:pt x="5371" y="37160"/>
                    <a:pt x="5705" y="37227"/>
                  </a:cubicBezTo>
                  <a:cubicBezTo>
                    <a:pt x="6072" y="37294"/>
                    <a:pt x="6405" y="37260"/>
                    <a:pt x="6706" y="37060"/>
                  </a:cubicBezTo>
                  <a:lnTo>
                    <a:pt x="10475" y="34659"/>
                  </a:lnTo>
                  <a:cubicBezTo>
                    <a:pt x="10508" y="34625"/>
                    <a:pt x="10542" y="34625"/>
                    <a:pt x="10575" y="34625"/>
                  </a:cubicBezTo>
                  <a:close/>
                  <a:moveTo>
                    <a:pt x="23117" y="32090"/>
                  </a:moveTo>
                  <a:cubicBezTo>
                    <a:pt x="22617" y="32090"/>
                    <a:pt x="22083" y="32057"/>
                    <a:pt x="21583" y="31957"/>
                  </a:cubicBezTo>
                  <a:lnTo>
                    <a:pt x="21583" y="31957"/>
                  </a:lnTo>
                  <a:cubicBezTo>
                    <a:pt x="16646" y="31123"/>
                    <a:pt x="13344" y="26419"/>
                    <a:pt x="14178" y="21482"/>
                  </a:cubicBezTo>
                  <a:cubicBezTo>
                    <a:pt x="15045" y="16579"/>
                    <a:pt x="19748" y="13277"/>
                    <a:pt x="24652" y="14111"/>
                  </a:cubicBezTo>
                  <a:cubicBezTo>
                    <a:pt x="27020" y="14544"/>
                    <a:pt x="29122" y="15845"/>
                    <a:pt x="30523" y="17813"/>
                  </a:cubicBezTo>
                  <a:cubicBezTo>
                    <a:pt x="31890" y="19815"/>
                    <a:pt x="32457" y="22183"/>
                    <a:pt x="32024" y="24585"/>
                  </a:cubicBezTo>
                  <a:cubicBezTo>
                    <a:pt x="31257" y="28988"/>
                    <a:pt x="27420" y="32090"/>
                    <a:pt x="23117" y="32090"/>
                  </a:cubicBezTo>
                  <a:close/>
                  <a:moveTo>
                    <a:pt x="21650" y="31556"/>
                  </a:moveTo>
                  <a:cubicBezTo>
                    <a:pt x="26320" y="32357"/>
                    <a:pt x="30823" y="29188"/>
                    <a:pt x="31623" y="24518"/>
                  </a:cubicBezTo>
                  <a:cubicBezTo>
                    <a:pt x="32024" y="22250"/>
                    <a:pt x="31490" y="19948"/>
                    <a:pt x="30156" y="18080"/>
                  </a:cubicBezTo>
                  <a:cubicBezTo>
                    <a:pt x="28855" y="16179"/>
                    <a:pt x="26853" y="14911"/>
                    <a:pt x="24585" y="14544"/>
                  </a:cubicBezTo>
                  <a:cubicBezTo>
                    <a:pt x="19882" y="13710"/>
                    <a:pt x="15412" y="16879"/>
                    <a:pt x="14611" y="21583"/>
                  </a:cubicBezTo>
                  <a:cubicBezTo>
                    <a:pt x="13777" y="26253"/>
                    <a:pt x="16946" y="30722"/>
                    <a:pt x="21650" y="315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7622669" y="2943696"/>
              <a:ext cx="731466" cy="646830"/>
            </a:xfrm>
            <a:custGeom>
              <a:avLst/>
              <a:gdLst/>
              <a:ahLst/>
              <a:cxnLst/>
              <a:rect l="l" t="t" r="r" b="b"/>
              <a:pathLst>
                <a:path w="39496" h="34926" extrusionOk="0">
                  <a:moveTo>
                    <a:pt x="567" y="1"/>
                  </a:moveTo>
                  <a:cubicBezTo>
                    <a:pt x="267" y="1"/>
                    <a:pt x="34" y="234"/>
                    <a:pt x="34" y="535"/>
                  </a:cubicBezTo>
                  <a:lnTo>
                    <a:pt x="0" y="34359"/>
                  </a:lnTo>
                  <a:cubicBezTo>
                    <a:pt x="0" y="34692"/>
                    <a:pt x="234" y="34926"/>
                    <a:pt x="567" y="34926"/>
                  </a:cubicBezTo>
                  <a:lnTo>
                    <a:pt x="38895" y="34926"/>
                  </a:lnTo>
                  <a:cubicBezTo>
                    <a:pt x="39228" y="34926"/>
                    <a:pt x="39462" y="34692"/>
                    <a:pt x="39462" y="34392"/>
                  </a:cubicBezTo>
                  <a:lnTo>
                    <a:pt x="39495" y="568"/>
                  </a:lnTo>
                  <a:cubicBezTo>
                    <a:pt x="39495" y="268"/>
                    <a:pt x="39228" y="1"/>
                    <a:pt x="38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7604130" y="2926398"/>
              <a:ext cx="730855" cy="646830"/>
            </a:xfrm>
            <a:custGeom>
              <a:avLst/>
              <a:gdLst/>
              <a:ahLst/>
              <a:cxnLst/>
              <a:rect l="l" t="t" r="r" b="b"/>
              <a:pathLst>
                <a:path w="39463" h="34926" extrusionOk="0">
                  <a:moveTo>
                    <a:pt x="568" y="1"/>
                  </a:moveTo>
                  <a:cubicBezTo>
                    <a:pt x="267" y="1"/>
                    <a:pt x="0" y="234"/>
                    <a:pt x="0" y="535"/>
                  </a:cubicBezTo>
                  <a:lnTo>
                    <a:pt x="0" y="34359"/>
                  </a:lnTo>
                  <a:cubicBezTo>
                    <a:pt x="0" y="34659"/>
                    <a:pt x="234" y="34926"/>
                    <a:pt x="534" y="34926"/>
                  </a:cubicBezTo>
                  <a:lnTo>
                    <a:pt x="38895" y="34926"/>
                  </a:lnTo>
                  <a:cubicBezTo>
                    <a:pt x="39195" y="34926"/>
                    <a:pt x="39429" y="34692"/>
                    <a:pt x="39429" y="34392"/>
                  </a:cubicBezTo>
                  <a:lnTo>
                    <a:pt x="39462" y="568"/>
                  </a:lnTo>
                  <a:cubicBezTo>
                    <a:pt x="39462" y="234"/>
                    <a:pt x="39229" y="1"/>
                    <a:pt x="38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7757352" y="3114828"/>
              <a:ext cx="192756" cy="68598"/>
            </a:xfrm>
            <a:custGeom>
              <a:avLst/>
              <a:gdLst/>
              <a:ahLst/>
              <a:cxnLst/>
              <a:rect l="l" t="t" r="r" b="b"/>
              <a:pathLst>
                <a:path w="10408" h="3704" extrusionOk="0">
                  <a:moveTo>
                    <a:pt x="1368" y="1"/>
                  </a:moveTo>
                  <a:cubicBezTo>
                    <a:pt x="600" y="1"/>
                    <a:pt x="0" y="1068"/>
                    <a:pt x="0" y="2369"/>
                  </a:cubicBezTo>
                  <a:lnTo>
                    <a:pt x="33" y="3704"/>
                  </a:lnTo>
                  <a:lnTo>
                    <a:pt x="1668" y="3670"/>
                  </a:lnTo>
                  <a:lnTo>
                    <a:pt x="9373" y="3670"/>
                  </a:lnTo>
                  <a:lnTo>
                    <a:pt x="9373" y="2336"/>
                  </a:lnTo>
                  <a:cubicBezTo>
                    <a:pt x="9373" y="1202"/>
                    <a:pt x="9707" y="234"/>
                    <a:pt x="10341" y="34"/>
                  </a:cubicBezTo>
                  <a:cubicBezTo>
                    <a:pt x="10341" y="34"/>
                    <a:pt x="10407" y="1"/>
                    <a:pt x="10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8758802" y="3264956"/>
              <a:ext cx="90822" cy="90841"/>
            </a:xfrm>
            <a:custGeom>
              <a:avLst/>
              <a:gdLst/>
              <a:ahLst/>
              <a:cxnLst/>
              <a:rect l="l" t="t" r="r" b="b"/>
              <a:pathLst>
                <a:path w="4904" h="4905" extrusionOk="0">
                  <a:moveTo>
                    <a:pt x="2469" y="4904"/>
                  </a:moveTo>
                  <a:lnTo>
                    <a:pt x="2469" y="4904"/>
                  </a:lnTo>
                  <a:cubicBezTo>
                    <a:pt x="2368" y="4904"/>
                    <a:pt x="2302" y="4837"/>
                    <a:pt x="2268" y="4771"/>
                  </a:cubicBezTo>
                  <a:lnTo>
                    <a:pt x="1501" y="3403"/>
                  </a:lnTo>
                  <a:lnTo>
                    <a:pt x="100" y="2636"/>
                  </a:lnTo>
                  <a:cubicBezTo>
                    <a:pt x="33" y="2603"/>
                    <a:pt x="0" y="2502"/>
                    <a:pt x="0" y="2436"/>
                  </a:cubicBezTo>
                  <a:cubicBezTo>
                    <a:pt x="0" y="2369"/>
                    <a:pt x="33" y="2302"/>
                    <a:pt x="100" y="2269"/>
                  </a:cubicBezTo>
                  <a:lnTo>
                    <a:pt x="1501" y="1502"/>
                  </a:lnTo>
                  <a:lnTo>
                    <a:pt x="2268" y="101"/>
                  </a:lnTo>
                  <a:cubicBezTo>
                    <a:pt x="2335" y="34"/>
                    <a:pt x="2402" y="1"/>
                    <a:pt x="2469" y="1"/>
                  </a:cubicBezTo>
                  <a:lnTo>
                    <a:pt x="2469" y="1"/>
                  </a:lnTo>
                  <a:cubicBezTo>
                    <a:pt x="2535" y="1"/>
                    <a:pt x="2602" y="34"/>
                    <a:pt x="2635" y="101"/>
                  </a:cubicBezTo>
                  <a:lnTo>
                    <a:pt x="3403" y="1502"/>
                  </a:lnTo>
                  <a:lnTo>
                    <a:pt x="4804" y="2269"/>
                  </a:lnTo>
                  <a:cubicBezTo>
                    <a:pt x="4870" y="2302"/>
                    <a:pt x="4904" y="2369"/>
                    <a:pt x="4904" y="2469"/>
                  </a:cubicBezTo>
                  <a:cubicBezTo>
                    <a:pt x="4904" y="2536"/>
                    <a:pt x="4870" y="2603"/>
                    <a:pt x="4804" y="2636"/>
                  </a:cubicBezTo>
                  <a:lnTo>
                    <a:pt x="3403" y="3403"/>
                  </a:lnTo>
                  <a:lnTo>
                    <a:pt x="2635" y="4804"/>
                  </a:lnTo>
                  <a:cubicBezTo>
                    <a:pt x="2602" y="4837"/>
                    <a:pt x="2535" y="4904"/>
                    <a:pt x="2469" y="4904"/>
                  </a:cubicBezTo>
                  <a:close/>
                  <a:moveTo>
                    <a:pt x="667" y="2436"/>
                  </a:moveTo>
                  <a:lnTo>
                    <a:pt x="1768" y="3070"/>
                  </a:lnTo>
                  <a:cubicBezTo>
                    <a:pt x="1801" y="3070"/>
                    <a:pt x="1835" y="3103"/>
                    <a:pt x="1835" y="3136"/>
                  </a:cubicBezTo>
                  <a:lnTo>
                    <a:pt x="2469" y="4237"/>
                  </a:lnTo>
                  <a:lnTo>
                    <a:pt x="3069" y="3136"/>
                  </a:lnTo>
                  <a:cubicBezTo>
                    <a:pt x="3102" y="3103"/>
                    <a:pt x="3102" y="3070"/>
                    <a:pt x="3136" y="3070"/>
                  </a:cubicBezTo>
                  <a:lnTo>
                    <a:pt x="4270" y="2469"/>
                  </a:lnTo>
                  <a:lnTo>
                    <a:pt x="3169" y="1835"/>
                  </a:lnTo>
                  <a:cubicBezTo>
                    <a:pt x="3136" y="1802"/>
                    <a:pt x="3102" y="1802"/>
                    <a:pt x="3069" y="1769"/>
                  </a:cubicBezTo>
                  <a:lnTo>
                    <a:pt x="2469" y="634"/>
                  </a:lnTo>
                  <a:lnTo>
                    <a:pt x="1868" y="1769"/>
                  </a:lnTo>
                  <a:cubicBezTo>
                    <a:pt x="1835" y="1802"/>
                    <a:pt x="1801" y="1802"/>
                    <a:pt x="1768" y="1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7599796" y="2922083"/>
              <a:ext cx="738892" cy="654867"/>
            </a:xfrm>
            <a:custGeom>
              <a:avLst/>
              <a:gdLst/>
              <a:ahLst/>
              <a:cxnLst/>
              <a:rect l="l" t="t" r="r" b="b"/>
              <a:pathLst>
                <a:path w="39897" h="35360" extrusionOk="0">
                  <a:moveTo>
                    <a:pt x="802" y="434"/>
                  </a:moveTo>
                  <a:lnTo>
                    <a:pt x="39162" y="467"/>
                  </a:lnTo>
                  <a:cubicBezTo>
                    <a:pt x="39329" y="467"/>
                    <a:pt x="39496" y="601"/>
                    <a:pt x="39496" y="801"/>
                  </a:cubicBezTo>
                  <a:lnTo>
                    <a:pt x="39463" y="34625"/>
                  </a:lnTo>
                  <a:cubicBezTo>
                    <a:pt x="39463" y="34792"/>
                    <a:pt x="39329" y="34959"/>
                    <a:pt x="39129" y="34959"/>
                  </a:cubicBezTo>
                  <a:lnTo>
                    <a:pt x="768" y="34959"/>
                  </a:lnTo>
                  <a:cubicBezTo>
                    <a:pt x="668" y="34959"/>
                    <a:pt x="601" y="34892"/>
                    <a:pt x="535" y="34859"/>
                  </a:cubicBezTo>
                  <a:cubicBezTo>
                    <a:pt x="468" y="34792"/>
                    <a:pt x="435" y="34692"/>
                    <a:pt x="435" y="34592"/>
                  </a:cubicBezTo>
                  <a:lnTo>
                    <a:pt x="468" y="768"/>
                  </a:lnTo>
                  <a:cubicBezTo>
                    <a:pt x="468" y="668"/>
                    <a:pt x="501" y="601"/>
                    <a:pt x="568" y="534"/>
                  </a:cubicBezTo>
                  <a:cubicBezTo>
                    <a:pt x="601" y="467"/>
                    <a:pt x="701" y="434"/>
                    <a:pt x="802" y="434"/>
                  </a:cubicBezTo>
                  <a:close/>
                  <a:moveTo>
                    <a:pt x="802" y="0"/>
                  </a:moveTo>
                  <a:cubicBezTo>
                    <a:pt x="601" y="0"/>
                    <a:pt x="401" y="100"/>
                    <a:pt x="268" y="234"/>
                  </a:cubicBezTo>
                  <a:cubicBezTo>
                    <a:pt x="101" y="367"/>
                    <a:pt x="34" y="567"/>
                    <a:pt x="34" y="768"/>
                  </a:cubicBezTo>
                  <a:lnTo>
                    <a:pt x="1" y="34592"/>
                  </a:lnTo>
                  <a:cubicBezTo>
                    <a:pt x="1" y="34792"/>
                    <a:pt x="101" y="34992"/>
                    <a:pt x="234" y="35126"/>
                  </a:cubicBezTo>
                  <a:cubicBezTo>
                    <a:pt x="368" y="35292"/>
                    <a:pt x="568" y="35359"/>
                    <a:pt x="768" y="35359"/>
                  </a:cubicBezTo>
                  <a:lnTo>
                    <a:pt x="39129" y="35359"/>
                  </a:lnTo>
                  <a:cubicBezTo>
                    <a:pt x="39529" y="35359"/>
                    <a:pt x="39896" y="35025"/>
                    <a:pt x="39863" y="34625"/>
                  </a:cubicBezTo>
                  <a:lnTo>
                    <a:pt x="39896" y="801"/>
                  </a:lnTo>
                  <a:cubicBezTo>
                    <a:pt x="39896" y="367"/>
                    <a:pt x="39563" y="34"/>
                    <a:pt x="39129" y="34"/>
                  </a:cubicBez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7604130" y="2926398"/>
              <a:ext cx="730855" cy="64283"/>
            </a:xfrm>
            <a:custGeom>
              <a:avLst/>
              <a:gdLst/>
              <a:ahLst/>
              <a:cxnLst/>
              <a:rect l="l" t="t" r="r" b="b"/>
              <a:pathLst>
                <a:path w="39463" h="3471" extrusionOk="0">
                  <a:moveTo>
                    <a:pt x="39462" y="3470"/>
                  </a:moveTo>
                  <a:lnTo>
                    <a:pt x="0" y="3437"/>
                  </a:lnTo>
                  <a:lnTo>
                    <a:pt x="0" y="535"/>
                  </a:lnTo>
                  <a:cubicBezTo>
                    <a:pt x="0" y="234"/>
                    <a:pt x="267" y="1"/>
                    <a:pt x="568" y="1"/>
                  </a:cubicBezTo>
                  <a:lnTo>
                    <a:pt x="38928" y="1"/>
                  </a:lnTo>
                  <a:cubicBezTo>
                    <a:pt x="39229" y="1"/>
                    <a:pt x="39462" y="268"/>
                    <a:pt x="39462" y="5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7600426" y="2922083"/>
              <a:ext cx="738263" cy="72302"/>
            </a:xfrm>
            <a:custGeom>
              <a:avLst/>
              <a:gdLst/>
              <a:ahLst/>
              <a:cxnLst/>
              <a:rect l="l" t="t" r="r" b="b"/>
              <a:pathLst>
                <a:path w="39863" h="3904" extrusionOk="0">
                  <a:moveTo>
                    <a:pt x="39095" y="434"/>
                  </a:moveTo>
                  <a:cubicBezTo>
                    <a:pt x="39195" y="434"/>
                    <a:pt x="39295" y="501"/>
                    <a:pt x="39362" y="534"/>
                  </a:cubicBezTo>
                  <a:cubicBezTo>
                    <a:pt x="39429" y="601"/>
                    <a:pt x="39462" y="701"/>
                    <a:pt x="39462" y="801"/>
                  </a:cubicBezTo>
                  <a:lnTo>
                    <a:pt x="39462" y="3470"/>
                  </a:lnTo>
                  <a:lnTo>
                    <a:pt x="401" y="3470"/>
                  </a:lnTo>
                  <a:lnTo>
                    <a:pt x="401" y="768"/>
                  </a:lnTo>
                  <a:cubicBezTo>
                    <a:pt x="401" y="567"/>
                    <a:pt x="567" y="434"/>
                    <a:pt x="768" y="434"/>
                  </a:cubicBezTo>
                  <a:close/>
                  <a:moveTo>
                    <a:pt x="768" y="0"/>
                  </a:moveTo>
                  <a:cubicBezTo>
                    <a:pt x="334" y="0"/>
                    <a:pt x="0" y="367"/>
                    <a:pt x="0" y="768"/>
                  </a:cubicBezTo>
                  <a:lnTo>
                    <a:pt x="0" y="3670"/>
                  </a:lnTo>
                  <a:cubicBezTo>
                    <a:pt x="0" y="3736"/>
                    <a:pt x="34" y="3770"/>
                    <a:pt x="67" y="3803"/>
                  </a:cubicBezTo>
                  <a:cubicBezTo>
                    <a:pt x="100" y="3836"/>
                    <a:pt x="167" y="3870"/>
                    <a:pt x="200" y="3870"/>
                  </a:cubicBezTo>
                  <a:lnTo>
                    <a:pt x="39662" y="3903"/>
                  </a:lnTo>
                  <a:cubicBezTo>
                    <a:pt x="39762" y="3903"/>
                    <a:pt x="39862" y="3803"/>
                    <a:pt x="39862" y="3703"/>
                  </a:cubicBezTo>
                  <a:lnTo>
                    <a:pt x="39862" y="801"/>
                  </a:lnTo>
                  <a:cubicBezTo>
                    <a:pt x="39862" y="601"/>
                    <a:pt x="39795" y="401"/>
                    <a:pt x="39662" y="267"/>
                  </a:cubicBezTo>
                  <a:cubicBezTo>
                    <a:pt x="39495" y="100"/>
                    <a:pt x="39328" y="34"/>
                    <a:pt x="39128" y="34"/>
                  </a:cubicBezTo>
                  <a:lnTo>
                    <a:pt x="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8191032" y="2944937"/>
              <a:ext cx="25965" cy="25965"/>
            </a:xfrm>
            <a:custGeom>
              <a:avLst/>
              <a:gdLst/>
              <a:ahLst/>
              <a:cxnLst/>
              <a:rect l="l" t="t" r="r" b="b"/>
              <a:pathLst>
                <a:path w="1402" h="1402" extrusionOk="0">
                  <a:moveTo>
                    <a:pt x="701" y="401"/>
                  </a:moveTo>
                  <a:cubicBezTo>
                    <a:pt x="868" y="401"/>
                    <a:pt x="1002" y="534"/>
                    <a:pt x="1002" y="701"/>
                  </a:cubicBezTo>
                  <a:cubicBezTo>
                    <a:pt x="1002"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8234278" y="2944937"/>
              <a:ext cx="25965" cy="25965"/>
            </a:xfrm>
            <a:custGeom>
              <a:avLst/>
              <a:gdLst/>
              <a:ahLst/>
              <a:cxnLst/>
              <a:rect l="l" t="t" r="r" b="b"/>
              <a:pathLst>
                <a:path w="1402" h="1402" extrusionOk="0">
                  <a:moveTo>
                    <a:pt x="701" y="401"/>
                  </a:moveTo>
                  <a:cubicBezTo>
                    <a:pt x="835" y="401"/>
                    <a:pt x="968" y="534"/>
                    <a:pt x="968" y="701"/>
                  </a:cubicBezTo>
                  <a:cubicBezTo>
                    <a:pt x="968" y="835"/>
                    <a:pt x="835" y="968"/>
                    <a:pt x="701" y="968"/>
                  </a:cubicBezTo>
                  <a:cubicBezTo>
                    <a:pt x="535" y="968"/>
                    <a:pt x="401" y="835"/>
                    <a:pt x="401" y="701"/>
                  </a:cubicBezTo>
                  <a:cubicBezTo>
                    <a:pt x="401" y="534"/>
                    <a:pt x="535" y="401"/>
                    <a:pt x="701" y="401"/>
                  </a:cubicBezTo>
                  <a:close/>
                  <a:moveTo>
                    <a:pt x="701" y="1"/>
                  </a:moveTo>
                  <a:cubicBezTo>
                    <a:pt x="301" y="1"/>
                    <a:pt x="1" y="301"/>
                    <a:pt x="1" y="701"/>
                  </a:cubicBezTo>
                  <a:cubicBezTo>
                    <a:pt x="1" y="1068"/>
                    <a:pt x="301" y="1402"/>
                    <a:pt x="701" y="1402"/>
                  </a:cubicBezTo>
                  <a:cubicBezTo>
                    <a:pt x="1068" y="1402"/>
                    <a:pt x="1402" y="1068"/>
                    <a:pt x="1402" y="701"/>
                  </a:cubicBezTo>
                  <a:cubicBezTo>
                    <a:pt x="1402" y="301"/>
                    <a:pt x="1068"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8275672" y="2944937"/>
              <a:ext cx="25965" cy="25965"/>
            </a:xfrm>
            <a:custGeom>
              <a:avLst/>
              <a:gdLst/>
              <a:ahLst/>
              <a:cxnLst/>
              <a:rect l="l" t="t" r="r" b="b"/>
              <a:pathLst>
                <a:path w="1402" h="1402" extrusionOk="0">
                  <a:moveTo>
                    <a:pt x="701" y="401"/>
                  </a:moveTo>
                  <a:cubicBezTo>
                    <a:pt x="868" y="401"/>
                    <a:pt x="1001" y="534"/>
                    <a:pt x="1001" y="701"/>
                  </a:cubicBezTo>
                  <a:cubicBezTo>
                    <a:pt x="1001" y="835"/>
                    <a:pt x="868" y="968"/>
                    <a:pt x="701" y="968"/>
                  </a:cubicBezTo>
                  <a:cubicBezTo>
                    <a:pt x="568" y="968"/>
                    <a:pt x="434" y="835"/>
                    <a:pt x="434" y="701"/>
                  </a:cubicBezTo>
                  <a:cubicBezTo>
                    <a:pt x="434" y="534"/>
                    <a:pt x="568" y="401"/>
                    <a:pt x="701" y="401"/>
                  </a:cubicBezTo>
                  <a:close/>
                  <a:moveTo>
                    <a:pt x="701" y="1"/>
                  </a:moveTo>
                  <a:cubicBezTo>
                    <a:pt x="334" y="1"/>
                    <a:pt x="1" y="301"/>
                    <a:pt x="1" y="701"/>
                  </a:cubicBezTo>
                  <a:cubicBezTo>
                    <a:pt x="1" y="1068"/>
                    <a:pt x="334" y="1402"/>
                    <a:pt x="701" y="1402"/>
                  </a:cubicBezTo>
                  <a:cubicBezTo>
                    <a:pt x="1102" y="1402"/>
                    <a:pt x="1402" y="1068"/>
                    <a:pt x="1402" y="701"/>
                  </a:cubicBezTo>
                  <a:cubicBezTo>
                    <a:pt x="1402" y="301"/>
                    <a:pt x="1102"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7851863" y="3625128"/>
              <a:ext cx="235389"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7848159" y="3621424"/>
              <a:ext cx="242797"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10"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7895738" y="3667763"/>
              <a:ext cx="147049"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7892016" y="3664059"/>
              <a:ext cx="155086" cy="7427"/>
            </a:xfrm>
            <a:custGeom>
              <a:avLst/>
              <a:gdLst/>
              <a:ahLst/>
              <a:cxnLst/>
              <a:rect l="l" t="t" r="r" b="b"/>
              <a:pathLst>
                <a:path w="8374" h="401" extrusionOk="0">
                  <a:moveTo>
                    <a:pt x="201" y="0"/>
                  </a:moveTo>
                  <a:cubicBezTo>
                    <a:pt x="101" y="0"/>
                    <a:pt x="1" y="100"/>
                    <a:pt x="1" y="201"/>
                  </a:cubicBezTo>
                  <a:cubicBezTo>
                    <a:pt x="1" y="334"/>
                    <a:pt x="101" y="401"/>
                    <a:pt x="201" y="401"/>
                  </a:cubicBezTo>
                  <a:lnTo>
                    <a:pt x="8140" y="401"/>
                  </a:lnTo>
                  <a:cubicBezTo>
                    <a:pt x="8274" y="401"/>
                    <a:pt x="8374" y="334"/>
                    <a:pt x="8374" y="201"/>
                  </a:cubicBezTo>
                  <a:cubicBezTo>
                    <a:pt x="8374" y="100"/>
                    <a:pt x="8274" y="0"/>
                    <a:pt x="8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7753629" y="3111123"/>
              <a:ext cx="200183" cy="76006"/>
            </a:xfrm>
            <a:custGeom>
              <a:avLst/>
              <a:gdLst/>
              <a:ahLst/>
              <a:cxnLst/>
              <a:rect l="l" t="t" r="r" b="b"/>
              <a:pathLst>
                <a:path w="10809" h="4104" extrusionOk="0">
                  <a:moveTo>
                    <a:pt x="9941" y="401"/>
                  </a:moveTo>
                  <a:cubicBezTo>
                    <a:pt x="9574" y="868"/>
                    <a:pt x="9374" y="1602"/>
                    <a:pt x="9374" y="2536"/>
                  </a:cubicBezTo>
                  <a:lnTo>
                    <a:pt x="9374" y="3670"/>
                  </a:lnTo>
                  <a:lnTo>
                    <a:pt x="435" y="3670"/>
                  </a:lnTo>
                  <a:lnTo>
                    <a:pt x="435" y="2569"/>
                  </a:lnTo>
                  <a:cubicBezTo>
                    <a:pt x="435" y="1402"/>
                    <a:pt x="935" y="434"/>
                    <a:pt x="1569" y="401"/>
                  </a:cubicBezTo>
                  <a:close/>
                  <a:moveTo>
                    <a:pt x="1569" y="1"/>
                  </a:moveTo>
                  <a:cubicBezTo>
                    <a:pt x="701" y="1"/>
                    <a:pt x="1" y="1135"/>
                    <a:pt x="1" y="2569"/>
                  </a:cubicBezTo>
                  <a:lnTo>
                    <a:pt x="1" y="4104"/>
                  </a:lnTo>
                  <a:lnTo>
                    <a:pt x="9808" y="4070"/>
                  </a:lnTo>
                  <a:lnTo>
                    <a:pt x="9775" y="2569"/>
                  </a:lnTo>
                  <a:cubicBezTo>
                    <a:pt x="9775" y="1435"/>
                    <a:pt x="10108" y="601"/>
                    <a:pt x="10575" y="434"/>
                  </a:cubicBezTo>
                  <a:lnTo>
                    <a:pt x="10809" y="401"/>
                  </a:lnTo>
                  <a:lnTo>
                    <a:pt x="10775" y="201"/>
                  </a:lnTo>
                  <a:lnTo>
                    <a:pt x="10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7788855" y="3115457"/>
              <a:ext cx="330526" cy="344731"/>
            </a:xfrm>
            <a:custGeom>
              <a:avLst/>
              <a:gdLst/>
              <a:ahLst/>
              <a:cxnLst/>
              <a:rect l="l" t="t" r="r" b="b"/>
              <a:pathLst>
                <a:path w="17847" h="18614" extrusionOk="0">
                  <a:moveTo>
                    <a:pt x="13577" y="0"/>
                  </a:moveTo>
                  <a:lnTo>
                    <a:pt x="0" y="0"/>
                  </a:lnTo>
                  <a:lnTo>
                    <a:pt x="0" y="0"/>
                  </a:lnTo>
                  <a:cubicBezTo>
                    <a:pt x="1635" y="0"/>
                    <a:pt x="2969" y="1435"/>
                    <a:pt x="2969" y="3203"/>
                  </a:cubicBezTo>
                  <a:lnTo>
                    <a:pt x="2969" y="16545"/>
                  </a:lnTo>
                  <a:cubicBezTo>
                    <a:pt x="2969" y="17713"/>
                    <a:pt x="3836" y="18614"/>
                    <a:pt x="4870" y="18614"/>
                  </a:cubicBezTo>
                  <a:lnTo>
                    <a:pt x="17846" y="18614"/>
                  </a:lnTo>
                  <a:lnTo>
                    <a:pt x="17846" y="4604"/>
                  </a:lnTo>
                  <a:cubicBezTo>
                    <a:pt x="17846" y="2068"/>
                    <a:pt x="15945" y="0"/>
                    <a:pt x="13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7785151" y="3111753"/>
              <a:ext cx="337934" cy="352769"/>
            </a:xfrm>
            <a:custGeom>
              <a:avLst/>
              <a:gdLst/>
              <a:ahLst/>
              <a:cxnLst/>
              <a:rect l="l" t="t" r="r" b="b"/>
              <a:pathLst>
                <a:path w="18247" h="19048" extrusionOk="0">
                  <a:moveTo>
                    <a:pt x="13777" y="400"/>
                  </a:moveTo>
                  <a:cubicBezTo>
                    <a:pt x="16012" y="400"/>
                    <a:pt x="17846" y="2368"/>
                    <a:pt x="17846" y="4804"/>
                  </a:cubicBezTo>
                  <a:lnTo>
                    <a:pt x="17846" y="18613"/>
                  </a:lnTo>
                  <a:lnTo>
                    <a:pt x="5070" y="18613"/>
                  </a:lnTo>
                  <a:cubicBezTo>
                    <a:pt x="4136" y="18613"/>
                    <a:pt x="3369" y="17779"/>
                    <a:pt x="3369" y="16745"/>
                  </a:cubicBezTo>
                  <a:lnTo>
                    <a:pt x="3369" y="3403"/>
                  </a:lnTo>
                  <a:cubicBezTo>
                    <a:pt x="3369" y="2102"/>
                    <a:pt x="2702" y="1001"/>
                    <a:pt x="1735" y="400"/>
                  </a:cubicBezTo>
                  <a:close/>
                  <a:moveTo>
                    <a:pt x="200" y="0"/>
                  </a:moveTo>
                  <a:cubicBezTo>
                    <a:pt x="100" y="0"/>
                    <a:pt x="0" y="67"/>
                    <a:pt x="0" y="200"/>
                  </a:cubicBezTo>
                  <a:cubicBezTo>
                    <a:pt x="0" y="300"/>
                    <a:pt x="100" y="400"/>
                    <a:pt x="200" y="400"/>
                  </a:cubicBezTo>
                  <a:cubicBezTo>
                    <a:pt x="1735" y="400"/>
                    <a:pt x="2969" y="1735"/>
                    <a:pt x="2969" y="3403"/>
                  </a:cubicBezTo>
                  <a:lnTo>
                    <a:pt x="2969" y="16745"/>
                  </a:lnTo>
                  <a:cubicBezTo>
                    <a:pt x="2969" y="18013"/>
                    <a:pt x="3903" y="19047"/>
                    <a:pt x="5070" y="19047"/>
                  </a:cubicBezTo>
                  <a:lnTo>
                    <a:pt x="18046" y="19047"/>
                  </a:lnTo>
                  <a:cubicBezTo>
                    <a:pt x="18146" y="19047"/>
                    <a:pt x="18247" y="18947"/>
                    <a:pt x="18247" y="18814"/>
                  </a:cubicBezTo>
                  <a:lnTo>
                    <a:pt x="18247" y="4804"/>
                  </a:lnTo>
                  <a:cubicBezTo>
                    <a:pt x="18247" y="2168"/>
                    <a:pt x="16245" y="0"/>
                    <a:pt x="1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7891405" y="3391601"/>
              <a:ext cx="303339" cy="68598"/>
            </a:xfrm>
            <a:custGeom>
              <a:avLst/>
              <a:gdLst/>
              <a:ahLst/>
              <a:cxnLst/>
              <a:rect l="l" t="t" r="r" b="b"/>
              <a:pathLst>
                <a:path w="16379" h="3704" extrusionOk="0">
                  <a:moveTo>
                    <a:pt x="16379" y="1"/>
                  </a:moveTo>
                  <a:lnTo>
                    <a:pt x="13777" y="34"/>
                  </a:lnTo>
                  <a:lnTo>
                    <a:pt x="1535" y="34"/>
                  </a:lnTo>
                  <a:lnTo>
                    <a:pt x="1535" y="1335"/>
                  </a:lnTo>
                  <a:cubicBezTo>
                    <a:pt x="1535" y="2469"/>
                    <a:pt x="1001" y="3470"/>
                    <a:pt x="1" y="3670"/>
                  </a:cubicBezTo>
                  <a:lnTo>
                    <a:pt x="334" y="3670"/>
                  </a:lnTo>
                  <a:lnTo>
                    <a:pt x="10008" y="3704"/>
                  </a:lnTo>
                  <a:cubicBezTo>
                    <a:pt x="10041" y="3704"/>
                    <a:pt x="10108" y="3670"/>
                    <a:pt x="10141" y="3670"/>
                  </a:cubicBezTo>
                  <a:lnTo>
                    <a:pt x="14211" y="3704"/>
                  </a:lnTo>
                  <a:cubicBezTo>
                    <a:pt x="15412" y="3670"/>
                    <a:pt x="16379" y="2636"/>
                    <a:pt x="16379" y="1335"/>
                  </a:cubicBezTo>
                  <a:lnTo>
                    <a:pt x="16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7886459" y="3387897"/>
              <a:ext cx="312006" cy="76006"/>
            </a:xfrm>
            <a:custGeom>
              <a:avLst/>
              <a:gdLst/>
              <a:ahLst/>
              <a:cxnLst/>
              <a:rect l="l" t="t" r="r" b="b"/>
              <a:pathLst>
                <a:path w="16847" h="4104" extrusionOk="0">
                  <a:moveTo>
                    <a:pt x="16412" y="401"/>
                  </a:moveTo>
                  <a:lnTo>
                    <a:pt x="16446" y="1535"/>
                  </a:lnTo>
                  <a:cubicBezTo>
                    <a:pt x="16446" y="2703"/>
                    <a:pt x="15579" y="3670"/>
                    <a:pt x="14511" y="3670"/>
                  </a:cubicBezTo>
                  <a:lnTo>
                    <a:pt x="10408" y="3670"/>
                  </a:lnTo>
                  <a:cubicBezTo>
                    <a:pt x="10341" y="3670"/>
                    <a:pt x="10308" y="3670"/>
                    <a:pt x="10275" y="3703"/>
                  </a:cubicBezTo>
                  <a:lnTo>
                    <a:pt x="1135" y="3670"/>
                  </a:lnTo>
                  <a:cubicBezTo>
                    <a:pt x="1702" y="3236"/>
                    <a:pt x="2002" y="2469"/>
                    <a:pt x="2002" y="1535"/>
                  </a:cubicBezTo>
                  <a:lnTo>
                    <a:pt x="2002" y="434"/>
                  </a:lnTo>
                  <a:lnTo>
                    <a:pt x="14044" y="434"/>
                  </a:lnTo>
                  <a:lnTo>
                    <a:pt x="16412" y="401"/>
                  </a:lnTo>
                  <a:close/>
                  <a:moveTo>
                    <a:pt x="1568" y="1"/>
                  </a:moveTo>
                  <a:lnTo>
                    <a:pt x="1568" y="1535"/>
                  </a:lnTo>
                  <a:cubicBezTo>
                    <a:pt x="1602" y="2436"/>
                    <a:pt x="1235" y="3470"/>
                    <a:pt x="234" y="3670"/>
                  </a:cubicBezTo>
                  <a:lnTo>
                    <a:pt x="1" y="3703"/>
                  </a:lnTo>
                  <a:lnTo>
                    <a:pt x="1" y="3870"/>
                  </a:lnTo>
                  <a:cubicBezTo>
                    <a:pt x="1" y="4004"/>
                    <a:pt x="101" y="4070"/>
                    <a:pt x="268" y="4104"/>
                  </a:cubicBezTo>
                  <a:lnTo>
                    <a:pt x="14511" y="4104"/>
                  </a:lnTo>
                  <a:cubicBezTo>
                    <a:pt x="15812" y="4104"/>
                    <a:pt x="16846" y="2936"/>
                    <a:pt x="16846" y="1535"/>
                  </a:cubicBezTo>
                  <a:lnTo>
                    <a:pt x="16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7902517" y="3344040"/>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7898202" y="3340335"/>
              <a:ext cx="165587" cy="8038"/>
            </a:xfrm>
            <a:custGeom>
              <a:avLst/>
              <a:gdLst/>
              <a:ahLst/>
              <a:cxnLst/>
              <a:rect l="l" t="t" r="r" b="b"/>
              <a:pathLst>
                <a:path w="8941" h="434" extrusionOk="0">
                  <a:moveTo>
                    <a:pt x="234" y="0"/>
                  </a:moveTo>
                  <a:cubicBezTo>
                    <a:pt x="101" y="0"/>
                    <a:pt x="0" y="100"/>
                    <a:pt x="0" y="200"/>
                  </a:cubicBezTo>
                  <a:cubicBezTo>
                    <a:pt x="0" y="334"/>
                    <a:pt x="101" y="434"/>
                    <a:pt x="234" y="434"/>
                  </a:cubicBezTo>
                  <a:lnTo>
                    <a:pt x="8707" y="401"/>
                  </a:lnTo>
                  <a:cubicBezTo>
                    <a:pt x="8840" y="401"/>
                    <a:pt x="8940" y="300"/>
                    <a:pt x="8940" y="200"/>
                  </a:cubicBezTo>
                  <a:cubicBezTo>
                    <a:pt x="8940" y="67"/>
                    <a:pt x="8840" y="0"/>
                    <a:pt x="8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7902517" y="3277939"/>
              <a:ext cx="156938" cy="19"/>
            </a:xfrm>
            <a:custGeom>
              <a:avLst/>
              <a:gdLst/>
              <a:ahLst/>
              <a:cxnLst/>
              <a:rect l="l" t="t" r="r" b="b"/>
              <a:pathLst>
                <a:path w="8474" h="1" extrusionOk="0">
                  <a:moveTo>
                    <a:pt x="1" y="0"/>
                  </a:moveTo>
                  <a:lnTo>
                    <a:pt x="847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4"/>
            <p:cNvSpPr/>
            <p:nvPr/>
          </p:nvSpPr>
          <p:spPr>
            <a:xfrm>
              <a:off x="7898202" y="3273605"/>
              <a:ext cx="164958" cy="8056"/>
            </a:xfrm>
            <a:custGeom>
              <a:avLst/>
              <a:gdLst/>
              <a:ahLst/>
              <a:cxnLst/>
              <a:rect l="l" t="t" r="r" b="b"/>
              <a:pathLst>
                <a:path w="8907" h="435" extrusionOk="0">
                  <a:moveTo>
                    <a:pt x="8707" y="1"/>
                  </a:moveTo>
                  <a:lnTo>
                    <a:pt x="234" y="34"/>
                  </a:lnTo>
                  <a:cubicBezTo>
                    <a:pt x="101" y="34"/>
                    <a:pt x="0" y="134"/>
                    <a:pt x="0" y="234"/>
                  </a:cubicBezTo>
                  <a:cubicBezTo>
                    <a:pt x="0" y="368"/>
                    <a:pt x="101" y="434"/>
                    <a:pt x="234" y="434"/>
                  </a:cubicBezTo>
                  <a:lnTo>
                    <a:pt x="8707" y="434"/>
                  </a:lnTo>
                  <a:cubicBezTo>
                    <a:pt x="8840" y="434"/>
                    <a:pt x="8907" y="334"/>
                    <a:pt x="8907" y="234"/>
                  </a:cubicBezTo>
                  <a:cubicBezTo>
                    <a:pt x="8907" y="101"/>
                    <a:pt x="8840" y="1"/>
                    <a:pt x="8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4"/>
            <p:cNvSpPr/>
            <p:nvPr/>
          </p:nvSpPr>
          <p:spPr>
            <a:xfrm>
              <a:off x="7902517" y="3310684"/>
              <a:ext cx="83433" cy="630"/>
            </a:xfrm>
            <a:custGeom>
              <a:avLst/>
              <a:gdLst/>
              <a:ahLst/>
              <a:cxnLst/>
              <a:rect l="l" t="t" r="r" b="b"/>
              <a:pathLst>
                <a:path w="4505" h="34" extrusionOk="0">
                  <a:moveTo>
                    <a:pt x="1" y="33"/>
                  </a:moveTo>
                  <a:lnTo>
                    <a:pt x="450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4"/>
            <p:cNvSpPr/>
            <p:nvPr/>
          </p:nvSpPr>
          <p:spPr>
            <a:xfrm>
              <a:off x="7898202" y="3306961"/>
              <a:ext cx="91452" cy="8056"/>
            </a:xfrm>
            <a:custGeom>
              <a:avLst/>
              <a:gdLst/>
              <a:ahLst/>
              <a:cxnLst/>
              <a:rect l="l" t="t" r="r" b="b"/>
              <a:pathLst>
                <a:path w="4938" h="435" extrusionOk="0">
                  <a:moveTo>
                    <a:pt x="4737" y="1"/>
                  </a:moveTo>
                  <a:lnTo>
                    <a:pt x="234" y="34"/>
                  </a:lnTo>
                  <a:cubicBezTo>
                    <a:pt x="101" y="34"/>
                    <a:pt x="0" y="101"/>
                    <a:pt x="0" y="234"/>
                  </a:cubicBezTo>
                  <a:cubicBezTo>
                    <a:pt x="0" y="335"/>
                    <a:pt x="101" y="435"/>
                    <a:pt x="234" y="435"/>
                  </a:cubicBezTo>
                  <a:lnTo>
                    <a:pt x="4737" y="435"/>
                  </a:lnTo>
                  <a:cubicBezTo>
                    <a:pt x="4837" y="435"/>
                    <a:pt x="4937" y="335"/>
                    <a:pt x="4937" y="234"/>
                  </a:cubicBezTo>
                  <a:cubicBezTo>
                    <a:pt x="4937" y="101"/>
                    <a:pt x="4837" y="1"/>
                    <a:pt x="4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4"/>
            <p:cNvSpPr/>
            <p:nvPr/>
          </p:nvSpPr>
          <p:spPr>
            <a:xfrm>
              <a:off x="8006325" y="3310684"/>
              <a:ext cx="70432" cy="19"/>
            </a:xfrm>
            <a:custGeom>
              <a:avLst/>
              <a:gdLst/>
              <a:ahLst/>
              <a:cxnLst/>
              <a:rect l="l" t="t" r="r" b="b"/>
              <a:pathLst>
                <a:path w="3803" h="1" extrusionOk="0">
                  <a:moveTo>
                    <a:pt x="0" y="0"/>
                  </a:moveTo>
                  <a:lnTo>
                    <a:pt x="380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8001992" y="3306961"/>
              <a:ext cx="79099" cy="8056"/>
            </a:xfrm>
            <a:custGeom>
              <a:avLst/>
              <a:gdLst/>
              <a:ahLst/>
              <a:cxnLst/>
              <a:rect l="l" t="t" r="r" b="b"/>
              <a:pathLst>
                <a:path w="4271" h="435" extrusionOk="0">
                  <a:moveTo>
                    <a:pt x="234" y="1"/>
                  </a:moveTo>
                  <a:cubicBezTo>
                    <a:pt x="101" y="1"/>
                    <a:pt x="1" y="101"/>
                    <a:pt x="1" y="234"/>
                  </a:cubicBezTo>
                  <a:cubicBezTo>
                    <a:pt x="1" y="335"/>
                    <a:pt x="101" y="435"/>
                    <a:pt x="234" y="435"/>
                  </a:cubicBezTo>
                  <a:lnTo>
                    <a:pt x="4037" y="435"/>
                  </a:lnTo>
                  <a:cubicBezTo>
                    <a:pt x="4170" y="435"/>
                    <a:pt x="4270" y="335"/>
                    <a:pt x="4270" y="201"/>
                  </a:cubicBezTo>
                  <a:cubicBezTo>
                    <a:pt x="4270" y="101"/>
                    <a:pt x="4170" y="1"/>
                    <a:pt x="4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7902517" y="3244565"/>
              <a:ext cx="84044" cy="19"/>
            </a:xfrm>
            <a:custGeom>
              <a:avLst/>
              <a:gdLst/>
              <a:ahLst/>
              <a:cxnLst/>
              <a:rect l="l" t="t" r="r" b="b"/>
              <a:pathLst>
                <a:path w="4538" h="1" extrusionOk="0">
                  <a:moveTo>
                    <a:pt x="1" y="1"/>
                  </a:moveTo>
                  <a:lnTo>
                    <a:pt x="45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7898813" y="3240861"/>
              <a:ext cx="91452" cy="8056"/>
            </a:xfrm>
            <a:custGeom>
              <a:avLst/>
              <a:gdLst/>
              <a:ahLst/>
              <a:cxnLst/>
              <a:rect l="l" t="t" r="r" b="b"/>
              <a:pathLst>
                <a:path w="4938" h="435" extrusionOk="0">
                  <a:moveTo>
                    <a:pt x="201" y="1"/>
                  </a:moveTo>
                  <a:cubicBezTo>
                    <a:pt x="101" y="1"/>
                    <a:pt x="1" y="101"/>
                    <a:pt x="1" y="201"/>
                  </a:cubicBezTo>
                  <a:cubicBezTo>
                    <a:pt x="1" y="334"/>
                    <a:pt x="101" y="434"/>
                    <a:pt x="201" y="434"/>
                  </a:cubicBezTo>
                  <a:lnTo>
                    <a:pt x="4738" y="401"/>
                  </a:lnTo>
                  <a:cubicBezTo>
                    <a:pt x="4838" y="401"/>
                    <a:pt x="4938" y="334"/>
                    <a:pt x="4938" y="201"/>
                  </a:cubicBezTo>
                  <a:cubicBezTo>
                    <a:pt x="4938" y="101"/>
                    <a:pt x="4838" y="1"/>
                    <a:pt x="4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8006325" y="3244565"/>
              <a:ext cx="71061" cy="19"/>
            </a:xfrm>
            <a:custGeom>
              <a:avLst/>
              <a:gdLst/>
              <a:ahLst/>
              <a:cxnLst/>
              <a:rect l="l" t="t" r="r" b="b"/>
              <a:pathLst>
                <a:path w="3837" h="1" extrusionOk="0">
                  <a:moveTo>
                    <a:pt x="0" y="1"/>
                  </a:moveTo>
                  <a:lnTo>
                    <a:pt x="383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8002603" y="3240250"/>
              <a:ext cx="78488" cy="8056"/>
            </a:xfrm>
            <a:custGeom>
              <a:avLst/>
              <a:gdLst/>
              <a:ahLst/>
              <a:cxnLst/>
              <a:rect l="l" t="t" r="r" b="b"/>
              <a:pathLst>
                <a:path w="4238" h="435" extrusionOk="0">
                  <a:moveTo>
                    <a:pt x="4037" y="0"/>
                  </a:moveTo>
                  <a:lnTo>
                    <a:pt x="201" y="34"/>
                  </a:lnTo>
                  <a:cubicBezTo>
                    <a:pt x="101" y="34"/>
                    <a:pt x="1" y="100"/>
                    <a:pt x="1" y="234"/>
                  </a:cubicBezTo>
                  <a:cubicBezTo>
                    <a:pt x="1" y="334"/>
                    <a:pt x="101" y="434"/>
                    <a:pt x="201" y="434"/>
                  </a:cubicBezTo>
                  <a:lnTo>
                    <a:pt x="4037" y="434"/>
                  </a:lnTo>
                  <a:cubicBezTo>
                    <a:pt x="4171" y="434"/>
                    <a:pt x="4237" y="334"/>
                    <a:pt x="4237" y="234"/>
                  </a:cubicBezTo>
                  <a:cubicBezTo>
                    <a:pt x="4237" y="100"/>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7898813" y="3207505"/>
              <a:ext cx="78488" cy="8056"/>
            </a:xfrm>
            <a:custGeom>
              <a:avLst/>
              <a:gdLst/>
              <a:ahLst/>
              <a:cxnLst/>
              <a:rect l="l" t="t" r="r" b="b"/>
              <a:pathLst>
                <a:path w="4238" h="435" extrusionOk="0">
                  <a:moveTo>
                    <a:pt x="201" y="0"/>
                  </a:moveTo>
                  <a:cubicBezTo>
                    <a:pt x="101" y="0"/>
                    <a:pt x="1" y="101"/>
                    <a:pt x="1" y="201"/>
                  </a:cubicBezTo>
                  <a:cubicBezTo>
                    <a:pt x="1" y="334"/>
                    <a:pt x="101" y="434"/>
                    <a:pt x="201" y="434"/>
                  </a:cubicBezTo>
                  <a:lnTo>
                    <a:pt x="4037" y="401"/>
                  </a:lnTo>
                  <a:cubicBezTo>
                    <a:pt x="4171" y="401"/>
                    <a:pt x="4237" y="334"/>
                    <a:pt x="4237" y="201"/>
                  </a:cubicBezTo>
                  <a:cubicBezTo>
                    <a:pt x="4237" y="101"/>
                    <a:pt x="4171"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8028550" y="3083324"/>
              <a:ext cx="128529" cy="128510"/>
            </a:xfrm>
            <a:custGeom>
              <a:avLst/>
              <a:gdLst/>
              <a:ahLst/>
              <a:cxnLst/>
              <a:rect l="l" t="t" r="r" b="b"/>
              <a:pathLst>
                <a:path w="6940" h="6939" extrusionOk="0">
                  <a:moveTo>
                    <a:pt x="1" y="3470"/>
                  </a:moveTo>
                  <a:cubicBezTo>
                    <a:pt x="1" y="1535"/>
                    <a:pt x="1535" y="1"/>
                    <a:pt x="3470" y="1"/>
                  </a:cubicBezTo>
                  <a:cubicBezTo>
                    <a:pt x="5371" y="1"/>
                    <a:pt x="6939" y="1535"/>
                    <a:pt x="6939" y="3470"/>
                  </a:cubicBezTo>
                  <a:cubicBezTo>
                    <a:pt x="6939" y="5371"/>
                    <a:pt x="5371" y="6939"/>
                    <a:pt x="3470" y="6939"/>
                  </a:cubicBezTo>
                  <a:cubicBezTo>
                    <a:pt x="1535" y="6939"/>
                    <a:pt x="1" y="5371"/>
                    <a:pt x="1" y="34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8024235" y="3079009"/>
              <a:ext cx="136548" cy="136548"/>
            </a:xfrm>
            <a:custGeom>
              <a:avLst/>
              <a:gdLst/>
              <a:ahLst/>
              <a:cxnLst/>
              <a:rect l="l" t="t" r="r" b="b"/>
              <a:pathLst>
                <a:path w="7373" h="7373" extrusionOk="0">
                  <a:moveTo>
                    <a:pt x="3703" y="434"/>
                  </a:moveTo>
                  <a:cubicBezTo>
                    <a:pt x="5504" y="434"/>
                    <a:pt x="6939" y="1902"/>
                    <a:pt x="6939" y="3703"/>
                  </a:cubicBezTo>
                  <a:cubicBezTo>
                    <a:pt x="6939" y="5471"/>
                    <a:pt x="5504" y="6938"/>
                    <a:pt x="3703" y="6938"/>
                  </a:cubicBezTo>
                  <a:cubicBezTo>
                    <a:pt x="1902" y="6938"/>
                    <a:pt x="434" y="5504"/>
                    <a:pt x="434" y="3703"/>
                  </a:cubicBezTo>
                  <a:cubicBezTo>
                    <a:pt x="434" y="1902"/>
                    <a:pt x="1902" y="434"/>
                    <a:pt x="3703" y="434"/>
                  </a:cubicBezTo>
                  <a:close/>
                  <a:moveTo>
                    <a:pt x="3703" y="0"/>
                  </a:moveTo>
                  <a:cubicBezTo>
                    <a:pt x="1668" y="0"/>
                    <a:pt x="0" y="1668"/>
                    <a:pt x="0" y="3703"/>
                  </a:cubicBezTo>
                  <a:cubicBezTo>
                    <a:pt x="0" y="5704"/>
                    <a:pt x="1668" y="7372"/>
                    <a:pt x="3703" y="7372"/>
                  </a:cubicBezTo>
                  <a:cubicBezTo>
                    <a:pt x="5704" y="7372"/>
                    <a:pt x="7372" y="5704"/>
                    <a:pt x="7372" y="3703"/>
                  </a:cubicBezTo>
                  <a:cubicBezTo>
                    <a:pt x="7372" y="1668"/>
                    <a:pt x="5704"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8057591" y="3146350"/>
              <a:ext cx="72302" cy="6797"/>
            </a:xfrm>
            <a:custGeom>
              <a:avLst/>
              <a:gdLst/>
              <a:ahLst/>
              <a:cxnLst/>
              <a:rect l="l" t="t" r="r" b="b"/>
              <a:pathLst>
                <a:path w="3904" h="367" extrusionOk="0">
                  <a:moveTo>
                    <a:pt x="201" y="0"/>
                  </a:moveTo>
                  <a:cubicBezTo>
                    <a:pt x="101" y="0"/>
                    <a:pt x="1" y="67"/>
                    <a:pt x="1" y="167"/>
                  </a:cubicBezTo>
                  <a:cubicBezTo>
                    <a:pt x="1" y="300"/>
                    <a:pt x="101" y="367"/>
                    <a:pt x="201" y="367"/>
                  </a:cubicBezTo>
                  <a:lnTo>
                    <a:pt x="3703" y="367"/>
                  </a:lnTo>
                  <a:cubicBezTo>
                    <a:pt x="3837" y="367"/>
                    <a:pt x="3903" y="300"/>
                    <a:pt x="3903" y="167"/>
                  </a:cubicBezTo>
                  <a:cubicBezTo>
                    <a:pt x="3903" y="67"/>
                    <a:pt x="3837" y="0"/>
                    <a:pt x="3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8090335" y="3113605"/>
              <a:ext cx="6815" cy="72284"/>
            </a:xfrm>
            <a:custGeom>
              <a:avLst/>
              <a:gdLst/>
              <a:ahLst/>
              <a:cxnLst/>
              <a:rect l="l" t="t" r="r" b="b"/>
              <a:pathLst>
                <a:path w="368" h="3903" extrusionOk="0">
                  <a:moveTo>
                    <a:pt x="201" y="0"/>
                  </a:moveTo>
                  <a:cubicBezTo>
                    <a:pt x="67" y="0"/>
                    <a:pt x="1" y="100"/>
                    <a:pt x="1" y="200"/>
                  </a:cubicBezTo>
                  <a:lnTo>
                    <a:pt x="1" y="3703"/>
                  </a:lnTo>
                  <a:cubicBezTo>
                    <a:pt x="1" y="3803"/>
                    <a:pt x="67" y="3903"/>
                    <a:pt x="201" y="3903"/>
                  </a:cubicBezTo>
                  <a:cubicBezTo>
                    <a:pt x="301" y="3903"/>
                    <a:pt x="368" y="3803"/>
                    <a:pt x="368" y="3703"/>
                  </a:cubicBezTo>
                  <a:lnTo>
                    <a:pt x="368" y="200"/>
                  </a:lnTo>
                  <a:cubicBezTo>
                    <a:pt x="368" y="100"/>
                    <a:pt x="301" y="0"/>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7634394" y="3198645"/>
              <a:ext cx="130367" cy="19"/>
            </a:xfrm>
            <a:custGeom>
              <a:avLst/>
              <a:gdLst/>
              <a:ahLst/>
              <a:cxnLst/>
              <a:rect l="l" t="t" r="r" b="b"/>
              <a:pathLst>
                <a:path w="7039" h="1" extrusionOk="0">
                  <a:moveTo>
                    <a:pt x="0" y="0"/>
                  </a:moveTo>
                  <a:lnTo>
                    <a:pt x="703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2" name="Google Shape;2432;p44"/>
          <p:cNvGrpSpPr/>
          <p:nvPr/>
        </p:nvGrpSpPr>
        <p:grpSpPr>
          <a:xfrm>
            <a:off x="6301092" y="2335436"/>
            <a:ext cx="1078630" cy="935331"/>
            <a:chOff x="7371827" y="2267647"/>
            <a:chExt cx="1078630" cy="935331"/>
          </a:xfrm>
        </p:grpSpPr>
        <p:sp>
          <p:nvSpPr>
            <p:cNvPr id="2433" name="Google Shape;2433;p44"/>
            <p:cNvSpPr/>
            <p:nvPr/>
          </p:nvSpPr>
          <p:spPr>
            <a:xfrm>
              <a:off x="8184236" y="2739609"/>
              <a:ext cx="19" cy="34004"/>
            </a:xfrm>
            <a:custGeom>
              <a:avLst/>
              <a:gdLst/>
              <a:ahLst/>
              <a:cxnLst/>
              <a:rect l="l" t="t" r="r" b="b"/>
              <a:pathLst>
                <a:path w="1" h="1836" extrusionOk="0">
                  <a:moveTo>
                    <a:pt x="0" y="1"/>
                  </a:moveTo>
                  <a:lnTo>
                    <a:pt x="0" y="183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8180532" y="2735905"/>
              <a:ext cx="7427" cy="41412"/>
            </a:xfrm>
            <a:custGeom>
              <a:avLst/>
              <a:gdLst/>
              <a:ahLst/>
              <a:cxnLst/>
              <a:rect l="l" t="t" r="r" b="b"/>
              <a:pathLst>
                <a:path w="401" h="2236" extrusionOk="0">
                  <a:moveTo>
                    <a:pt x="200" y="1"/>
                  </a:moveTo>
                  <a:cubicBezTo>
                    <a:pt x="100" y="1"/>
                    <a:pt x="0" y="101"/>
                    <a:pt x="0" y="234"/>
                  </a:cubicBezTo>
                  <a:lnTo>
                    <a:pt x="0" y="2036"/>
                  </a:lnTo>
                  <a:cubicBezTo>
                    <a:pt x="0" y="2169"/>
                    <a:pt x="100" y="2236"/>
                    <a:pt x="200" y="2236"/>
                  </a:cubicBezTo>
                  <a:cubicBezTo>
                    <a:pt x="300" y="2236"/>
                    <a:pt x="401" y="2136"/>
                    <a:pt x="401" y="2036"/>
                  </a:cubicBezTo>
                  <a:lnTo>
                    <a:pt x="401" y="234"/>
                  </a:lnTo>
                  <a:cubicBezTo>
                    <a:pt x="401" y="101"/>
                    <a:pt x="3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8184236" y="2826119"/>
              <a:ext cx="19" cy="33985"/>
            </a:xfrm>
            <a:custGeom>
              <a:avLst/>
              <a:gdLst/>
              <a:ahLst/>
              <a:cxnLst/>
              <a:rect l="l" t="t" r="r" b="b"/>
              <a:pathLst>
                <a:path w="1" h="1835" extrusionOk="0">
                  <a:moveTo>
                    <a:pt x="0" y="0"/>
                  </a:moveTo>
                  <a:lnTo>
                    <a:pt x="0" y="183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8180532" y="2822397"/>
              <a:ext cx="7427" cy="41412"/>
            </a:xfrm>
            <a:custGeom>
              <a:avLst/>
              <a:gdLst/>
              <a:ahLst/>
              <a:cxnLst/>
              <a:rect l="l" t="t" r="r" b="b"/>
              <a:pathLst>
                <a:path w="401" h="2236" extrusionOk="0">
                  <a:moveTo>
                    <a:pt x="200" y="1"/>
                  </a:moveTo>
                  <a:cubicBezTo>
                    <a:pt x="100" y="1"/>
                    <a:pt x="0" y="101"/>
                    <a:pt x="0" y="201"/>
                  </a:cubicBezTo>
                  <a:lnTo>
                    <a:pt x="0" y="2036"/>
                  </a:lnTo>
                  <a:cubicBezTo>
                    <a:pt x="0" y="2136"/>
                    <a:pt x="100" y="2236"/>
                    <a:pt x="200" y="2236"/>
                  </a:cubicBezTo>
                  <a:cubicBezTo>
                    <a:pt x="300" y="2236"/>
                    <a:pt x="401" y="2136"/>
                    <a:pt x="401" y="2036"/>
                  </a:cubicBezTo>
                  <a:lnTo>
                    <a:pt x="401" y="201"/>
                  </a:lnTo>
                  <a:cubicBezTo>
                    <a:pt x="401" y="101"/>
                    <a:pt x="3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8210795" y="2800153"/>
              <a:ext cx="33393" cy="19"/>
            </a:xfrm>
            <a:custGeom>
              <a:avLst/>
              <a:gdLst/>
              <a:ahLst/>
              <a:cxnLst/>
              <a:rect l="l" t="t" r="r" b="b"/>
              <a:pathLst>
                <a:path w="1803" h="1" extrusionOk="0">
                  <a:moveTo>
                    <a:pt x="1802"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8207091" y="2795838"/>
              <a:ext cx="40801" cy="8056"/>
            </a:xfrm>
            <a:custGeom>
              <a:avLst/>
              <a:gdLst/>
              <a:ahLst/>
              <a:cxnLst/>
              <a:rect l="l" t="t" r="r" b="b"/>
              <a:pathLst>
                <a:path w="2203" h="435" extrusionOk="0">
                  <a:moveTo>
                    <a:pt x="201" y="0"/>
                  </a:moveTo>
                  <a:cubicBezTo>
                    <a:pt x="67" y="0"/>
                    <a:pt x="1" y="101"/>
                    <a:pt x="1" y="234"/>
                  </a:cubicBezTo>
                  <a:cubicBezTo>
                    <a:pt x="1" y="334"/>
                    <a:pt x="67" y="434"/>
                    <a:pt x="201" y="434"/>
                  </a:cubicBezTo>
                  <a:lnTo>
                    <a:pt x="2002" y="434"/>
                  </a:lnTo>
                  <a:cubicBezTo>
                    <a:pt x="2135" y="434"/>
                    <a:pt x="2202" y="334"/>
                    <a:pt x="2202" y="234"/>
                  </a:cubicBezTo>
                  <a:cubicBezTo>
                    <a:pt x="2202" y="101"/>
                    <a:pt x="2135"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4"/>
            <p:cNvSpPr/>
            <p:nvPr/>
          </p:nvSpPr>
          <p:spPr>
            <a:xfrm>
              <a:off x="8124304" y="2800153"/>
              <a:ext cx="33374" cy="19"/>
            </a:xfrm>
            <a:custGeom>
              <a:avLst/>
              <a:gdLst/>
              <a:ahLst/>
              <a:cxnLst/>
              <a:rect l="l" t="t" r="r" b="b"/>
              <a:pathLst>
                <a:path w="1802" h="1" extrusionOk="0">
                  <a:moveTo>
                    <a:pt x="1802"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4"/>
            <p:cNvSpPr/>
            <p:nvPr/>
          </p:nvSpPr>
          <p:spPr>
            <a:xfrm>
              <a:off x="8120599" y="2795838"/>
              <a:ext cx="41412" cy="8056"/>
            </a:xfrm>
            <a:custGeom>
              <a:avLst/>
              <a:gdLst/>
              <a:ahLst/>
              <a:cxnLst/>
              <a:rect l="l" t="t" r="r" b="b"/>
              <a:pathLst>
                <a:path w="2236" h="435" extrusionOk="0">
                  <a:moveTo>
                    <a:pt x="201" y="0"/>
                  </a:moveTo>
                  <a:cubicBezTo>
                    <a:pt x="67" y="0"/>
                    <a:pt x="1" y="101"/>
                    <a:pt x="1" y="234"/>
                  </a:cubicBezTo>
                  <a:cubicBezTo>
                    <a:pt x="1" y="334"/>
                    <a:pt x="67" y="434"/>
                    <a:pt x="201" y="434"/>
                  </a:cubicBezTo>
                  <a:lnTo>
                    <a:pt x="2002" y="434"/>
                  </a:lnTo>
                  <a:cubicBezTo>
                    <a:pt x="2135" y="434"/>
                    <a:pt x="2236" y="334"/>
                    <a:pt x="2236" y="234"/>
                  </a:cubicBezTo>
                  <a:cubicBezTo>
                    <a:pt x="2236" y="101"/>
                    <a:pt x="2135" y="0"/>
                    <a:pt x="2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141602" y="2818693"/>
              <a:ext cx="24114" cy="23503"/>
            </a:xfrm>
            <a:custGeom>
              <a:avLst/>
              <a:gdLst/>
              <a:ahLst/>
              <a:cxnLst/>
              <a:rect l="l" t="t" r="r" b="b"/>
              <a:pathLst>
                <a:path w="1302" h="1269" extrusionOk="0">
                  <a:moveTo>
                    <a:pt x="1" y="1268"/>
                  </a:moveTo>
                  <a:lnTo>
                    <a:pt x="1302"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137287" y="2814674"/>
              <a:ext cx="32763" cy="31837"/>
            </a:xfrm>
            <a:custGeom>
              <a:avLst/>
              <a:gdLst/>
              <a:ahLst/>
              <a:cxnLst/>
              <a:rect l="l" t="t" r="r" b="b"/>
              <a:pathLst>
                <a:path w="1769" h="1719" extrusionOk="0">
                  <a:moveTo>
                    <a:pt x="1530" y="1"/>
                  </a:moveTo>
                  <a:cubicBezTo>
                    <a:pt x="1476" y="1"/>
                    <a:pt x="1418" y="18"/>
                    <a:pt x="1368" y="51"/>
                  </a:cubicBezTo>
                  <a:lnTo>
                    <a:pt x="100" y="1352"/>
                  </a:lnTo>
                  <a:cubicBezTo>
                    <a:pt x="0" y="1419"/>
                    <a:pt x="0" y="1552"/>
                    <a:pt x="100" y="1652"/>
                  </a:cubicBezTo>
                  <a:cubicBezTo>
                    <a:pt x="134" y="1685"/>
                    <a:pt x="200" y="1719"/>
                    <a:pt x="234" y="1719"/>
                  </a:cubicBezTo>
                  <a:cubicBezTo>
                    <a:pt x="300" y="1719"/>
                    <a:pt x="334" y="1685"/>
                    <a:pt x="401" y="1652"/>
                  </a:cubicBezTo>
                  <a:lnTo>
                    <a:pt x="1668" y="351"/>
                  </a:lnTo>
                  <a:cubicBezTo>
                    <a:pt x="1768" y="284"/>
                    <a:pt x="1768" y="151"/>
                    <a:pt x="1668" y="51"/>
                  </a:cubicBezTo>
                  <a:cubicBezTo>
                    <a:pt x="1635" y="18"/>
                    <a:pt x="1585"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202776" y="2757537"/>
              <a:ext cx="24114" cy="24114"/>
            </a:xfrm>
            <a:custGeom>
              <a:avLst/>
              <a:gdLst/>
              <a:ahLst/>
              <a:cxnLst/>
              <a:rect l="l" t="t" r="r" b="b"/>
              <a:pathLst>
                <a:path w="1302" h="1302" extrusionOk="0">
                  <a:moveTo>
                    <a:pt x="0" y="1301"/>
                  </a:moveTo>
                  <a:lnTo>
                    <a:pt x="130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4"/>
            <p:cNvSpPr/>
            <p:nvPr/>
          </p:nvSpPr>
          <p:spPr>
            <a:xfrm>
              <a:off x="8198442" y="2753518"/>
              <a:ext cx="32763" cy="31837"/>
            </a:xfrm>
            <a:custGeom>
              <a:avLst/>
              <a:gdLst/>
              <a:ahLst/>
              <a:cxnLst/>
              <a:rect l="l" t="t" r="r" b="b"/>
              <a:pathLst>
                <a:path w="1769" h="1719" extrusionOk="0">
                  <a:moveTo>
                    <a:pt x="1531" y="1"/>
                  </a:moveTo>
                  <a:cubicBezTo>
                    <a:pt x="1477" y="1"/>
                    <a:pt x="1418" y="17"/>
                    <a:pt x="1368" y="51"/>
                  </a:cubicBezTo>
                  <a:lnTo>
                    <a:pt x="101" y="1351"/>
                  </a:lnTo>
                  <a:cubicBezTo>
                    <a:pt x="1" y="1452"/>
                    <a:pt x="1" y="1552"/>
                    <a:pt x="101" y="1652"/>
                  </a:cubicBezTo>
                  <a:cubicBezTo>
                    <a:pt x="134" y="1685"/>
                    <a:pt x="201" y="1718"/>
                    <a:pt x="234" y="1718"/>
                  </a:cubicBezTo>
                  <a:cubicBezTo>
                    <a:pt x="301" y="1718"/>
                    <a:pt x="334" y="1685"/>
                    <a:pt x="401" y="1652"/>
                  </a:cubicBezTo>
                  <a:lnTo>
                    <a:pt x="1668" y="351"/>
                  </a:lnTo>
                  <a:cubicBezTo>
                    <a:pt x="1769" y="284"/>
                    <a:pt x="1769" y="151"/>
                    <a:pt x="1668" y="51"/>
                  </a:cubicBezTo>
                  <a:cubicBezTo>
                    <a:pt x="1635" y="17"/>
                    <a:pt x="1585"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4"/>
            <p:cNvSpPr/>
            <p:nvPr/>
          </p:nvSpPr>
          <p:spPr>
            <a:xfrm>
              <a:off x="8141602" y="2757537"/>
              <a:ext cx="24114" cy="24114"/>
            </a:xfrm>
            <a:custGeom>
              <a:avLst/>
              <a:gdLst/>
              <a:ahLst/>
              <a:cxnLst/>
              <a:rect l="l" t="t" r="r" b="b"/>
              <a:pathLst>
                <a:path w="1302" h="1302" extrusionOk="0">
                  <a:moveTo>
                    <a:pt x="1" y="0"/>
                  </a:moveTo>
                  <a:lnTo>
                    <a:pt x="1302" y="130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137287" y="2753518"/>
              <a:ext cx="32763" cy="31837"/>
            </a:xfrm>
            <a:custGeom>
              <a:avLst/>
              <a:gdLst/>
              <a:ahLst/>
              <a:cxnLst/>
              <a:rect l="l" t="t" r="r" b="b"/>
              <a:pathLst>
                <a:path w="1769" h="1719" extrusionOk="0">
                  <a:moveTo>
                    <a:pt x="238" y="1"/>
                  </a:moveTo>
                  <a:cubicBezTo>
                    <a:pt x="184" y="1"/>
                    <a:pt x="134" y="17"/>
                    <a:pt x="100" y="51"/>
                  </a:cubicBezTo>
                  <a:cubicBezTo>
                    <a:pt x="0" y="151"/>
                    <a:pt x="0" y="284"/>
                    <a:pt x="100" y="351"/>
                  </a:cubicBezTo>
                  <a:lnTo>
                    <a:pt x="1368" y="1652"/>
                  </a:lnTo>
                  <a:cubicBezTo>
                    <a:pt x="1435" y="1685"/>
                    <a:pt x="1468" y="1718"/>
                    <a:pt x="1535" y="1718"/>
                  </a:cubicBezTo>
                  <a:cubicBezTo>
                    <a:pt x="1568" y="1718"/>
                    <a:pt x="1635" y="1685"/>
                    <a:pt x="1668" y="1652"/>
                  </a:cubicBezTo>
                  <a:cubicBezTo>
                    <a:pt x="1768" y="1552"/>
                    <a:pt x="1768" y="1418"/>
                    <a:pt x="1668" y="1351"/>
                  </a:cubicBezTo>
                  <a:lnTo>
                    <a:pt x="401" y="51"/>
                  </a:lnTo>
                  <a:cubicBezTo>
                    <a:pt x="350" y="17"/>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202776" y="2818693"/>
              <a:ext cx="24114" cy="23503"/>
            </a:xfrm>
            <a:custGeom>
              <a:avLst/>
              <a:gdLst/>
              <a:ahLst/>
              <a:cxnLst/>
              <a:rect l="l" t="t" r="r" b="b"/>
              <a:pathLst>
                <a:path w="1302" h="1269" extrusionOk="0">
                  <a:moveTo>
                    <a:pt x="0" y="1"/>
                  </a:moveTo>
                  <a:lnTo>
                    <a:pt x="1301" y="12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4"/>
            <p:cNvSpPr/>
            <p:nvPr/>
          </p:nvSpPr>
          <p:spPr>
            <a:xfrm>
              <a:off x="8198442" y="2814674"/>
              <a:ext cx="32763" cy="31837"/>
            </a:xfrm>
            <a:custGeom>
              <a:avLst/>
              <a:gdLst/>
              <a:ahLst/>
              <a:cxnLst/>
              <a:rect l="l" t="t" r="r" b="b"/>
              <a:pathLst>
                <a:path w="1769" h="1719" extrusionOk="0">
                  <a:moveTo>
                    <a:pt x="238" y="1"/>
                  </a:moveTo>
                  <a:cubicBezTo>
                    <a:pt x="184" y="1"/>
                    <a:pt x="134" y="18"/>
                    <a:pt x="101" y="51"/>
                  </a:cubicBezTo>
                  <a:cubicBezTo>
                    <a:pt x="1" y="151"/>
                    <a:pt x="1" y="284"/>
                    <a:pt x="101" y="351"/>
                  </a:cubicBezTo>
                  <a:lnTo>
                    <a:pt x="1368" y="1652"/>
                  </a:lnTo>
                  <a:cubicBezTo>
                    <a:pt x="1402" y="1685"/>
                    <a:pt x="1468" y="1719"/>
                    <a:pt x="1535" y="1719"/>
                  </a:cubicBezTo>
                  <a:cubicBezTo>
                    <a:pt x="1568" y="1719"/>
                    <a:pt x="1635" y="1685"/>
                    <a:pt x="1668" y="1652"/>
                  </a:cubicBezTo>
                  <a:cubicBezTo>
                    <a:pt x="1769" y="1552"/>
                    <a:pt x="1769" y="1419"/>
                    <a:pt x="1668" y="1352"/>
                  </a:cubicBezTo>
                  <a:lnTo>
                    <a:pt x="401" y="51"/>
                  </a:lnTo>
                  <a:cubicBezTo>
                    <a:pt x="351" y="18"/>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4"/>
            <p:cNvSpPr/>
            <p:nvPr/>
          </p:nvSpPr>
          <p:spPr>
            <a:xfrm>
              <a:off x="8088408" y="2294725"/>
              <a:ext cx="335471" cy="312673"/>
            </a:xfrm>
            <a:custGeom>
              <a:avLst/>
              <a:gdLst/>
              <a:ahLst/>
              <a:cxnLst/>
              <a:rect l="l" t="t" r="r" b="b"/>
              <a:pathLst>
                <a:path w="18114" h="16883" extrusionOk="0">
                  <a:moveTo>
                    <a:pt x="9101" y="1"/>
                  </a:moveTo>
                  <a:cubicBezTo>
                    <a:pt x="8663" y="1"/>
                    <a:pt x="8220" y="35"/>
                    <a:pt x="7773" y="107"/>
                  </a:cubicBezTo>
                  <a:cubicBezTo>
                    <a:pt x="3170" y="807"/>
                    <a:pt x="1" y="5110"/>
                    <a:pt x="701" y="9713"/>
                  </a:cubicBezTo>
                  <a:cubicBezTo>
                    <a:pt x="1367" y="13887"/>
                    <a:pt x="4967" y="16882"/>
                    <a:pt x="9064" y="16882"/>
                  </a:cubicBezTo>
                  <a:cubicBezTo>
                    <a:pt x="9486" y="16882"/>
                    <a:pt x="9912" y="16850"/>
                    <a:pt x="10342" y="16785"/>
                  </a:cubicBezTo>
                  <a:cubicBezTo>
                    <a:pt x="14945" y="16085"/>
                    <a:pt x="18114" y="11782"/>
                    <a:pt x="17413" y="7145"/>
                  </a:cubicBezTo>
                  <a:cubicBezTo>
                    <a:pt x="16751" y="2988"/>
                    <a:pt x="13178" y="1"/>
                    <a:pt x="9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4"/>
            <p:cNvSpPr/>
            <p:nvPr/>
          </p:nvSpPr>
          <p:spPr>
            <a:xfrm>
              <a:off x="8111281" y="2267647"/>
              <a:ext cx="335471" cy="334860"/>
            </a:xfrm>
            <a:custGeom>
              <a:avLst/>
              <a:gdLst/>
              <a:ahLst/>
              <a:cxnLst/>
              <a:rect l="l" t="t" r="r" b="b"/>
              <a:pathLst>
                <a:path w="18114" h="18081" extrusionOk="0">
                  <a:moveTo>
                    <a:pt x="17413" y="7773"/>
                  </a:moveTo>
                  <a:cubicBezTo>
                    <a:pt x="18113" y="12376"/>
                    <a:pt x="14944" y="16679"/>
                    <a:pt x="10341" y="17380"/>
                  </a:cubicBezTo>
                  <a:cubicBezTo>
                    <a:pt x="5738" y="18080"/>
                    <a:pt x="1434" y="14945"/>
                    <a:pt x="701" y="10308"/>
                  </a:cubicBezTo>
                  <a:cubicBezTo>
                    <a:pt x="0" y="5705"/>
                    <a:pt x="3169" y="1402"/>
                    <a:pt x="7772" y="701"/>
                  </a:cubicBezTo>
                  <a:cubicBezTo>
                    <a:pt x="12376" y="1"/>
                    <a:pt x="16712" y="3170"/>
                    <a:pt x="17413" y="77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4"/>
            <p:cNvSpPr/>
            <p:nvPr/>
          </p:nvSpPr>
          <p:spPr>
            <a:xfrm>
              <a:off x="8114356" y="2274889"/>
              <a:ext cx="336101" cy="320822"/>
            </a:xfrm>
            <a:custGeom>
              <a:avLst/>
              <a:gdLst/>
              <a:ahLst/>
              <a:cxnLst/>
              <a:rect l="l" t="t" r="r" b="b"/>
              <a:pathLst>
                <a:path w="18148" h="17323" extrusionOk="0">
                  <a:moveTo>
                    <a:pt x="8907" y="410"/>
                  </a:moveTo>
                  <a:cubicBezTo>
                    <a:pt x="10642" y="410"/>
                    <a:pt x="12343" y="977"/>
                    <a:pt x="13777" y="2011"/>
                  </a:cubicBezTo>
                  <a:cubicBezTo>
                    <a:pt x="15545" y="3312"/>
                    <a:pt x="16680" y="5247"/>
                    <a:pt x="17013" y="7415"/>
                  </a:cubicBezTo>
                  <a:cubicBezTo>
                    <a:pt x="17714" y="11885"/>
                    <a:pt x="14611" y="16088"/>
                    <a:pt x="10142" y="16789"/>
                  </a:cubicBezTo>
                  <a:cubicBezTo>
                    <a:pt x="9720" y="16854"/>
                    <a:pt x="9298" y="16886"/>
                    <a:pt x="8879" y="16886"/>
                  </a:cubicBezTo>
                  <a:cubicBezTo>
                    <a:pt x="7144" y="16886"/>
                    <a:pt x="5455" y="16336"/>
                    <a:pt x="4004" y="15288"/>
                  </a:cubicBezTo>
                  <a:cubicBezTo>
                    <a:pt x="2236" y="13987"/>
                    <a:pt x="1102" y="12085"/>
                    <a:pt x="768" y="9917"/>
                  </a:cubicBezTo>
                  <a:cubicBezTo>
                    <a:pt x="435" y="7716"/>
                    <a:pt x="968" y="5547"/>
                    <a:pt x="2269" y="3779"/>
                  </a:cubicBezTo>
                  <a:cubicBezTo>
                    <a:pt x="3570" y="2011"/>
                    <a:pt x="5471" y="844"/>
                    <a:pt x="7640" y="510"/>
                  </a:cubicBezTo>
                  <a:cubicBezTo>
                    <a:pt x="8073" y="444"/>
                    <a:pt x="8474" y="410"/>
                    <a:pt x="8907" y="410"/>
                  </a:cubicBezTo>
                  <a:close/>
                  <a:moveTo>
                    <a:pt x="8942" y="1"/>
                  </a:moveTo>
                  <a:cubicBezTo>
                    <a:pt x="8489" y="1"/>
                    <a:pt x="8032" y="37"/>
                    <a:pt x="7573" y="110"/>
                  </a:cubicBezTo>
                  <a:cubicBezTo>
                    <a:pt x="5305" y="444"/>
                    <a:pt x="3270" y="1678"/>
                    <a:pt x="1902" y="3546"/>
                  </a:cubicBezTo>
                  <a:cubicBezTo>
                    <a:pt x="568" y="5414"/>
                    <a:pt x="1" y="7682"/>
                    <a:pt x="334" y="9951"/>
                  </a:cubicBezTo>
                  <a:cubicBezTo>
                    <a:pt x="701" y="12252"/>
                    <a:pt x="1902" y="14254"/>
                    <a:pt x="3770" y="15621"/>
                  </a:cubicBezTo>
                  <a:cubicBezTo>
                    <a:pt x="5271" y="16722"/>
                    <a:pt x="7039" y="17322"/>
                    <a:pt x="8874" y="17322"/>
                  </a:cubicBezTo>
                  <a:cubicBezTo>
                    <a:pt x="9308" y="17322"/>
                    <a:pt x="9775" y="17256"/>
                    <a:pt x="10208" y="17189"/>
                  </a:cubicBezTo>
                  <a:cubicBezTo>
                    <a:pt x="14912" y="16489"/>
                    <a:pt x="18147" y="12052"/>
                    <a:pt x="17447" y="7349"/>
                  </a:cubicBezTo>
                  <a:cubicBezTo>
                    <a:pt x="17080" y="5047"/>
                    <a:pt x="15879" y="3046"/>
                    <a:pt x="14011" y="1678"/>
                  </a:cubicBezTo>
                  <a:cubicBezTo>
                    <a:pt x="12515" y="583"/>
                    <a:pt x="10763" y="1"/>
                    <a:pt x="8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8211349" y="2380716"/>
              <a:ext cx="137789" cy="114305"/>
            </a:xfrm>
            <a:custGeom>
              <a:avLst/>
              <a:gdLst/>
              <a:ahLst/>
              <a:cxnLst/>
              <a:rect l="l" t="t" r="r" b="b"/>
              <a:pathLst>
                <a:path w="7440" h="6172" extrusionOk="0">
                  <a:moveTo>
                    <a:pt x="1936" y="0"/>
                  </a:moveTo>
                  <a:cubicBezTo>
                    <a:pt x="935" y="0"/>
                    <a:pt x="134" y="734"/>
                    <a:pt x="68" y="1735"/>
                  </a:cubicBezTo>
                  <a:cubicBezTo>
                    <a:pt x="1" y="2669"/>
                    <a:pt x="668" y="3436"/>
                    <a:pt x="1335" y="4036"/>
                  </a:cubicBezTo>
                  <a:cubicBezTo>
                    <a:pt x="2103" y="4737"/>
                    <a:pt x="2903" y="5471"/>
                    <a:pt x="3737" y="6171"/>
                  </a:cubicBezTo>
                  <a:cubicBezTo>
                    <a:pt x="3738" y="6172"/>
                    <a:pt x="3738" y="6172"/>
                    <a:pt x="3739" y="6172"/>
                  </a:cubicBezTo>
                  <a:cubicBezTo>
                    <a:pt x="3840" y="6172"/>
                    <a:pt x="5840" y="4335"/>
                    <a:pt x="6039" y="4136"/>
                  </a:cubicBezTo>
                  <a:cubicBezTo>
                    <a:pt x="6672" y="3569"/>
                    <a:pt x="7406" y="2836"/>
                    <a:pt x="7440" y="1902"/>
                  </a:cubicBezTo>
                  <a:cubicBezTo>
                    <a:pt x="7440" y="1668"/>
                    <a:pt x="7373" y="1435"/>
                    <a:pt x="7273" y="1168"/>
                  </a:cubicBezTo>
                  <a:cubicBezTo>
                    <a:pt x="6973" y="467"/>
                    <a:pt x="6272" y="0"/>
                    <a:pt x="5505" y="0"/>
                  </a:cubicBezTo>
                  <a:cubicBezTo>
                    <a:pt x="4704" y="0"/>
                    <a:pt x="4004" y="500"/>
                    <a:pt x="3737" y="1234"/>
                  </a:cubicBezTo>
                  <a:cubicBezTo>
                    <a:pt x="3470" y="500"/>
                    <a:pt x="2770" y="0"/>
                    <a:pt x="1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8207644" y="2376382"/>
              <a:ext cx="145197" cy="122343"/>
            </a:xfrm>
            <a:custGeom>
              <a:avLst/>
              <a:gdLst/>
              <a:ahLst/>
              <a:cxnLst/>
              <a:rect l="l" t="t" r="r" b="b"/>
              <a:pathLst>
                <a:path w="7840" h="6606" extrusionOk="0">
                  <a:moveTo>
                    <a:pt x="5705" y="434"/>
                  </a:moveTo>
                  <a:cubicBezTo>
                    <a:pt x="6405" y="434"/>
                    <a:pt x="7006" y="868"/>
                    <a:pt x="7273" y="1502"/>
                  </a:cubicBezTo>
                  <a:cubicBezTo>
                    <a:pt x="7373" y="1702"/>
                    <a:pt x="7406" y="1935"/>
                    <a:pt x="7406" y="2136"/>
                  </a:cubicBezTo>
                  <a:cubicBezTo>
                    <a:pt x="7373" y="2969"/>
                    <a:pt x="6739" y="3637"/>
                    <a:pt x="6105" y="4237"/>
                  </a:cubicBezTo>
                  <a:lnTo>
                    <a:pt x="5972" y="4337"/>
                  </a:lnTo>
                  <a:cubicBezTo>
                    <a:pt x="4638" y="5571"/>
                    <a:pt x="4137" y="6005"/>
                    <a:pt x="3937" y="6138"/>
                  </a:cubicBezTo>
                  <a:cubicBezTo>
                    <a:pt x="3203" y="5538"/>
                    <a:pt x="2503" y="4871"/>
                    <a:pt x="1802" y="4237"/>
                  </a:cubicBezTo>
                  <a:lnTo>
                    <a:pt x="1669" y="4104"/>
                  </a:lnTo>
                  <a:cubicBezTo>
                    <a:pt x="1068" y="3570"/>
                    <a:pt x="434" y="2869"/>
                    <a:pt x="468" y="1969"/>
                  </a:cubicBezTo>
                  <a:cubicBezTo>
                    <a:pt x="535" y="1068"/>
                    <a:pt x="1235" y="434"/>
                    <a:pt x="2136" y="434"/>
                  </a:cubicBezTo>
                  <a:cubicBezTo>
                    <a:pt x="2836" y="434"/>
                    <a:pt x="3470" y="868"/>
                    <a:pt x="3704" y="1535"/>
                  </a:cubicBezTo>
                  <a:cubicBezTo>
                    <a:pt x="3737" y="1635"/>
                    <a:pt x="3837" y="1702"/>
                    <a:pt x="3904" y="1702"/>
                  </a:cubicBezTo>
                  <a:cubicBezTo>
                    <a:pt x="4004" y="1702"/>
                    <a:pt x="4070" y="1635"/>
                    <a:pt x="4104" y="1535"/>
                  </a:cubicBezTo>
                  <a:cubicBezTo>
                    <a:pt x="4371" y="868"/>
                    <a:pt x="5004" y="434"/>
                    <a:pt x="5705" y="434"/>
                  </a:cubicBezTo>
                  <a:close/>
                  <a:moveTo>
                    <a:pt x="2136" y="1"/>
                  </a:moveTo>
                  <a:cubicBezTo>
                    <a:pt x="1035" y="1"/>
                    <a:pt x="134" y="835"/>
                    <a:pt x="68" y="1969"/>
                  </a:cubicBezTo>
                  <a:cubicBezTo>
                    <a:pt x="1" y="3003"/>
                    <a:pt x="735" y="3837"/>
                    <a:pt x="1368" y="4404"/>
                  </a:cubicBezTo>
                  <a:lnTo>
                    <a:pt x="1535" y="4537"/>
                  </a:lnTo>
                  <a:cubicBezTo>
                    <a:pt x="2269" y="5204"/>
                    <a:pt x="3036" y="5905"/>
                    <a:pt x="3804" y="6539"/>
                  </a:cubicBezTo>
                  <a:cubicBezTo>
                    <a:pt x="3837" y="6572"/>
                    <a:pt x="3870" y="6605"/>
                    <a:pt x="3937" y="6605"/>
                  </a:cubicBezTo>
                  <a:cubicBezTo>
                    <a:pt x="4104" y="6605"/>
                    <a:pt x="4504" y="6272"/>
                    <a:pt x="6272" y="4637"/>
                  </a:cubicBezTo>
                  <a:lnTo>
                    <a:pt x="6372" y="4537"/>
                  </a:lnTo>
                  <a:cubicBezTo>
                    <a:pt x="7073" y="3903"/>
                    <a:pt x="7806" y="3136"/>
                    <a:pt x="7840" y="2136"/>
                  </a:cubicBezTo>
                  <a:cubicBezTo>
                    <a:pt x="7840" y="1869"/>
                    <a:pt x="7773" y="1602"/>
                    <a:pt x="7673" y="1335"/>
                  </a:cubicBezTo>
                  <a:cubicBezTo>
                    <a:pt x="7339" y="534"/>
                    <a:pt x="6572" y="1"/>
                    <a:pt x="5705" y="1"/>
                  </a:cubicBezTo>
                  <a:cubicBezTo>
                    <a:pt x="4971" y="1"/>
                    <a:pt x="4304" y="401"/>
                    <a:pt x="3937" y="1001"/>
                  </a:cubicBezTo>
                  <a:cubicBezTo>
                    <a:pt x="3537" y="401"/>
                    <a:pt x="2870"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7392218" y="2557366"/>
              <a:ext cx="647465" cy="573345"/>
            </a:xfrm>
            <a:custGeom>
              <a:avLst/>
              <a:gdLst/>
              <a:ahLst/>
              <a:cxnLst/>
              <a:rect l="l" t="t" r="r" b="b"/>
              <a:pathLst>
                <a:path w="34959" h="30957" extrusionOk="0">
                  <a:moveTo>
                    <a:pt x="501" y="1"/>
                  </a:moveTo>
                  <a:cubicBezTo>
                    <a:pt x="234" y="1"/>
                    <a:pt x="34" y="234"/>
                    <a:pt x="34" y="501"/>
                  </a:cubicBezTo>
                  <a:lnTo>
                    <a:pt x="0" y="30456"/>
                  </a:lnTo>
                  <a:cubicBezTo>
                    <a:pt x="0" y="30723"/>
                    <a:pt x="234" y="30923"/>
                    <a:pt x="501" y="30923"/>
                  </a:cubicBezTo>
                  <a:lnTo>
                    <a:pt x="34458" y="30956"/>
                  </a:lnTo>
                  <a:cubicBezTo>
                    <a:pt x="34725" y="30956"/>
                    <a:pt x="34959" y="30723"/>
                    <a:pt x="34959" y="30456"/>
                  </a:cubicBezTo>
                  <a:lnTo>
                    <a:pt x="34959" y="501"/>
                  </a:lnTo>
                  <a:cubicBezTo>
                    <a:pt x="34959" y="234"/>
                    <a:pt x="34759" y="34"/>
                    <a:pt x="34492" y="34"/>
                  </a:cubicBez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7375531" y="2541920"/>
              <a:ext cx="647483" cy="573345"/>
            </a:xfrm>
            <a:custGeom>
              <a:avLst/>
              <a:gdLst/>
              <a:ahLst/>
              <a:cxnLst/>
              <a:rect l="l" t="t" r="r" b="b"/>
              <a:pathLst>
                <a:path w="34960" h="30957" extrusionOk="0">
                  <a:moveTo>
                    <a:pt x="501" y="1"/>
                  </a:moveTo>
                  <a:cubicBezTo>
                    <a:pt x="234" y="1"/>
                    <a:pt x="34" y="234"/>
                    <a:pt x="34" y="501"/>
                  </a:cubicBezTo>
                  <a:lnTo>
                    <a:pt x="1" y="30456"/>
                  </a:lnTo>
                  <a:cubicBezTo>
                    <a:pt x="1" y="30723"/>
                    <a:pt x="234" y="30923"/>
                    <a:pt x="501" y="30923"/>
                  </a:cubicBezTo>
                  <a:lnTo>
                    <a:pt x="34459" y="30956"/>
                  </a:lnTo>
                  <a:cubicBezTo>
                    <a:pt x="34726" y="30956"/>
                    <a:pt x="34959" y="30723"/>
                    <a:pt x="34959" y="30456"/>
                  </a:cubicBezTo>
                  <a:lnTo>
                    <a:pt x="34959" y="501"/>
                  </a:lnTo>
                  <a:cubicBezTo>
                    <a:pt x="34959" y="234"/>
                    <a:pt x="34759" y="34"/>
                    <a:pt x="34492" y="34"/>
                  </a:cubicBezTo>
                  <a:lnTo>
                    <a:pt x="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7371827" y="2538215"/>
              <a:ext cx="655503" cy="580753"/>
            </a:xfrm>
            <a:custGeom>
              <a:avLst/>
              <a:gdLst/>
              <a:ahLst/>
              <a:cxnLst/>
              <a:rect l="l" t="t" r="r" b="b"/>
              <a:pathLst>
                <a:path w="35393" h="31357" extrusionOk="0">
                  <a:moveTo>
                    <a:pt x="701" y="401"/>
                  </a:moveTo>
                  <a:lnTo>
                    <a:pt x="34692" y="434"/>
                  </a:lnTo>
                  <a:cubicBezTo>
                    <a:pt x="34759" y="434"/>
                    <a:pt x="34826" y="468"/>
                    <a:pt x="34892" y="501"/>
                  </a:cubicBezTo>
                  <a:cubicBezTo>
                    <a:pt x="34926" y="568"/>
                    <a:pt x="34959" y="634"/>
                    <a:pt x="34959" y="701"/>
                  </a:cubicBezTo>
                  <a:lnTo>
                    <a:pt x="34926" y="30656"/>
                  </a:lnTo>
                  <a:cubicBezTo>
                    <a:pt x="34926" y="30823"/>
                    <a:pt x="34826" y="30956"/>
                    <a:pt x="34659" y="30956"/>
                  </a:cubicBezTo>
                  <a:lnTo>
                    <a:pt x="701" y="30923"/>
                  </a:lnTo>
                  <a:cubicBezTo>
                    <a:pt x="634" y="30923"/>
                    <a:pt x="568" y="30889"/>
                    <a:pt x="501" y="30856"/>
                  </a:cubicBezTo>
                  <a:cubicBezTo>
                    <a:pt x="434" y="30789"/>
                    <a:pt x="434" y="30723"/>
                    <a:pt x="434" y="30656"/>
                  </a:cubicBezTo>
                  <a:lnTo>
                    <a:pt x="434" y="701"/>
                  </a:lnTo>
                  <a:cubicBezTo>
                    <a:pt x="434" y="534"/>
                    <a:pt x="568" y="401"/>
                    <a:pt x="701" y="401"/>
                  </a:cubicBezTo>
                  <a:close/>
                  <a:moveTo>
                    <a:pt x="701" y="1"/>
                  </a:moveTo>
                  <a:cubicBezTo>
                    <a:pt x="334" y="1"/>
                    <a:pt x="34" y="301"/>
                    <a:pt x="34" y="701"/>
                  </a:cubicBezTo>
                  <a:lnTo>
                    <a:pt x="1" y="30656"/>
                  </a:lnTo>
                  <a:cubicBezTo>
                    <a:pt x="1" y="30823"/>
                    <a:pt x="67" y="31023"/>
                    <a:pt x="201" y="31156"/>
                  </a:cubicBezTo>
                  <a:cubicBezTo>
                    <a:pt x="334" y="31290"/>
                    <a:pt x="501" y="31356"/>
                    <a:pt x="701" y="31356"/>
                  </a:cubicBezTo>
                  <a:lnTo>
                    <a:pt x="34659" y="31356"/>
                  </a:lnTo>
                  <a:cubicBezTo>
                    <a:pt x="35059" y="31356"/>
                    <a:pt x="35359" y="31056"/>
                    <a:pt x="35359" y="30656"/>
                  </a:cubicBezTo>
                  <a:lnTo>
                    <a:pt x="35393" y="701"/>
                  </a:lnTo>
                  <a:cubicBezTo>
                    <a:pt x="35393" y="534"/>
                    <a:pt x="35293" y="334"/>
                    <a:pt x="35159" y="234"/>
                  </a:cubicBezTo>
                  <a:cubicBezTo>
                    <a:pt x="35026" y="67"/>
                    <a:pt x="34859"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7376160" y="2541920"/>
              <a:ext cx="646853" cy="56859"/>
            </a:xfrm>
            <a:custGeom>
              <a:avLst/>
              <a:gdLst/>
              <a:ahLst/>
              <a:cxnLst/>
              <a:rect l="l" t="t" r="r" b="b"/>
              <a:pathLst>
                <a:path w="34926" h="3070" extrusionOk="0">
                  <a:moveTo>
                    <a:pt x="34925" y="3070"/>
                  </a:moveTo>
                  <a:lnTo>
                    <a:pt x="0" y="3070"/>
                  </a:lnTo>
                  <a:lnTo>
                    <a:pt x="0" y="501"/>
                  </a:lnTo>
                  <a:cubicBezTo>
                    <a:pt x="0" y="234"/>
                    <a:pt x="200" y="1"/>
                    <a:pt x="501" y="1"/>
                  </a:cubicBezTo>
                  <a:lnTo>
                    <a:pt x="34458" y="34"/>
                  </a:lnTo>
                  <a:cubicBezTo>
                    <a:pt x="34725" y="34"/>
                    <a:pt x="34925" y="234"/>
                    <a:pt x="34925" y="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7372438" y="2538215"/>
              <a:ext cx="654891" cy="64267"/>
            </a:xfrm>
            <a:custGeom>
              <a:avLst/>
              <a:gdLst/>
              <a:ahLst/>
              <a:cxnLst/>
              <a:rect l="l" t="t" r="r" b="b"/>
              <a:pathLst>
                <a:path w="35360" h="3470" extrusionOk="0">
                  <a:moveTo>
                    <a:pt x="668" y="401"/>
                  </a:moveTo>
                  <a:lnTo>
                    <a:pt x="34659" y="434"/>
                  </a:lnTo>
                  <a:cubicBezTo>
                    <a:pt x="34726" y="434"/>
                    <a:pt x="34793" y="468"/>
                    <a:pt x="34859" y="501"/>
                  </a:cubicBezTo>
                  <a:cubicBezTo>
                    <a:pt x="34893" y="568"/>
                    <a:pt x="34926" y="634"/>
                    <a:pt x="34926" y="701"/>
                  </a:cubicBezTo>
                  <a:lnTo>
                    <a:pt x="34926" y="3069"/>
                  </a:lnTo>
                  <a:lnTo>
                    <a:pt x="401" y="3036"/>
                  </a:lnTo>
                  <a:lnTo>
                    <a:pt x="401" y="701"/>
                  </a:lnTo>
                  <a:cubicBezTo>
                    <a:pt x="401" y="534"/>
                    <a:pt x="535" y="401"/>
                    <a:pt x="668" y="401"/>
                  </a:cubicBezTo>
                  <a:close/>
                  <a:moveTo>
                    <a:pt x="702" y="1"/>
                  </a:moveTo>
                  <a:cubicBezTo>
                    <a:pt x="301" y="1"/>
                    <a:pt x="1" y="301"/>
                    <a:pt x="1" y="701"/>
                  </a:cubicBezTo>
                  <a:lnTo>
                    <a:pt x="1" y="3270"/>
                  </a:lnTo>
                  <a:cubicBezTo>
                    <a:pt x="1" y="3303"/>
                    <a:pt x="1" y="3370"/>
                    <a:pt x="34" y="3403"/>
                  </a:cubicBezTo>
                  <a:cubicBezTo>
                    <a:pt x="101" y="3436"/>
                    <a:pt x="134" y="3470"/>
                    <a:pt x="201" y="3470"/>
                  </a:cubicBezTo>
                  <a:lnTo>
                    <a:pt x="35126" y="3470"/>
                  </a:lnTo>
                  <a:cubicBezTo>
                    <a:pt x="35260" y="3470"/>
                    <a:pt x="35326" y="3403"/>
                    <a:pt x="35360" y="3270"/>
                  </a:cubicBezTo>
                  <a:lnTo>
                    <a:pt x="35360" y="701"/>
                  </a:lnTo>
                  <a:cubicBezTo>
                    <a:pt x="35360" y="534"/>
                    <a:pt x="35260" y="367"/>
                    <a:pt x="35159" y="234"/>
                  </a:cubicBezTo>
                  <a:cubicBezTo>
                    <a:pt x="35026" y="101"/>
                    <a:pt x="34826" y="1"/>
                    <a:pt x="34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7979120" y="2560144"/>
              <a:ext cx="22873" cy="22577"/>
            </a:xfrm>
            <a:custGeom>
              <a:avLst/>
              <a:gdLst/>
              <a:ahLst/>
              <a:cxnLst/>
              <a:rect l="l" t="t" r="r" b="b"/>
              <a:pathLst>
                <a:path w="1235" h="1219" extrusionOk="0">
                  <a:moveTo>
                    <a:pt x="218" y="1"/>
                  </a:moveTo>
                  <a:cubicBezTo>
                    <a:pt x="168" y="1"/>
                    <a:pt x="118" y="17"/>
                    <a:pt x="67" y="51"/>
                  </a:cubicBezTo>
                  <a:cubicBezTo>
                    <a:pt x="1" y="151"/>
                    <a:pt x="1" y="284"/>
                    <a:pt x="67" y="351"/>
                  </a:cubicBezTo>
                  <a:lnTo>
                    <a:pt x="868" y="1152"/>
                  </a:lnTo>
                  <a:cubicBezTo>
                    <a:pt x="901" y="1185"/>
                    <a:pt x="968" y="1218"/>
                    <a:pt x="1001" y="1218"/>
                  </a:cubicBezTo>
                  <a:cubicBezTo>
                    <a:pt x="1068" y="1218"/>
                    <a:pt x="1135" y="1185"/>
                    <a:pt x="1168" y="1152"/>
                  </a:cubicBezTo>
                  <a:cubicBezTo>
                    <a:pt x="1235" y="1085"/>
                    <a:pt x="1235" y="951"/>
                    <a:pt x="1168" y="851"/>
                  </a:cubicBezTo>
                  <a:lnTo>
                    <a:pt x="368" y="51"/>
                  </a:lnTo>
                  <a:cubicBezTo>
                    <a:pt x="318" y="17"/>
                    <a:pt x="268"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7979120" y="2560144"/>
              <a:ext cx="22873" cy="22577"/>
            </a:xfrm>
            <a:custGeom>
              <a:avLst/>
              <a:gdLst/>
              <a:ahLst/>
              <a:cxnLst/>
              <a:rect l="l" t="t" r="r" b="b"/>
              <a:pathLst>
                <a:path w="1235" h="1219" extrusionOk="0">
                  <a:moveTo>
                    <a:pt x="1018" y="1"/>
                  </a:moveTo>
                  <a:cubicBezTo>
                    <a:pt x="968" y="1"/>
                    <a:pt x="918" y="17"/>
                    <a:pt x="868" y="51"/>
                  </a:cubicBezTo>
                  <a:lnTo>
                    <a:pt x="67" y="851"/>
                  </a:lnTo>
                  <a:cubicBezTo>
                    <a:pt x="1" y="951"/>
                    <a:pt x="1" y="1085"/>
                    <a:pt x="67" y="1152"/>
                  </a:cubicBezTo>
                  <a:cubicBezTo>
                    <a:pt x="101" y="1185"/>
                    <a:pt x="168" y="1218"/>
                    <a:pt x="201" y="1218"/>
                  </a:cubicBezTo>
                  <a:cubicBezTo>
                    <a:pt x="268" y="1218"/>
                    <a:pt x="334" y="1185"/>
                    <a:pt x="368" y="1152"/>
                  </a:cubicBezTo>
                  <a:lnTo>
                    <a:pt x="1168" y="351"/>
                  </a:lnTo>
                  <a:cubicBezTo>
                    <a:pt x="1235" y="284"/>
                    <a:pt x="1235" y="151"/>
                    <a:pt x="1168" y="51"/>
                  </a:cubicBezTo>
                  <a:cubicBezTo>
                    <a:pt x="1118" y="17"/>
                    <a:pt x="1068" y="1"/>
                    <a:pt x="10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7531216" y="2714903"/>
              <a:ext cx="350319" cy="248992"/>
            </a:xfrm>
            <a:custGeom>
              <a:avLst/>
              <a:gdLst/>
              <a:ahLst/>
              <a:cxnLst/>
              <a:rect l="l" t="t" r="r" b="b"/>
              <a:pathLst>
                <a:path w="18915" h="13444" extrusionOk="0">
                  <a:moveTo>
                    <a:pt x="968" y="13377"/>
                  </a:moveTo>
                  <a:lnTo>
                    <a:pt x="17880" y="13444"/>
                  </a:lnTo>
                  <a:cubicBezTo>
                    <a:pt x="18414" y="13444"/>
                    <a:pt x="18848" y="13010"/>
                    <a:pt x="18848" y="12476"/>
                  </a:cubicBezTo>
                  <a:lnTo>
                    <a:pt x="18914" y="1068"/>
                  </a:lnTo>
                  <a:cubicBezTo>
                    <a:pt x="18914" y="534"/>
                    <a:pt x="18481" y="101"/>
                    <a:pt x="17947" y="101"/>
                  </a:cubicBezTo>
                  <a:lnTo>
                    <a:pt x="1035" y="34"/>
                  </a:lnTo>
                  <a:cubicBezTo>
                    <a:pt x="501" y="1"/>
                    <a:pt x="34" y="434"/>
                    <a:pt x="34" y="1001"/>
                  </a:cubicBezTo>
                  <a:lnTo>
                    <a:pt x="1" y="12410"/>
                  </a:lnTo>
                  <a:cubicBezTo>
                    <a:pt x="1" y="12910"/>
                    <a:pt x="434" y="13377"/>
                    <a:pt x="968" y="13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7527511" y="2711199"/>
              <a:ext cx="357727" cy="256400"/>
            </a:xfrm>
            <a:custGeom>
              <a:avLst/>
              <a:gdLst/>
              <a:ahLst/>
              <a:cxnLst/>
              <a:rect l="l" t="t" r="r" b="b"/>
              <a:pathLst>
                <a:path w="19315" h="13844" extrusionOk="0">
                  <a:moveTo>
                    <a:pt x="1235" y="434"/>
                  </a:moveTo>
                  <a:lnTo>
                    <a:pt x="18114" y="501"/>
                  </a:lnTo>
                  <a:cubicBezTo>
                    <a:pt x="18547" y="501"/>
                    <a:pt x="18881" y="834"/>
                    <a:pt x="18881" y="1268"/>
                  </a:cubicBezTo>
                  <a:lnTo>
                    <a:pt x="18847" y="12676"/>
                  </a:lnTo>
                  <a:cubicBezTo>
                    <a:pt x="18847" y="12876"/>
                    <a:pt x="18781" y="13077"/>
                    <a:pt x="18614" y="13210"/>
                  </a:cubicBezTo>
                  <a:cubicBezTo>
                    <a:pt x="18481" y="13343"/>
                    <a:pt x="18280" y="13410"/>
                    <a:pt x="18080" y="13444"/>
                  </a:cubicBezTo>
                  <a:lnTo>
                    <a:pt x="1168" y="13377"/>
                  </a:lnTo>
                  <a:cubicBezTo>
                    <a:pt x="968" y="13377"/>
                    <a:pt x="768" y="13277"/>
                    <a:pt x="634" y="13143"/>
                  </a:cubicBezTo>
                  <a:cubicBezTo>
                    <a:pt x="501" y="12977"/>
                    <a:pt x="401" y="12810"/>
                    <a:pt x="401" y="12610"/>
                  </a:cubicBezTo>
                  <a:lnTo>
                    <a:pt x="468" y="1201"/>
                  </a:lnTo>
                  <a:cubicBezTo>
                    <a:pt x="468" y="968"/>
                    <a:pt x="534" y="801"/>
                    <a:pt x="668" y="634"/>
                  </a:cubicBezTo>
                  <a:cubicBezTo>
                    <a:pt x="835" y="501"/>
                    <a:pt x="1001" y="434"/>
                    <a:pt x="1235" y="434"/>
                  </a:cubicBezTo>
                  <a:close/>
                  <a:moveTo>
                    <a:pt x="1235" y="1"/>
                  </a:moveTo>
                  <a:cubicBezTo>
                    <a:pt x="901" y="1"/>
                    <a:pt x="601" y="134"/>
                    <a:pt x="401" y="334"/>
                  </a:cubicBezTo>
                  <a:cubicBezTo>
                    <a:pt x="167" y="568"/>
                    <a:pt x="34" y="868"/>
                    <a:pt x="34" y="1168"/>
                  </a:cubicBezTo>
                  <a:lnTo>
                    <a:pt x="1" y="12576"/>
                  </a:lnTo>
                  <a:cubicBezTo>
                    <a:pt x="1" y="12910"/>
                    <a:pt x="101" y="13210"/>
                    <a:pt x="334" y="13444"/>
                  </a:cubicBezTo>
                  <a:cubicBezTo>
                    <a:pt x="568" y="13644"/>
                    <a:pt x="868" y="13777"/>
                    <a:pt x="1168" y="13777"/>
                  </a:cubicBezTo>
                  <a:lnTo>
                    <a:pt x="18080" y="13844"/>
                  </a:lnTo>
                  <a:cubicBezTo>
                    <a:pt x="18380" y="13844"/>
                    <a:pt x="18681" y="13710"/>
                    <a:pt x="18914" y="13510"/>
                  </a:cubicBezTo>
                  <a:cubicBezTo>
                    <a:pt x="19148" y="13277"/>
                    <a:pt x="19281" y="12977"/>
                    <a:pt x="19281" y="12676"/>
                  </a:cubicBezTo>
                  <a:lnTo>
                    <a:pt x="19314" y="1268"/>
                  </a:lnTo>
                  <a:cubicBezTo>
                    <a:pt x="19314" y="601"/>
                    <a:pt x="18781" y="67"/>
                    <a:pt x="18147" y="67"/>
                  </a:cubicBezTo>
                  <a:lnTo>
                    <a:pt x="12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7535549" y="2827972"/>
              <a:ext cx="344744" cy="120477"/>
            </a:xfrm>
            <a:custGeom>
              <a:avLst/>
              <a:gdLst/>
              <a:ahLst/>
              <a:cxnLst/>
              <a:rect l="l" t="t" r="r" b="b"/>
              <a:pathLst>
                <a:path w="18614" h="6505" extrusionOk="0">
                  <a:moveTo>
                    <a:pt x="0" y="6371"/>
                  </a:moveTo>
                  <a:lnTo>
                    <a:pt x="9474" y="0"/>
                  </a:lnTo>
                  <a:lnTo>
                    <a:pt x="18614" y="6505"/>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7531216" y="2824156"/>
              <a:ext cx="353412" cy="128626"/>
            </a:xfrm>
            <a:custGeom>
              <a:avLst/>
              <a:gdLst/>
              <a:ahLst/>
              <a:cxnLst/>
              <a:rect l="l" t="t" r="r" b="b"/>
              <a:pathLst>
                <a:path w="19082" h="6945" extrusionOk="0">
                  <a:moveTo>
                    <a:pt x="9672" y="1"/>
                  </a:moveTo>
                  <a:cubicBezTo>
                    <a:pt x="9637" y="1"/>
                    <a:pt x="9603" y="11"/>
                    <a:pt x="9574" y="39"/>
                  </a:cubicBezTo>
                  <a:lnTo>
                    <a:pt x="134" y="6411"/>
                  </a:lnTo>
                  <a:cubicBezTo>
                    <a:pt x="34" y="6477"/>
                    <a:pt x="1" y="6577"/>
                    <a:pt x="68" y="6677"/>
                  </a:cubicBezTo>
                  <a:cubicBezTo>
                    <a:pt x="111" y="6742"/>
                    <a:pt x="181" y="6779"/>
                    <a:pt x="253" y="6779"/>
                  </a:cubicBezTo>
                  <a:cubicBezTo>
                    <a:pt x="293" y="6779"/>
                    <a:pt x="332" y="6768"/>
                    <a:pt x="368" y="6744"/>
                  </a:cubicBezTo>
                  <a:lnTo>
                    <a:pt x="9708" y="473"/>
                  </a:lnTo>
                  <a:lnTo>
                    <a:pt x="18748" y="6878"/>
                  </a:lnTo>
                  <a:cubicBezTo>
                    <a:pt x="18781" y="6911"/>
                    <a:pt x="18814" y="6944"/>
                    <a:pt x="18848" y="6944"/>
                  </a:cubicBezTo>
                  <a:cubicBezTo>
                    <a:pt x="18914" y="6944"/>
                    <a:pt x="18981" y="6911"/>
                    <a:pt x="19014" y="6844"/>
                  </a:cubicBezTo>
                  <a:cubicBezTo>
                    <a:pt x="19081" y="6744"/>
                    <a:pt x="19081" y="6611"/>
                    <a:pt x="18981" y="6544"/>
                  </a:cubicBezTo>
                  <a:lnTo>
                    <a:pt x="9808" y="39"/>
                  </a:lnTo>
                  <a:cubicBezTo>
                    <a:pt x="9769" y="20"/>
                    <a:pt x="9720" y="1"/>
                    <a:pt x="9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7555311" y="2731590"/>
              <a:ext cx="307073" cy="133460"/>
            </a:xfrm>
            <a:custGeom>
              <a:avLst/>
              <a:gdLst/>
              <a:ahLst/>
              <a:cxnLst/>
              <a:rect l="l" t="t" r="r" b="b"/>
              <a:pathLst>
                <a:path w="16580" h="7206" extrusionOk="0">
                  <a:moveTo>
                    <a:pt x="16579" y="134"/>
                  </a:moveTo>
                  <a:lnTo>
                    <a:pt x="10241" y="6105"/>
                  </a:lnTo>
                  <a:cubicBezTo>
                    <a:pt x="9107" y="7206"/>
                    <a:pt x="7439" y="7172"/>
                    <a:pt x="6305" y="6071"/>
                  </a:cubicBez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7550996" y="2727571"/>
              <a:ext cx="315704" cy="135627"/>
            </a:xfrm>
            <a:custGeom>
              <a:avLst/>
              <a:gdLst/>
              <a:ahLst/>
              <a:cxnLst/>
              <a:rect l="l" t="t" r="r" b="b"/>
              <a:pathLst>
                <a:path w="17046" h="7323" extrusionOk="0">
                  <a:moveTo>
                    <a:pt x="234" y="1"/>
                  </a:moveTo>
                  <a:cubicBezTo>
                    <a:pt x="184" y="1"/>
                    <a:pt x="134" y="17"/>
                    <a:pt x="100" y="51"/>
                  </a:cubicBezTo>
                  <a:cubicBezTo>
                    <a:pt x="0" y="151"/>
                    <a:pt x="0" y="284"/>
                    <a:pt x="100" y="351"/>
                  </a:cubicBezTo>
                  <a:lnTo>
                    <a:pt x="6371" y="6422"/>
                  </a:lnTo>
                  <a:cubicBezTo>
                    <a:pt x="7005" y="7022"/>
                    <a:pt x="7772" y="7322"/>
                    <a:pt x="8506" y="7322"/>
                  </a:cubicBezTo>
                  <a:cubicBezTo>
                    <a:pt x="9274" y="7322"/>
                    <a:pt x="10007" y="7056"/>
                    <a:pt x="10641" y="6455"/>
                  </a:cubicBezTo>
                  <a:lnTo>
                    <a:pt x="16946" y="484"/>
                  </a:lnTo>
                  <a:cubicBezTo>
                    <a:pt x="17046" y="417"/>
                    <a:pt x="17046" y="284"/>
                    <a:pt x="16979" y="217"/>
                  </a:cubicBezTo>
                  <a:cubicBezTo>
                    <a:pt x="16924" y="162"/>
                    <a:pt x="16859" y="137"/>
                    <a:pt x="16800" y="137"/>
                  </a:cubicBezTo>
                  <a:cubicBezTo>
                    <a:pt x="16752" y="137"/>
                    <a:pt x="16709" y="154"/>
                    <a:pt x="16679" y="184"/>
                  </a:cubicBezTo>
                  <a:lnTo>
                    <a:pt x="10341" y="6155"/>
                  </a:lnTo>
                  <a:cubicBezTo>
                    <a:pt x="9799" y="6664"/>
                    <a:pt x="9161" y="6914"/>
                    <a:pt x="8525" y="6914"/>
                  </a:cubicBezTo>
                  <a:cubicBezTo>
                    <a:pt x="7868" y="6914"/>
                    <a:pt x="7214" y="6647"/>
                    <a:pt x="6672" y="6122"/>
                  </a:cubicBezTo>
                  <a:lnTo>
                    <a:pt x="367" y="51"/>
                  </a:lnTo>
                  <a:cubicBezTo>
                    <a:pt x="334" y="17"/>
                    <a:pt x="284"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7591149" y="3157251"/>
              <a:ext cx="216248" cy="8056"/>
            </a:xfrm>
            <a:custGeom>
              <a:avLst/>
              <a:gdLst/>
              <a:ahLst/>
              <a:cxnLst/>
              <a:rect l="l" t="t" r="r" b="b"/>
              <a:pathLst>
                <a:path w="11676" h="435" extrusionOk="0">
                  <a:moveTo>
                    <a:pt x="201" y="0"/>
                  </a:moveTo>
                  <a:cubicBezTo>
                    <a:pt x="101" y="0"/>
                    <a:pt x="0" y="101"/>
                    <a:pt x="0" y="201"/>
                  </a:cubicBezTo>
                  <a:cubicBezTo>
                    <a:pt x="0" y="334"/>
                    <a:pt x="101" y="434"/>
                    <a:pt x="201" y="434"/>
                  </a:cubicBezTo>
                  <a:lnTo>
                    <a:pt x="11475" y="434"/>
                  </a:lnTo>
                  <a:cubicBezTo>
                    <a:pt x="11609" y="434"/>
                    <a:pt x="11675" y="334"/>
                    <a:pt x="11675" y="201"/>
                  </a:cubicBezTo>
                  <a:cubicBezTo>
                    <a:pt x="11675" y="101"/>
                    <a:pt x="11575" y="0"/>
                    <a:pt x="1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7630690" y="3194940"/>
              <a:ext cx="137775" cy="8038"/>
            </a:xfrm>
            <a:custGeom>
              <a:avLst/>
              <a:gdLst/>
              <a:ahLst/>
              <a:cxnLst/>
              <a:rect l="l" t="t" r="r" b="b"/>
              <a:pathLst>
                <a:path w="7439" h="434" extrusionOk="0">
                  <a:moveTo>
                    <a:pt x="200" y="0"/>
                  </a:moveTo>
                  <a:cubicBezTo>
                    <a:pt x="67" y="0"/>
                    <a:pt x="0" y="100"/>
                    <a:pt x="0" y="200"/>
                  </a:cubicBezTo>
                  <a:cubicBezTo>
                    <a:pt x="0" y="334"/>
                    <a:pt x="67" y="434"/>
                    <a:pt x="200" y="434"/>
                  </a:cubicBezTo>
                  <a:lnTo>
                    <a:pt x="7239" y="434"/>
                  </a:lnTo>
                  <a:cubicBezTo>
                    <a:pt x="7339" y="434"/>
                    <a:pt x="7439" y="334"/>
                    <a:pt x="7439" y="200"/>
                  </a:cubicBezTo>
                  <a:cubicBezTo>
                    <a:pt x="7439" y="100"/>
                    <a:pt x="7339" y="0"/>
                    <a:pt x="7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9" name="Google Shape;2469;p44"/>
          <p:cNvGrpSpPr/>
          <p:nvPr/>
        </p:nvGrpSpPr>
        <p:grpSpPr>
          <a:xfrm>
            <a:off x="5472011" y="3583357"/>
            <a:ext cx="1155302" cy="839709"/>
            <a:chOff x="6118309" y="3585394"/>
            <a:chExt cx="1155302" cy="839709"/>
          </a:xfrm>
        </p:grpSpPr>
        <p:sp>
          <p:nvSpPr>
            <p:cNvPr id="2470" name="Google Shape;2470;p44"/>
            <p:cNvSpPr/>
            <p:nvPr/>
          </p:nvSpPr>
          <p:spPr>
            <a:xfrm>
              <a:off x="6880065" y="4082433"/>
              <a:ext cx="366987" cy="342670"/>
            </a:xfrm>
            <a:custGeom>
              <a:avLst/>
              <a:gdLst/>
              <a:ahLst/>
              <a:cxnLst/>
              <a:rect l="l" t="t" r="r" b="b"/>
              <a:pathLst>
                <a:path w="19815" h="18502" extrusionOk="0">
                  <a:moveTo>
                    <a:pt x="9859" y="1"/>
                  </a:moveTo>
                  <a:cubicBezTo>
                    <a:pt x="5393" y="1"/>
                    <a:pt x="1461" y="3274"/>
                    <a:pt x="768" y="7855"/>
                  </a:cubicBezTo>
                  <a:cubicBezTo>
                    <a:pt x="0" y="12891"/>
                    <a:pt x="3469" y="17628"/>
                    <a:pt x="8506" y="18395"/>
                  </a:cubicBezTo>
                  <a:cubicBezTo>
                    <a:pt x="8976" y="18467"/>
                    <a:pt x="9444" y="18502"/>
                    <a:pt x="9905" y="18502"/>
                  </a:cubicBezTo>
                  <a:cubicBezTo>
                    <a:pt x="14393" y="18502"/>
                    <a:pt x="18352" y="15224"/>
                    <a:pt x="19047" y="10657"/>
                  </a:cubicBezTo>
                  <a:cubicBezTo>
                    <a:pt x="19814" y="5586"/>
                    <a:pt x="16345" y="883"/>
                    <a:pt x="11308" y="116"/>
                  </a:cubicBezTo>
                  <a:cubicBezTo>
                    <a:pt x="10821" y="38"/>
                    <a:pt x="10337" y="1"/>
                    <a:pt x="9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6902309" y="4048726"/>
              <a:ext cx="366987" cy="367617"/>
            </a:xfrm>
            <a:custGeom>
              <a:avLst/>
              <a:gdLst/>
              <a:ahLst/>
              <a:cxnLst/>
              <a:rect l="l" t="t" r="r" b="b"/>
              <a:pathLst>
                <a:path w="19815" h="19849" extrusionOk="0">
                  <a:moveTo>
                    <a:pt x="11308" y="768"/>
                  </a:moveTo>
                  <a:cubicBezTo>
                    <a:pt x="6271" y="1"/>
                    <a:pt x="1535" y="3470"/>
                    <a:pt x="767" y="8507"/>
                  </a:cubicBezTo>
                  <a:cubicBezTo>
                    <a:pt x="0" y="13577"/>
                    <a:pt x="3469" y="18281"/>
                    <a:pt x="8506" y="19081"/>
                  </a:cubicBezTo>
                  <a:cubicBezTo>
                    <a:pt x="13543" y="19848"/>
                    <a:pt x="18280" y="16379"/>
                    <a:pt x="19047" y="11309"/>
                  </a:cubicBezTo>
                  <a:cubicBezTo>
                    <a:pt x="19814" y="6272"/>
                    <a:pt x="16345" y="1569"/>
                    <a:pt x="11308" y="7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6897975" y="4057301"/>
              <a:ext cx="375637" cy="350393"/>
            </a:xfrm>
            <a:custGeom>
              <a:avLst/>
              <a:gdLst/>
              <a:ahLst/>
              <a:cxnLst/>
              <a:rect l="l" t="t" r="r" b="b"/>
              <a:pathLst>
                <a:path w="20282" h="18919" extrusionOk="0">
                  <a:moveTo>
                    <a:pt x="10108" y="405"/>
                  </a:moveTo>
                  <a:cubicBezTo>
                    <a:pt x="10575" y="405"/>
                    <a:pt x="11042" y="472"/>
                    <a:pt x="11509" y="539"/>
                  </a:cubicBezTo>
                  <a:cubicBezTo>
                    <a:pt x="16446" y="1272"/>
                    <a:pt x="19815" y="5909"/>
                    <a:pt x="19081" y="10846"/>
                  </a:cubicBezTo>
                  <a:cubicBezTo>
                    <a:pt x="18387" y="15284"/>
                    <a:pt x="14522" y="18493"/>
                    <a:pt x="10159" y="18493"/>
                  </a:cubicBezTo>
                  <a:cubicBezTo>
                    <a:pt x="9702" y="18493"/>
                    <a:pt x="9239" y="18458"/>
                    <a:pt x="8774" y="18385"/>
                  </a:cubicBezTo>
                  <a:cubicBezTo>
                    <a:pt x="3837" y="17651"/>
                    <a:pt x="434" y="13014"/>
                    <a:pt x="1202" y="8077"/>
                  </a:cubicBezTo>
                  <a:cubicBezTo>
                    <a:pt x="1568" y="5709"/>
                    <a:pt x="2836" y="3608"/>
                    <a:pt x="4804" y="2173"/>
                  </a:cubicBezTo>
                  <a:cubicBezTo>
                    <a:pt x="6372" y="1039"/>
                    <a:pt x="8207" y="405"/>
                    <a:pt x="10108" y="405"/>
                  </a:cubicBezTo>
                  <a:close/>
                  <a:moveTo>
                    <a:pt x="10146" y="0"/>
                  </a:moveTo>
                  <a:cubicBezTo>
                    <a:pt x="8136" y="0"/>
                    <a:pt x="6184" y="625"/>
                    <a:pt x="4537" y="1840"/>
                  </a:cubicBezTo>
                  <a:cubicBezTo>
                    <a:pt x="2502" y="3341"/>
                    <a:pt x="1168" y="5542"/>
                    <a:pt x="801" y="8044"/>
                  </a:cubicBezTo>
                  <a:cubicBezTo>
                    <a:pt x="1" y="13181"/>
                    <a:pt x="3570" y="18018"/>
                    <a:pt x="8707" y="18818"/>
                  </a:cubicBezTo>
                  <a:cubicBezTo>
                    <a:pt x="9207" y="18885"/>
                    <a:pt x="9674" y="18918"/>
                    <a:pt x="10175" y="18918"/>
                  </a:cubicBezTo>
                  <a:cubicBezTo>
                    <a:pt x="12176" y="18918"/>
                    <a:pt x="14111" y="18285"/>
                    <a:pt x="15745" y="17084"/>
                  </a:cubicBezTo>
                  <a:cubicBezTo>
                    <a:pt x="17780" y="15583"/>
                    <a:pt x="19114" y="13381"/>
                    <a:pt x="19481" y="10879"/>
                  </a:cubicBezTo>
                  <a:cubicBezTo>
                    <a:pt x="20282" y="5742"/>
                    <a:pt x="16746" y="906"/>
                    <a:pt x="11576" y="105"/>
                  </a:cubicBezTo>
                  <a:cubicBezTo>
                    <a:pt x="11098" y="35"/>
                    <a:pt x="10620" y="0"/>
                    <a:pt x="10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7021545" y="4166110"/>
              <a:ext cx="144572" cy="144591"/>
            </a:xfrm>
            <a:custGeom>
              <a:avLst/>
              <a:gdLst/>
              <a:ahLst/>
              <a:cxnLst/>
              <a:rect l="l" t="t" r="r" b="b"/>
              <a:pathLst>
                <a:path w="7806" h="7807" extrusionOk="0">
                  <a:moveTo>
                    <a:pt x="0" y="1"/>
                  </a:moveTo>
                  <a:lnTo>
                    <a:pt x="2702" y="7806"/>
                  </a:lnTo>
                  <a:lnTo>
                    <a:pt x="3636" y="4904"/>
                  </a:lnTo>
                  <a:lnTo>
                    <a:pt x="6038" y="7406"/>
                  </a:lnTo>
                  <a:lnTo>
                    <a:pt x="6438" y="7006"/>
                  </a:lnTo>
                  <a:lnTo>
                    <a:pt x="7005" y="6439"/>
                  </a:lnTo>
                  <a:lnTo>
                    <a:pt x="7405" y="6038"/>
                  </a:lnTo>
                  <a:lnTo>
                    <a:pt x="4904" y="3637"/>
                  </a:lnTo>
                  <a:lnTo>
                    <a:pt x="7806" y="270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7017211" y="4161998"/>
              <a:ext cx="153240" cy="153018"/>
            </a:xfrm>
            <a:custGeom>
              <a:avLst/>
              <a:gdLst/>
              <a:ahLst/>
              <a:cxnLst/>
              <a:rect l="l" t="t" r="r" b="b"/>
              <a:pathLst>
                <a:path w="8274" h="8262" extrusionOk="0">
                  <a:moveTo>
                    <a:pt x="568" y="556"/>
                  </a:moveTo>
                  <a:lnTo>
                    <a:pt x="7373" y="2925"/>
                  </a:lnTo>
                  <a:lnTo>
                    <a:pt x="5071" y="3659"/>
                  </a:lnTo>
                  <a:cubicBezTo>
                    <a:pt x="5004" y="3659"/>
                    <a:pt x="4937" y="3725"/>
                    <a:pt x="4937" y="3792"/>
                  </a:cubicBezTo>
                  <a:cubicBezTo>
                    <a:pt x="4904" y="3859"/>
                    <a:pt x="4937" y="3959"/>
                    <a:pt x="5004" y="3992"/>
                  </a:cubicBezTo>
                  <a:lnTo>
                    <a:pt x="7339" y="6260"/>
                  </a:lnTo>
                  <a:lnTo>
                    <a:pt x="6272" y="7328"/>
                  </a:lnTo>
                  <a:lnTo>
                    <a:pt x="4003" y="4993"/>
                  </a:lnTo>
                  <a:cubicBezTo>
                    <a:pt x="3970" y="4926"/>
                    <a:pt x="3870" y="4926"/>
                    <a:pt x="3803" y="4926"/>
                  </a:cubicBezTo>
                  <a:cubicBezTo>
                    <a:pt x="3737" y="4960"/>
                    <a:pt x="3670" y="4993"/>
                    <a:pt x="3670" y="5060"/>
                  </a:cubicBezTo>
                  <a:lnTo>
                    <a:pt x="2936" y="7361"/>
                  </a:lnTo>
                  <a:lnTo>
                    <a:pt x="568" y="556"/>
                  </a:lnTo>
                  <a:close/>
                  <a:moveTo>
                    <a:pt x="208" y="1"/>
                  </a:moveTo>
                  <a:cubicBezTo>
                    <a:pt x="163" y="1"/>
                    <a:pt x="120" y="17"/>
                    <a:pt x="101" y="56"/>
                  </a:cubicBezTo>
                  <a:cubicBezTo>
                    <a:pt x="34" y="123"/>
                    <a:pt x="1" y="189"/>
                    <a:pt x="34" y="290"/>
                  </a:cubicBezTo>
                  <a:lnTo>
                    <a:pt x="2769" y="8095"/>
                  </a:lnTo>
                  <a:cubicBezTo>
                    <a:pt x="2769" y="8195"/>
                    <a:pt x="2869" y="8262"/>
                    <a:pt x="2936" y="8262"/>
                  </a:cubicBezTo>
                  <a:cubicBezTo>
                    <a:pt x="3036" y="8262"/>
                    <a:pt x="3136" y="8195"/>
                    <a:pt x="3136" y="8095"/>
                  </a:cubicBezTo>
                  <a:lnTo>
                    <a:pt x="3937" y="5527"/>
                  </a:lnTo>
                  <a:lnTo>
                    <a:pt x="6138" y="7762"/>
                  </a:lnTo>
                  <a:cubicBezTo>
                    <a:pt x="6172" y="7795"/>
                    <a:pt x="6238" y="7828"/>
                    <a:pt x="6272" y="7828"/>
                  </a:cubicBezTo>
                  <a:cubicBezTo>
                    <a:pt x="6338" y="7828"/>
                    <a:pt x="6372" y="7795"/>
                    <a:pt x="6439" y="7762"/>
                  </a:cubicBezTo>
                  <a:lnTo>
                    <a:pt x="7773" y="6427"/>
                  </a:lnTo>
                  <a:cubicBezTo>
                    <a:pt x="7806" y="6361"/>
                    <a:pt x="7840" y="6327"/>
                    <a:pt x="7840" y="6260"/>
                  </a:cubicBezTo>
                  <a:cubicBezTo>
                    <a:pt x="7840" y="6227"/>
                    <a:pt x="7806" y="6160"/>
                    <a:pt x="7773" y="6127"/>
                  </a:cubicBezTo>
                  <a:lnTo>
                    <a:pt x="5538" y="3925"/>
                  </a:lnTo>
                  <a:lnTo>
                    <a:pt x="8106" y="3125"/>
                  </a:lnTo>
                  <a:cubicBezTo>
                    <a:pt x="8206" y="3125"/>
                    <a:pt x="8273" y="3025"/>
                    <a:pt x="8273" y="2925"/>
                  </a:cubicBezTo>
                  <a:cubicBezTo>
                    <a:pt x="8273" y="2858"/>
                    <a:pt x="8206" y="2758"/>
                    <a:pt x="8140" y="2725"/>
                  </a:cubicBezTo>
                  <a:lnTo>
                    <a:pt x="301" y="23"/>
                  </a:lnTo>
                  <a:cubicBezTo>
                    <a:pt x="273" y="9"/>
                    <a:pt x="240"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6138701" y="3605100"/>
              <a:ext cx="647465" cy="572771"/>
            </a:xfrm>
            <a:custGeom>
              <a:avLst/>
              <a:gdLst/>
              <a:ahLst/>
              <a:cxnLst/>
              <a:rect l="l" t="t" r="r" b="b"/>
              <a:pathLst>
                <a:path w="34959" h="30926" extrusionOk="0">
                  <a:moveTo>
                    <a:pt x="450" y="0"/>
                  </a:moveTo>
                  <a:cubicBezTo>
                    <a:pt x="205" y="0"/>
                    <a:pt x="1" y="221"/>
                    <a:pt x="1" y="470"/>
                  </a:cubicBezTo>
                  <a:lnTo>
                    <a:pt x="1" y="30425"/>
                  </a:lnTo>
                  <a:cubicBezTo>
                    <a:pt x="1" y="30692"/>
                    <a:pt x="201" y="30926"/>
                    <a:pt x="468" y="30926"/>
                  </a:cubicBezTo>
                  <a:lnTo>
                    <a:pt x="34459" y="30926"/>
                  </a:lnTo>
                  <a:cubicBezTo>
                    <a:pt x="34726" y="30926"/>
                    <a:pt x="34926" y="30725"/>
                    <a:pt x="34926" y="30459"/>
                  </a:cubicBezTo>
                  <a:lnTo>
                    <a:pt x="34959" y="504"/>
                  </a:lnTo>
                  <a:cubicBezTo>
                    <a:pt x="34959" y="237"/>
                    <a:pt x="34726" y="3"/>
                    <a:pt x="34459" y="3"/>
                  </a:cubicBezTo>
                  <a:lnTo>
                    <a:pt x="501" y="3"/>
                  </a:lnTo>
                  <a:cubicBezTo>
                    <a:pt x="484" y="1"/>
                    <a:pt x="467"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6122032" y="3589653"/>
              <a:ext cx="647465" cy="572771"/>
            </a:xfrm>
            <a:custGeom>
              <a:avLst/>
              <a:gdLst/>
              <a:ahLst/>
              <a:cxnLst/>
              <a:rect l="l" t="t" r="r" b="b"/>
              <a:pathLst>
                <a:path w="34959" h="30926" extrusionOk="0">
                  <a:moveTo>
                    <a:pt x="449" y="0"/>
                  </a:moveTo>
                  <a:cubicBezTo>
                    <a:pt x="204" y="0"/>
                    <a:pt x="0" y="221"/>
                    <a:pt x="0" y="471"/>
                  </a:cubicBezTo>
                  <a:lnTo>
                    <a:pt x="0" y="30425"/>
                  </a:lnTo>
                  <a:cubicBezTo>
                    <a:pt x="0" y="30692"/>
                    <a:pt x="200" y="30926"/>
                    <a:pt x="467" y="30926"/>
                  </a:cubicBezTo>
                  <a:lnTo>
                    <a:pt x="34458" y="30926"/>
                  </a:lnTo>
                  <a:cubicBezTo>
                    <a:pt x="34725" y="30926"/>
                    <a:pt x="34925" y="30726"/>
                    <a:pt x="34925" y="30459"/>
                  </a:cubicBezTo>
                  <a:lnTo>
                    <a:pt x="34958" y="504"/>
                  </a:lnTo>
                  <a:cubicBezTo>
                    <a:pt x="34958" y="237"/>
                    <a:pt x="34725" y="4"/>
                    <a:pt x="34458" y="4"/>
                  </a:cubicBezTo>
                  <a:lnTo>
                    <a:pt x="500" y="4"/>
                  </a:lnTo>
                  <a:cubicBezTo>
                    <a:pt x="483" y="1"/>
                    <a:pt x="466" y="0"/>
                    <a:pt x="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6118309" y="3585394"/>
              <a:ext cx="654891" cy="581364"/>
            </a:xfrm>
            <a:custGeom>
              <a:avLst/>
              <a:gdLst/>
              <a:ahLst/>
              <a:cxnLst/>
              <a:rect l="l" t="t" r="r" b="b"/>
              <a:pathLst>
                <a:path w="35360" h="31390" extrusionOk="0">
                  <a:moveTo>
                    <a:pt x="34659" y="434"/>
                  </a:moveTo>
                  <a:cubicBezTo>
                    <a:pt x="34826" y="434"/>
                    <a:pt x="34926" y="567"/>
                    <a:pt x="34926" y="734"/>
                  </a:cubicBezTo>
                  <a:lnTo>
                    <a:pt x="34926" y="30689"/>
                  </a:lnTo>
                  <a:cubicBezTo>
                    <a:pt x="34926" y="30822"/>
                    <a:pt x="34792" y="30956"/>
                    <a:pt x="34626" y="30956"/>
                  </a:cubicBezTo>
                  <a:lnTo>
                    <a:pt x="668" y="30956"/>
                  </a:lnTo>
                  <a:cubicBezTo>
                    <a:pt x="535" y="30956"/>
                    <a:pt x="401" y="30822"/>
                    <a:pt x="401" y="30655"/>
                  </a:cubicBezTo>
                  <a:lnTo>
                    <a:pt x="401" y="701"/>
                  </a:lnTo>
                  <a:cubicBezTo>
                    <a:pt x="401" y="634"/>
                    <a:pt x="435" y="567"/>
                    <a:pt x="501" y="500"/>
                  </a:cubicBezTo>
                  <a:cubicBezTo>
                    <a:pt x="568" y="467"/>
                    <a:pt x="635" y="434"/>
                    <a:pt x="701" y="434"/>
                  </a:cubicBezTo>
                  <a:close/>
                  <a:moveTo>
                    <a:pt x="701" y="0"/>
                  </a:moveTo>
                  <a:cubicBezTo>
                    <a:pt x="501" y="0"/>
                    <a:pt x="334" y="67"/>
                    <a:pt x="201" y="200"/>
                  </a:cubicBezTo>
                  <a:cubicBezTo>
                    <a:pt x="68" y="334"/>
                    <a:pt x="1" y="500"/>
                    <a:pt x="1" y="701"/>
                  </a:cubicBezTo>
                  <a:lnTo>
                    <a:pt x="1" y="30655"/>
                  </a:lnTo>
                  <a:cubicBezTo>
                    <a:pt x="1" y="31056"/>
                    <a:pt x="301" y="31356"/>
                    <a:pt x="668" y="31356"/>
                  </a:cubicBezTo>
                  <a:lnTo>
                    <a:pt x="34659" y="31389"/>
                  </a:lnTo>
                  <a:cubicBezTo>
                    <a:pt x="35026" y="31389"/>
                    <a:pt x="35326" y="31056"/>
                    <a:pt x="35360" y="30689"/>
                  </a:cubicBezTo>
                  <a:lnTo>
                    <a:pt x="35360" y="734"/>
                  </a:lnTo>
                  <a:cubicBezTo>
                    <a:pt x="35360" y="334"/>
                    <a:pt x="35059" y="33"/>
                    <a:pt x="34659" y="33"/>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6526672" y="3689183"/>
              <a:ext cx="19187" cy="36467"/>
            </a:xfrm>
            <a:custGeom>
              <a:avLst/>
              <a:gdLst/>
              <a:ahLst/>
              <a:cxnLst/>
              <a:rect l="l" t="t" r="r" b="b"/>
              <a:pathLst>
                <a:path w="1036" h="1969" extrusionOk="0">
                  <a:moveTo>
                    <a:pt x="234" y="1968"/>
                  </a:moveTo>
                  <a:cubicBezTo>
                    <a:pt x="201" y="1968"/>
                    <a:pt x="168" y="1968"/>
                    <a:pt x="168" y="1935"/>
                  </a:cubicBezTo>
                  <a:cubicBezTo>
                    <a:pt x="34" y="1901"/>
                    <a:pt x="1" y="1801"/>
                    <a:pt x="34" y="1668"/>
                  </a:cubicBezTo>
                  <a:lnTo>
                    <a:pt x="601" y="167"/>
                  </a:lnTo>
                  <a:cubicBezTo>
                    <a:pt x="668" y="67"/>
                    <a:pt x="768" y="0"/>
                    <a:pt x="902" y="33"/>
                  </a:cubicBezTo>
                  <a:cubicBezTo>
                    <a:pt x="1002" y="100"/>
                    <a:pt x="1035" y="200"/>
                    <a:pt x="1002" y="300"/>
                  </a:cubicBezTo>
                  <a:lnTo>
                    <a:pt x="435" y="1835"/>
                  </a:lnTo>
                  <a:cubicBezTo>
                    <a:pt x="401" y="1901"/>
                    <a:pt x="335" y="1968"/>
                    <a:pt x="234" y="19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6564362" y="3770100"/>
              <a:ext cx="37708" cy="8668"/>
            </a:xfrm>
            <a:custGeom>
              <a:avLst/>
              <a:gdLst/>
              <a:ahLst/>
              <a:cxnLst/>
              <a:rect l="l" t="t" r="r" b="b"/>
              <a:pathLst>
                <a:path w="2036" h="468" extrusionOk="0">
                  <a:moveTo>
                    <a:pt x="201" y="468"/>
                  </a:moveTo>
                  <a:cubicBezTo>
                    <a:pt x="101" y="468"/>
                    <a:pt x="1" y="401"/>
                    <a:pt x="1" y="268"/>
                  </a:cubicBezTo>
                  <a:cubicBezTo>
                    <a:pt x="1" y="168"/>
                    <a:pt x="101" y="68"/>
                    <a:pt x="201" y="68"/>
                  </a:cubicBezTo>
                  <a:lnTo>
                    <a:pt x="1835" y="1"/>
                  </a:lnTo>
                  <a:cubicBezTo>
                    <a:pt x="1969" y="1"/>
                    <a:pt x="2036" y="101"/>
                    <a:pt x="2036" y="201"/>
                  </a:cubicBezTo>
                  <a:cubicBezTo>
                    <a:pt x="2036" y="334"/>
                    <a:pt x="1969" y="401"/>
                    <a:pt x="1835" y="434"/>
                  </a:cubicBezTo>
                  <a:lnTo>
                    <a:pt x="234" y="46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6550156" y="3715742"/>
              <a:ext cx="42023" cy="32763"/>
            </a:xfrm>
            <a:custGeom>
              <a:avLst/>
              <a:gdLst/>
              <a:ahLst/>
              <a:cxnLst/>
              <a:rect l="l" t="t" r="r" b="b"/>
              <a:pathLst>
                <a:path w="2269" h="1769" extrusionOk="0">
                  <a:moveTo>
                    <a:pt x="234" y="1768"/>
                  </a:moveTo>
                  <a:cubicBezTo>
                    <a:pt x="167" y="1768"/>
                    <a:pt x="101" y="1735"/>
                    <a:pt x="67" y="1702"/>
                  </a:cubicBezTo>
                  <a:cubicBezTo>
                    <a:pt x="1" y="1602"/>
                    <a:pt x="1" y="1468"/>
                    <a:pt x="101" y="1401"/>
                  </a:cubicBezTo>
                  <a:lnTo>
                    <a:pt x="1935" y="67"/>
                  </a:lnTo>
                  <a:cubicBezTo>
                    <a:pt x="2002" y="0"/>
                    <a:pt x="2135" y="34"/>
                    <a:pt x="2202" y="134"/>
                  </a:cubicBezTo>
                  <a:cubicBezTo>
                    <a:pt x="2269" y="201"/>
                    <a:pt x="2269" y="334"/>
                    <a:pt x="2169" y="401"/>
                  </a:cubicBezTo>
                  <a:lnTo>
                    <a:pt x="334" y="1735"/>
                  </a:lnTo>
                  <a:cubicBezTo>
                    <a:pt x="301" y="1768"/>
                    <a:pt x="267" y="1768"/>
                    <a:pt x="234" y="17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6334538" y="3690406"/>
              <a:ext cx="17317" cy="37097"/>
            </a:xfrm>
            <a:custGeom>
              <a:avLst/>
              <a:gdLst/>
              <a:ahLst/>
              <a:cxnLst/>
              <a:rect l="l" t="t" r="r" b="b"/>
              <a:pathLst>
                <a:path w="935" h="2003" extrusionOk="0">
                  <a:moveTo>
                    <a:pt x="735" y="2002"/>
                  </a:moveTo>
                  <a:cubicBezTo>
                    <a:pt x="635" y="2002"/>
                    <a:pt x="535" y="1935"/>
                    <a:pt x="535" y="1835"/>
                  </a:cubicBezTo>
                  <a:lnTo>
                    <a:pt x="34" y="301"/>
                  </a:lnTo>
                  <a:cubicBezTo>
                    <a:pt x="1" y="201"/>
                    <a:pt x="68" y="67"/>
                    <a:pt x="168" y="34"/>
                  </a:cubicBezTo>
                  <a:cubicBezTo>
                    <a:pt x="268" y="1"/>
                    <a:pt x="401" y="67"/>
                    <a:pt x="435" y="168"/>
                  </a:cubicBezTo>
                  <a:lnTo>
                    <a:pt x="902" y="1735"/>
                  </a:lnTo>
                  <a:cubicBezTo>
                    <a:pt x="935" y="1835"/>
                    <a:pt x="902" y="1935"/>
                    <a:pt x="768" y="1969"/>
                  </a:cubicBezTo>
                  <a:cubicBezTo>
                    <a:pt x="768" y="2002"/>
                    <a:pt x="735" y="2002"/>
                    <a:pt x="735" y="20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6273994" y="3768248"/>
              <a:ext cx="37708" cy="10520"/>
            </a:xfrm>
            <a:custGeom>
              <a:avLst/>
              <a:gdLst/>
              <a:ahLst/>
              <a:cxnLst/>
              <a:rect l="l" t="t" r="r" b="b"/>
              <a:pathLst>
                <a:path w="2036" h="568" extrusionOk="0">
                  <a:moveTo>
                    <a:pt x="1836" y="568"/>
                  </a:moveTo>
                  <a:lnTo>
                    <a:pt x="1802" y="568"/>
                  </a:lnTo>
                  <a:lnTo>
                    <a:pt x="201" y="401"/>
                  </a:lnTo>
                  <a:cubicBezTo>
                    <a:pt x="68" y="401"/>
                    <a:pt x="1" y="301"/>
                    <a:pt x="1" y="168"/>
                  </a:cubicBezTo>
                  <a:cubicBezTo>
                    <a:pt x="1" y="67"/>
                    <a:pt x="101" y="1"/>
                    <a:pt x="234" y="1"/>
                  </a:cubicBezTo>
                  <a:lnTo>
                    <a:pt x="1836" y="134"/>
                  </a:lnTo>
                  <a:cubicBezTo>
                    <a:pt x="1969" y="168"/>
                    <a:pt x="2036" y="268"/>
                    <a:pt x="2036" y="368"/>
                  </a:cubicBezTo>
                  <a:cubicBezTo>
                    <a:pt x="2002" y="468"/>
                    <a:pt x="1936" y="568"/>
                    <a:pt x="1836" y="5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6286977" y="3714501"/>
              <a:ext cx="40783" cy="34615"/>
            </a:xfrm>
            <a:custGeom>
              <a:avLst/>
              <a:gdLst/>
              <a:ahLst/>
              <a:cxnLst/>
              <a:rect l="l" t="t" r="r" b="b"/>
              <a:pathLst>
                <a:path w="2202" h="1869" extrusionOk="0">
                  <a:moveTo>
                    <a:pt x="1968" y="1869"/>
                  </a:moveTo>
                  <a:cubicBezTo>
                    <a:pt x="1902" y="1869"/>
                    <a:pt x="1868" y="1835"/>
                    <a:pt x="1835" y="1835"/>
                  </a:cubicBezTo>
                  <a:lnTo>
                    <a:pt x="100" y="401"/>
                  </a:lnTo>
                  <a:cubicBezTo>
                    <a:pt x="0" y="334"/>
                    <a:pt x="0" y="201"/>
                    <a:pt x="67" y="101"/>
                  </a:cubicBezTo>
                  <a:cubicBezTo>
                    <a:pt x="134" y="34"/>
                    <a:pt x="267" y="1"/>
                    <a:pt x="367" y="67"/>
                  </a:cubicBezTo>
                  <a:lnTo>
                    <a:pt x="2102" y="1502"/>
                  </a:lnTo>
                  <a:cubicBezTo>
                    <a:pt x="2169" y="1568"/>
                    <a:pt x="2202" y="1702"/>
                    <a:pt x="2135" y="1802"/>
                  </a:cubicBezTo>
                  <a:cubicBezTo>
                    <a:pt x="2102" y="1835"/>
                    <a:pt x="2035" y="1869"/>
                    <a:pt x="1968" y="18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303035" y="3733022"/>
              <a:ext cx="266290" cy="307703"/>
            </a:xfrm>
            <a:custGeom>
              <a:avLst/>
              <a:gdLst/>
              <a:ahLst/>
              <a:cxnLst/>
              <a:rect l="l" t="t" r="r" b="b"/>
              <a:pathLst>
                <a:path w="14378" h="16614" extrusionOk="0">
                  <a:moveTo>
                    <a:pt x="7175" y="0"/>
                  </a:moveTo>
                  <a:cubicBezTo>
                    <a:pt x="7130" y="0"/>
                    <a:pt x="7085" y="1"/>
                    <a:pt x="7039" y="1"/>
                  </a:cubicBezTo>
                  <a:cubicBezTo>
                    <a:pt x="3236" y="68"/>
                    <a:pt x="134" y="2837"/>
                    <a:pt x="34" y="6239"/>
                  </a:cubicBezTo>
                  <a:cubicBezTo>
                    <a:pt x="1" y="7674"/>
                    <a:pt x="501" y="9041"/>
                    <a:pt x="1402" y="10109"/>
                  </a:cubicBezTo>
                  <a:cubicBezTo>
                    <a:pt x="2803" y="11843"/>
                    <a:pt x="3637" y="13878"/>
                    <a:pt x="3770" y="16013"/>
                  </a:cubicBezTo>
                  <a:cubicBezTo>
                    <a:pt x="3770" y="16346"/>
                    <a:pt x="4104" y="16613"/>
                    <a:pt x="4471" y="16613"/>
                  </a:cubicBezTo>
                  <a:lnTo>
                    <a:pt x="9841" y="16613"/>
                  </a:lnTo>
                  <a:cubicBezTo>
                    <a:pt x="10175" y="16613"/>
                    <a:pt x="10475" y="16380"/>
                    <a:pt x="10508" y="16080"/>
                  </a:cubicBezTo>
                  <a:cubicBezTo>
                    <a:pt x="10642" y="13978"/>
                    <a:pt x="11509" y="11877"/>
                    <a:pt x="12910" y="10209"/>
                  </a:cubicBezTo>
                  <a:cubicBezTo>
                    <a:pt x="13811" y="9141"/>
                    <a:pt x="14344" y="7840"/>
                    <a:pt x="14344" y="6406"/>
                  </a:cubicBezTo>
                  <a:cubicBezTo>
                    <a:pt x="14377" y="2877"/>
                    <a:pt x="11149" y="0"/>
                    <a:pt x="7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299331" y="3729318"/>
              <a:ext cx="273699" cy="315111"/>
            </a:xfrm>
            <a:custGeom>
              <a:avLst/>
              <a:gdLst/>
              <a:ahLst/>
              <a:cxnLst/>
              <a:rect l="l" t="t" r="r" b="b"/>
              <a:pathLst>
                <a:path w="14778" h="17014" extrusionOk="0">
                  <a:moveTo>
                    <a:pt x="7372" y="402"/>
                  </a:moveTo>
                  <a:cubicBezTo>
                    <a:pt x="9374" y="402"/>
                    <a:pt x="11242" y="1169"/>
                    <a:pt x="12576" y="2470"/>
                  </a:cubicBezTo>
                  <a:cubicBezTo>
                    <a:pt x="13710" y="3604"/>
                    <a:pt x="14344" y="5072"/>
                    <a:pt x="14344" y="6606"/>
                  </a:cubicBezTo>
                  <a:cubicBezTo>
                    <a:pt x="14344" y="7940"/>
                    <a:pt x="13844" y="9208"/>
                    <a:pt x="12943" y="10242"/>
                  </a:cubicBezTo>
                  <a:cubicBezTo>
                    <a:pt x="11509" y="11976"/>
                    <a:pt x="10641" y="14078"/>
                    <a:pt x="10508" y="16246"/>
                  </a:cubicBezTo>
                  <a:cubicBezTo>
                    <a:pt x="10475" y="16446"/>
                    <a:pt x="10275" y="16613"/>
                    <a:pt x="10041" y="16613"/>
                  </a:cubicBezTo>
                  <a:lnTo>
                    <a:pt x="4671" y="16580"/>
                  </a:lnTo>
                  <a:cubicBezTo>
                    <a:pt x="4404" y="16580"/>
                    <a:pt x="4204" y="16413"/>
                    <a:pt x="4170" y="16213"/>
                  </a:cubicBezTo>
                  <a:cubicBezTo>
                    <a:pt x="4070" y="14045"/>
                    <a:pt x="3236" y="11976"/>
                    <a:pt x="1768" y="10175"/>
                  </a:cubicBezTo>
                  <a:cubicBezTo>
                    <a:pt x="868" y="9074"/>
                    <a:pt x="401" y="7773"/>
                    <a:pt x="434" y="6439"/>
                  </a:cubicBezTo>
                  <a:cubicBezTo>
                    <a:pt x="534" y="3170"/>
                    <a:pt x="3603" y="468"/>
                    <a:pt x="7272" y="402"/>
                  </a:cubicBezTo>
                  <a:close/>
                  <a:moveTo>
                    <a:pt x="7367" y="0"/>
                  </a:moveTo>
                  <a:cubicBezTo>
                    <a:pt x="7325" y="0"/>
                    <a:pt x="7282" y="1"/>
                    <a:pt x="7239" y="1"/>
                  </a:cubicBezTo>
                  <a:cubicBezTo>
                    <a:pt x="3370" y="68"/>
                    <a:pt x="134" y="2937"/>
                    <a:pt x="34" y="6406"/>
                  </a:cubicBezTo>
                  <a:cubicBezTo>
                    <a:pt x="1" y="7874"/>
                    <a:pt x="468" y="9275"/>
                    <a:pt x="1435" y="10442"/>
                  </a:cubicBezTo>
                  <a:cubicBezTo>
                    <a:pt x="2836" y="12143"/>
                    <a:pt x="3636" y="14145"/>
                    <a:pt x="3770" y="16213"/>
                  </a:cubicBezTo>
                  <a:cubicBezTo>
                    <a:pt x="3770" y="16680"/>
                    <a:pt x="4170" y="17013"/>
                    <a:pt x="4671" y="17013"/>
                  </a:cubicBezTo>
                  <a:lnTo>
                    <a:pt x="10041" y="17013"/>
                  </a:lnTo>
                  <a:cubicBezTo>
                    <a:pt x="10508" y="17013"/>
                    <a:pt x="10875" y="16713"/>
                    <a:pt x="10908" y="16280"/>
                  </a:cubicBezTo>
                  <a:cubicBezTo>
                    <a:pt x="11042" y="14245"/>
                    <a:pt x="11909" y="12143"/>
                    <a:pt x="13277" y="10542"/>
                  </a:cubicBezTo>
                  <a:cubicBezTo>
                    <a:pt x="14244" y="9408"/>
                    <a:pt x="14744" y="8040"/>
                    <a:pt x="14744" y="6606"/>
                  </a:cubicBezTo>
                  <a:cubicBezTo>
                    <a:pt x="14778" y="4971"/>
                    <a:pt x="14077" y="3404"/>
                    <a:pt x="12843" y="2169"/>
                  </a:cubicBezTo>
                  <a:cubicBezTo>
                    <a:pt x="11470" y="797"/>
                    <a:pt x="9457" y="0"/>
                    <a:pt x="7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399416" y="3906635"/>
              <a:ext cx="72916" cy="132849"/>
            </a:xfrm>
            <a:custGeom>
              <a:avLst/>
              <a:gdLst/>
              <a:ahLst/>
              <a:cxnLst/>
              <a:rect l="l" t="t" r="r" b="b"/>
              <a:pathLst>
                <a:path w="3937" h="7173" extrusionOk="0">
                  <a:moveTo>
                    <a:pt x="0" y="1"/>
                  </a:moveTo>
                  <a:lnTo>
                    <a:pt x="834" y="7173"/>
                  </a:lnTo>
                  <a:lnTo>
                    <a:pt x="3036" y="7173"/>
                  </a:lnTo>
                  <a:lnTo>
                    <a:pt x="3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6395712" y="3902820"/>
              <a:ext cx="80324" cy="140368"/>
            </a:xfrm>
            <a:custGeom>
              <a:avLst/>
              <a:gdLst/>
              <a:ahLst/>
              <a:cxnLst/>
              <a:rect l="l" t="t" r="r" b="b"/>
              <a:pathLst>
                <a:path w="4337" h="7579" extrusionOk="0">
                  <a:moveTo>
                    <a:pt x="240" y="0"/>
                  </a:moveTo>
                  <a:cubicBezTo>
                    <a:pt x="227" y="0"/>
                    <a:pt x="214" y="2"/>
                    <a:pt x="200" y="7"/>
                  </a:cubicBezTo>
                  <a:cubicBezTo>
                    <a:pt x="67" y="7"/>
                    <a:pt x="0" y="107"/>
                    <a:pt x="0" y="240"/>
                  </a:cubicBezTo>
                  <a:lnTo>
                    <a:pt x="834" y="7379"/>
                  </a:lnTo>
                  <a:cubicBezTo>
                    <a:pt x="834" y="7512"/>
                    <a:pt x="934" y="7579"/>
                    <a:pt x="1034" y="7579"/>
                  </a:cubicBezTo>
                  <a:lnTo>
                    <a:pt x="3236" y="7579"/>
                  </a:lnTo>
                  <a:cubicBezTo>
                    <a:pt x="3336" y="7579"/>
                    <a:pt x="3436" y="7512"/>
                    <a:pt x="3436" y="7412"/>
                  </a:cubicBezTo>
                  <a:lnTo>
                    <a:pt x="4337" y="240"/>
                  </a:lnTo>
                  <a:cubicBezTo>
                    <a:pt x="4337" y="140"/>
                    <a:pt x="4270" y="7"/>
                    <a:pt x="4137" y="7"/>
                  </a:cubicBezTo>
                  <a:cubicBezTo>
                    <a:pt x="4036" y="7"/>
                    <a:pt x="3936" y="73"/>
                    <a:pt x="3903" y="173"/>
                  </a:cubicBezTo>
                  <a:lnTo>
                    <a:pt x="3036" y="7178"/>
                  </a:lnTo>
                  <a:lnTo>
                    <a:pt x="1234" y="7178"/>
                  </a:lnTo>
                  <a:lnTo>
                    <a:pt x="434" y="173"/>
                  </a:lnTo>
                  <a:cubicBezTo>
                    <a:pt x="405" y="87"/>
                    <a:pt x="326"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6398805" y="3838473"/>
              <a:ext cx="74765" cy="19779"/>
            </a:xfrm>
            <a:custGeom>
              <a:avLst/>
              <a:gdLst/>
              <a:ahLst/>
              <a:cxnLst/>
              <a:rect l="l" t="t" r="r" b="b"/>
              <a:pathLst>
                <a:path w="4037" h="1068" extrusionOk="0">
                  <a:moveTo>
                    <a:pt x="1568" y="0"/>
                  </a:moveTo>
                  <a:cubicBezTo>
                    <a:pt x="1468" y="0"/>
                    <a:pt x="1368" y="67"/>
                    <a:pt x="1334" y="134"/>
                  </a:cubicBezTo>
                  <a:lnTo>
                    <a:pt x="1067" y="467"/>
                  </a:lnTo>
                  <a:lnTo>
                    <a:pt x="834" y="201"/>
                  </a:lnTo>
                  <a:cubicBezTo>
                    <a:pt x="785" y="152"/>
                    <a:pt x="736" y="121"/>
                    <a:pt x="674" y="121"/>
                  </a:cubicBezTo>
                  <a:cubicBezTo>
                    <a:pt x="652" y="121"/>
                    <a:pt x="627" y="125"/>
                    <a:pt x="600" y="134"/>
                  </a:cubicBezTo>
                  <a:cubicBezTo>
                    <a:pt x="534" y="134"/>
                    <a:pt x="434" y="167"/>
                    <a:pt x="400" y="234"/>
                  </a:cubicBezTo>
                  <a:lnTo>
                    <a:pt x="67" y="634"/>
                  </a:lnTo>
                  <a:cubicBezTo>
                    <a:pt x="0" y="734"/>
                    <a:pt x="0" y="868"/>
                    <a:pt x="100" y="934"/>
                  </a:cubicBezTo>
                  <a:cubicBezTo>
                    <a:pt x="145" y="964"/>
                    <a:pt x="197" y="981"/>
                    <a:pt x="246" y="981"/>
                  </a:cubicBezTo>
                  <a:cubicBezTo>
                    <a:pt x="307" y="981"/>
                    <a:pt x="364" y="956"/>
                    <a:pt x="400" y="901"/>
                  </a:cubicBezTo>
                  <a:lnTo>
                    <a:pt x="634" y="601"/>
                  </a:lnTo>
                  <a:lnTo>
                    <a:pt x="867" y="834"/>
                  </a:lnTo>
                  <a:cubicBezTo>
                    <a:pt x="934" y="901"/>
                    <a:pt x="1034" y="934"/>
                    <a:pt x="1101" y="934"/>
                  </a:cubicBezTo>
                  <a:cubicBezTo>
                    <a:pt x="1201" y="934"/>
                    <a:pt x="1268" y="901"/>
                    <a:pt x="1334" y="834"/>
                  </a:cubicBezTo>
                  <a:lnTo>
                    <a:pt x="1568" y="501"/>
                  </a:lnTo>
                  <a:lnTo>
                    <a:pt x="1801" y="868"/>
                  </a:lnTo>
                  <a:cubicBezTo>
                    <a:pt x="1835" y="934"/>
                    <a:pt x="1901" y="968"/>
                    <a:pt x="2001" y="968"/>
                  </a:cubicBezTo>
                  <a:cubicBezTo>
                    <a:pt x="2021" y="974"/>
                    <a:pt x="2040" y="977"/>
                    <a:pt x="2058" y="977"/>
                  </a:cubicBezTo>
                  <a:cubicBezTo>
                    <a:pt x="2137" y="977"/>
                    <a:pt x="2208" y="928"/>
                    <a:pt x="2235" y="901"/>
                  </a:cubicBezTo>
                  <a:lnTo>
                    <a:pt x="2535" y="567"/>
                  </a:lnTo>
                  <a:lnTo>
                    <a:pt x="2769" y="868"/>
                  </a:lnTo>
                  <a:cubicBezTo>
                    <a:pt x="2802" y="934"/>
                    <a:pt x="2869" y="1001"/>
                    <a:pt x="2969" y="1001"/>
                  </a:cubicBezTo>
                  <a:cubicBezTo>
                    <a:pt x="3069" y="1001"/>
                    <a:pt x="3169" y="968"/>
                    <a:pt x="3202" y="901"/>
                  </a:cubicBezTo>
                  <a:lnTo>
                    <a:pt x="3436" y="668"/>
                  </a:lnTo>
                  <a:lnTo>
                    <a:pt x="3636" y="968"/>
                  </a:lnTo>
                  <a:cubicBezTo>
                    <a:pt x="3669" y="1034"/>
                    <a:pt x="3736" y="1068"/>
                    <a:pt x="3803" y="1068"/>
                  </a:cubicBezTo>
                  <a:cubicBezTo>
                    <a:pt x="3836" y="1068"/>
                    <a:pt x="3869" y="1068"/>
                    <a:pt x="3936" y="1001"/>
                  </a:cubicBezTo>
                  <a:cubicBezTo>
                    <a:pt x="4036" y="968"/>
                    <a:pt x="4036" y="834"/>
                    <a:pt x="3970" y="734"/>
                  </a:cubicBezTo>
                  <a:lnTo>
                    <a:pt x="3703" y="301"/>
                  </a:lnTo>
                  <a:cubicBezTo>
                    <a:pt x="3636" y="234"/>
                    <a:pt x="3569" y="201"/>
                    <a:pt x="3469" y="167"/>
                  </a:cubicBezTo>
                  <a:cubicBezTo>
                    <a:pt x="3369" y="167"/>
                    <a:pt x="3302" y="201"/>
                    <a:pt x="3236" y="267"/>
                  </a:cubicBezTo>
                  <a:lnTo>
                    <a:pt x="3036" y="501"/>
                  </a:lnTo>
                  <a:lnTo>
                    <a:pt x="2835" y="201"/>
                  </a:lnTo>
                  <a:cubicBezTo>
                    <a:pt x="2769" y="100"/>
                    <a:pt x="2702" y="67"/>
                    <a:pt x="2602" y="67"/>
                  </a:cubicBezTo>
                  <a:cubicBezTo>
                    <a:pt x="2502" y="67"/>
                    <a:pt x="2435" y="100"/>
                    <a:pt x="2368" y="134"/>
                  </a:cubicBezTo>
                  <a:lnTo>
                    <a:pt x="2035" y="501"/>
                  </a:lnTo>
                  <a:lnTo>
                    <a:pt x="1801" y="134"/>
                  </a:lnTo>
                  <a:cubicBezTo>
                    <a:pt x="1735" y="67"/>
                    <a:pt x="1668"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406214" y="4043799"/>
              <a:ext cx="57470" cy="58081"/>
            </a:xfrm>
            <a:custGeom>
              <a:avLst/>
              <a:gdLst/>
              <a:ahLst/>
              <a:cxnLst/>
              <a:rect l="l" t="t" r="r" b="b"/>
              <a:pathLst>
                <a:path w="3103" h="3136" extrusionOk="0">
                  <a:moveTo>
                    <a:pt x="3103" y="1568"/>
                  </a:moveTo>
                  <a:cubicBezTo>
                    <a:pt x="3103" y="2435"/>
                    <a:pt x="2402" y="3136"/>
                    <a:pt x="1535" y="3136"/>
                  </a:cubicBezTo>
                  <a:cubicBezTo>
                    <a:pt x="667" y="3136"/>
                    <a:pt x="0" y="2435"/>
                    <a:pt x="0" y="1568"/>
                  </a:cubicBezTo>
                  <a:cubicBezTo>
                    <a:pt x="0" y="701"/>
                    <a:pt x="701" y="0"/>
                    <a:pt x="1568" y="0"/>
                  </a:cubicBezTo>
                  <a:cubicBezTo>
                    <a:pt x="2402" y="0"/>
                    <a:pt x="3103" y="734"/>
                    <a:pt x="3103" y="15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6401880" y="4040076"/>
              <a:ext cx="65508" cy="65508"/>
            </a:xfrm>
            <a:custGeom>
              <a:avLst/>
              <a:gdLst/>
              <a:ahLst/>
              <a:cxnLst/>
              <a:rect l="l" t="t" r="r" b="b"/>
              <a:pathLst>
                <a:path w="3537" h="3537" extrusionOk="0">
                  <a:moveTo>
                    <a:pt x="1802" y="435"/>
                  </a:moveTo>
                  <a:cubicBezTo>
                    <a:pt x="2169" y="435"/>
                    <a:pt x="2503" y="568"/>
                    <a:pt x="2736" y="835"/>
                  </a:cubicBezTo>
                  <a:cubicBezTo>
                    <a:pt x="3003" y="1068"/>
                    <a:pt x="3136" y="1435"/>
                    <a:pt x="3136" y="1769"/>
                  </a:cubicBezTo>
                  <a:cubicBezTo>
                    <a:pt x="3136" y="2536"/>
                    <a:pt x="2536" y="3137"/>
                    <a:pt x="1802" y="3137"/>
                  </a:cubicBezTo>
                  <a:lnTo>
                    <a:pt x="1769" y="3137"/>
                  </a:lnTo>
                  <a:cubicBezTo>
                    <a:pt x="1402" y="3137"/>
                    <a:pt x="1068" y="2970"/>
                    <a:pt x="835" y="2736"/>
                  </a:cubicBezTo>
                  <a:cubicBezTo>
                    <a:pt x="568" y="2469"/>
                    <a:pt x="434" y="2136"/>
                    <a:pt x="434" y="1769"/>
                  </a:cubicBezTo>
                  <a:cubicBezTo>
                    <a:pt x="434" y="1402"/>
                    <a:pt x="568" y="1068"/>
                    <a:pt x="835" y="801"/>
                  </a:cubicBezTo>
                  <a:cubicBezTo>
                    <a:pt x="1068" y="568"/>
                    <a:pt x="1435" y="435"/>
                    <a:pt x="1769" y="435"/>
                  </a:cubicBezTo>
                  <a:close/>
                  <a:moveTo>
                    <a:pt x="1802" y="1"/>
                  </a:moveTo>
                  <a:cubicBezTo>
                    <a:pt x="1302" y="1"/>
                    <a:pt x="868" y="168"/>
                    <a:pt x="535" y="501"/>
                  </a:cubicBezTo>
                  <a:cubicBezTo>
                    <a:pt x="201" y="835"/>
                    <a:pt x="1" y="1302"/>
                    <a:pt x="1" y="1769"/>
                  </a:cubicBezTo>
                  <a:cubicBezTo>
                    <a:pt x="1" y="2236"/>
                    <a:pt x="201" y="2670"/>
                    <a:pt x="535" y="3003"/>
                  </a:cubicBezTo>
                  <a:cubicBezTo>
                    <a:pt x="868" y="3337"/>
                    <a:pt x="1302" y="3537"/>
                    <a:pt x="1769" y="3537"/>
                  </a:cubicBezTo>
                  <a:cubicBezTo>
                    <a:pt x="2769" y="3537"/>
                    <a:pt x="3537" y="2770"/>
                    <a:pt x="3537" y="1769"/>
                  </a:cubicBezTo>
                  <a:cubicBezTo>
                    <a:pt x="3537" y="1302"/>
                    <a:pt x="3370" y="868"/>
                    <a:pt x="3036" y="535"/>
                  </a:cubicBezTo>
                  <a:cubicBezTo>
                    <a:pt x="2703" y="201"/>
                    <a:pt x="2269" y="1"/>
                    <a:pt x="1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6383970" y="4048726"/>
              <a:ext cx="101956" cy="22262"/>
            </a:xfrm>
            <a:custGeom>
              <a:avLst/>
              <a:gdLst/>
              <a:ahLst/>
              <a:cxnLst/>
              <a:rect l="l" t="t" r="r" b="b"/>
              <a:pathLst>
                <a:path w="5505" h="1202" extrusionOk="0">
                  <a:moveTo>
                    <a:pt x="5271" y="1202"/>
                  </a:moveTo>
                  <a:lnTo>
                    <a:pt x="201" y="1202"/>
                  </a:lnTo>
                  <a:cubicBezTo>
                    <a:pt x="101" y="1202"/>
                    <a:pt x="0" y="1102"/>
                    <a:pt x="0" y="968"/>
                  </a:cubicBezTo>
                  <a:lnTo>
                    <a:pt x="0" y="201"/>
                  </a:lnTo>
                  <a:cubicBezTo>
                    <a:pt x="0" y="101"/>
                    <a:pt x="101" y="1"/>
                    <a:pt x="234" y="1"/>
                  </a:cubicBezTo>
                  <a:lnTo>
                    <a:pt x="5271" y="34"/>
                  </a:lnTo>
                  <a:cubicBezTo>
                    <a:pt x="5404" y="34"/>
                    <a:pt x="5504" y="134"/>
                    <a:pt x="5504" y="234"/>
                  </a:cubicBezTo>
                  <a:lnTo>
                    <a:pt x="5504" y="1002"/>
                  </a:lnTo>
                  <a:cubicBezTo>
                    <a:pt x="5504" y="1102"/>
                    <a:pt x="5404" y="1202"/>
                    <a:pt x="5271" y="12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6379636" y="4045021"/>
              <a:ext cx="109994" cy="30300"/>
            </a:xfrm>
            <a:custGeom>
              <a:avLst/>
              <a:gdLst/>
              <a:ahLst/>
              <a:cxnLst/>
              <a:rect l="l" t="t" r="r" b="b"/>
              <a:pathLst>
                <a:path w="5939" h="1636" extrusionOk="0">
                  <a:moveTo>
                    <a:pt x="468" y="401"/>
                  </a:moveTo>
                  <a:lnTo>
                    <a:pt x="5538" y="434"/>
                  </a:lnTo>
                  <a:lnTo>
                    <a:pt x="5538" y="1202"/>
                  </a:lnTo>
                  <a:lnTo>
                    <a:pt x="5505" y="1202"/>
                  </a:lnTo>
                  <a:lnTo>
                    <a:pt x="435" y="1168"/>
                  </a:lnTo>
                  <a:lnTo>
                    <a:pt x="468" y="401"/>
                  </a:lnTo>
                  <a:close/>
                  <a:moveTo>
                    <a:pt x="435" y="1"/>
                  </a:moveTo>
                  <a:cubicBezTo>
                    <a:pt x="335" y="1"/>
                    <a:pt x="234" y="34"/>
                    <a:pt x="134" y="101"/>
                  </a:cubicBezTo>
                  <a:cubicBezTo>
                    <a:pt x="68" y="201"/>
                    <a:pt x="34" y="301"/>
                    <a:pt x="34" y="401"/>
                  </a:cubicBezTo>
                  <a:lnTo>
                    <a:pt x="1" y="1168"/>
                  </a:lnTo>
                  <a:cubicBezTo>
                    <a:pt x="1" y="1402"/>
                    <a:pt x="201" y="1602"/>
                    <a:pt x="435" y="1602"/>
                  </a:cubicBezTo>
                  <a:lnTo>
                    <a:pt x="5505" y="1635"/>
                  </a:lnTo>
                  <a:cubicBezTo>
                    <a:pt x="5738" y="1635"/>
                    <a:pt x="5939" y="1435"/>
                    <a:pt x="5939" y="1202"/>
                  </a:cubicBezTo>
                  <a:lnTo>
                    <a:pt x="5939" y="434"/>
                  </a:lnTo>
                  <a:cubicBezTo>
                    <a:pt x="5939" y="201"/>
                    <a:pt x="5738" y="1"/>
                    <a:pt x="5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6369765" y="4019074"/>
              <a:ext cx="130367" cy="27818"/>
            </a:xfrm>
            <a:custGeom>
              <a:avLst/>
              <a:gdLst/>
              <a:ahLst/>
              <a:cxnLst/>
              <a:rect l="l" t="t" r="r" b="b"/>
              <a:pathLst>
                <a:path w="7039" h="1502" extrusionOk="0">
                  <a:moveTo>
                    <a:pt x="234" y="1"/>
                  </a:moveTo>
                  <a:lnTo>
                    <a:pt x="6805" y="34"/>
                  </a:lnTo>
                  <a:cubicBezTo>
                    <a:pt x="6939" y="34"/>
                    <a:pt x="7039" y="134"/>
                    <a:pt x="7039" y="268"/>
                  </a:cubicBezTo>
                  <a:lnTo>
                    <a:pt x="7039" y="1268"/>
                  </a:lnTo>
                  <a:cubicBezTo>
                    <a:pt x="7039" y="1402"/>
                    <a:pt x="6939" y="1502"/>
                    <a:pt x="6805" y="1502"/>
                  </a:cubicBezTo>
                  <a:lnTo>
                    <a:pt x="234" y="1468"/>
                  </a:lnTo>
                  <a:cubicBezTo>
                    <a:pt x="100" y="1468"/>
                    <a:pt x="0" y="1368"/>
                    <a:pt x="0" y="1235"/>
                  </a:cubicBezTo>
                  <a:lnTo>
                    <a:pt x="0" y="234"/>
                  </a:lnTo>
                  <a:cubicBezTo>
                    <a:pt x="0" y="101"/>
                    <a:pt x="100"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6366061" y="4015370"/>
              <a:ext cx="138405" cy="35226"/>
            </a:xfrm>
            <a:custGeom>
              <a:avLst/>
              <a:gdLst/>
              <a:ahLst/>
              <a:cxnLst/>
              <a:rect l="l" t="t" r="r" b="b"/>
              <a:pathLst>
                <a:path w="7473" h="1902" extrusionOk="0">
                  <a:moveTo>
                    <a:pt x="434" y="401"/>
                  </a:moveTo>
                  <a:lnTo>
                    <a:pt x="7038" y="468"/>
                  </a:lnTo>
                  <a:lnTo>
                    <a:pt x="7005" y="1468"/>
                  </a:lnTo>
                  <a:lnTo>
                    <a:pt x="400" y="1435"/>
                  </a:lnTo>
                  <a:lnTo>
                    <a:pt x="434" y="434"/>
                  </a:lnTo>
                  <a:cubicBezTo>
                    <a:pt x="434" y="401"/>
                    <a:pt x="434" y="401"/>
                    <a:pt x="434" y="401"/>
                  </a:cubicBezTo>
                  <a:close/>
                  <a:moveTo>
                    <a:pt x="434" y="1"/>
                  </a:moveTo>
                  <a:cubicBezTo>
                    <a:pt x="334" y="1"/>
                    <a:pt x="200" y="34"/>
                    <a:pt x="134" y="134"/>
                  </a:cubicBezTo>
                  <a:cubicBezTo>
                    <a:pt x="33" y="201"/>
                    <a:pt x="0" y="301"/>
                    <a:pt x="0" y="434"/>
                  </a:cubicBezTo>
                  <a:lnTo>
                    <a:pt x="0" y="1435"/>
                  </a:lnTo>
                  <a:cubicBezTo>
                    <a:pt x="0" y="1668"/>
                    <a:pt x="200" y="1869"/>
                    <a:pt x="434" y="1869"/>
                  </a:cubicBezTo>
                  <a:lnTo>
                    <a:pt x="7005" y="1902"/>
                  </a:lnTo>
                  <a:cubicBezTo>
                    <a:pt x="7139" y="1902"/>
                    <a:pt x="7239" y="1869"/>
                    <a:pt x="7305" y="1769"/>
                  </a:cubicBezTo>
                  <a:cubicBezTo>
                    <a:pt x="7405" y="1702"/>
                    <a:pt x="7439" y="1602"/>
                    <a:pt x="7439" y="1468"/>
                  </a:cubicBezTo>
                  <a:lnTo>
                    <a:pt x="7439" y="468"/>
                  </a:lnTo>
                  <a:cubicBezTo>
                    <a:pt x="7472" y="234"/>
                    <a:pt x="7272" y="34"/>
                    <a:pt x="7038" y="34"/>
                  </a:cubicBez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6122032" y="3589709"/>
              <a:ext cx="647465" cy="56859"/>
            </a:xfrm>
            <a:custGeom>
              <a:avLst/>
              <a:gdLst/>
              <a:ahLst/>
              <a:cxnLst/>
              <a:rect l="l" t="t" r="r" b="b"/>
              <a:pathLst>
                <a:path w="34959" h="3070" extrusionOk="0">
                  <a:moveTo>
                    <a:pt x="34958" y="3069"/>
                  </a:moveTo>
                  <a:lnTo>
                    <a:pt x="0" y="3036"/>
                  </a:lnTo>
                  <a:lnTo>
                    <a:pt x="0" y="468"/>
                  </a:lnTo>
                  <a:cubicBezTo>
                    <a:pt x="0" y="201"/>
                    <a:pt x="234" y="1"/>
                    <a:pt x="500" y="1"/>
                  </a:cubicBezTo>
                  <a:lnTo>
                    <a:pt x="34458" y="1"/>
                  </a:lnTo>
                  <a:cubicBezTo>
                    <a:pt x="34725" y="1"/>
                    <a:pt x="34958" y="234"/>
                    <a:pt x="34958" y="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6118309" y="3585394"/>
              <a:ext cx="654891" cy="64878"/>
            </a:xfrm>
            <a:custGeom>
              <a:avLst/>
              <a:gdLst/>
              <a:ahLst/>
              <a:cxnLst/>
              <a:rect l="l" t="t" r="r" b="b"/>
              <a:pathLst>
                <a:path w="35360" h="3503" extrusionOk="0">
                  <a:moveTo>
                    <a:pt x="34659" y="434"/>
                  </a:moveTo>
                  <a:cubicBezTo>
                    <a:pt x="34726" y="434"/>
                    <a:pt x="34792" y="467"/>
                    <a:pt x="34859" y="534"/>
                  </a:cubicBezTo>
                  <a:cubicBezTo>
                    <a:pt x="34926" y="567"/>
                    <a:pt x="34926" y="634"/>
                    <a:pt x="34926" y="734"/>
                  </a:cubicBezTo>
                  <a:lnTo>
                    <a:pt x="34926" y="3069"/>
                  </a:lnTo>
                  <a:lnTo>
                    <a:pt x="401" y="3069"/>
                  </a:lnTo>
                  <a:lnTo>
                    <a:pt x="435" y="701"/>
                  </a:lnTo>
                  <a:cubicBezTo>
                    <a:pt x="435" y="534"/>
                    <a:pt x="535" y="434"/>
                    <a:pt x="701" y="434"/>
                  </a:cubicBezTo>
                  <a:close/>
                  <a:moveTo>
                    <a:pt x="701" y="0"/>
                  </a:moveTo>
                  <a:cubicBezTo>
                    <a:pt x="301" y="0"/>
                    <a:pt x="1" y="334"/>
                    <a:pt x="1" y="701"/>
                  </a:cubicBezTo>
                  <a:lnTo>
                    <a:pt x="1" y="3269"/>
                  </a:lnTo>
                  <a:cubicBezTo>
                    <a:pt x="1" y="3336"/>
                    <a:pt x="34" y="3369"/>
                    <a:pt x="68" y="3436"/>
                  </a:cubicBezTo>
                  <a:cubicBezTo>
                    <a:pt x="101" y="3469"/>
                    <a:pt x="168" y="3469"/>
                    <a:pt x="201" y="3469"/>
                  </a:cubicBezTo>
                  <a:lnTo>
                    <a:pt x="35159" y="3503"/>
                  </a:lnTo>
                  <a:cubicBezTo>
                    <a:pt x="35259" y="3503"/>
                    <a:pt x="35360" y="3402"/>
                    <a:pt x="35360" y="3302"/>
                  </a:cubicBezTo>
                  <a:lnTo>
                    <a:pt x="35360" y="734"/>
                  </a:lnTo>
                  <a:cubicBezTo>
                    <a:pt x="35360" y="534"/>
                    <a:pt x="35293" y="367"/>
                    <a:pt x="35159" y="234"/>
                  </a:cubicBezTo>
                  <a:cubicBezTo>
                    <a:pt x="35026" y="100"/>
                    <a:pt x="34859" y="33"/>
                    <a:pt x="34659" y="33"/>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6728085" y="3606081"/>
              <a:ext cx="23484" cy="22577"/>
            </a:xfrm>
            <a:custGeom>
              <a:avLst/>
              <a:gdLst/>
              <a:ahLst/>
              <a:cxnLst/>
              <a:rect l="l" t="t" r="r" b="b"/>
              <a:pathLst>
                <a:path w="1268" h="1219" extrusionOk="0">
                  <a:moveTo>
                    <a:pt x="234" y="0"/>
                  </a:moveTo>
                  <a:cubicBezTo>
                    <a:pt x="184" y="0"/>
                    <a:pt x="134" y="17"/>
                    <a:pt x="101" y="51"/>
                  </a:cubicBezTo>
                  <a:cubicBezTo>
                    <a:pt x="0" y="151"/>
                    <a:pt x="0" y="251"/>
                    <a:pt x="101" y="351"/>
                  </a:cubicBezTo>
                  <a:lnTo>
                    <a:pt x="901" y="1151"/>
                  </a:lnTo>
                  <a:cubicBezTo>
                    <a:pt x="934" y="1185"/>
                    <a:pt x="968" y="1218"/>
                    <a:pt x="1035" y="1218"/>
                  </a:cubicBezTo>
                  <a:cubicBezTo>
                    <a:pt x="1101" y="1218"/>
                    <a:pt x="1135" y="1185"/>
                    <a:pt x="1168" y="1151"/>
                  </a:cubicBezTo>
                  <a:cubicBezTo>
                    <a:pt x="1268" y="1051"/>
                    <a:pt x="1268" y="951"/>
                    <a:pt x="1168" y="851"/>
                  </a:cubicBezTo>
                  <a:lnTo>
                    <a:pt x="367" y="51"/>
                  </a:lnTo>
                  <a:cubicBezTo>
                    <a:pt x="334" y="17"/>
                    <a:pt x="284" y="0"/>
                    <a:pt x="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6728085" y="3606081"/>
              <a:ext cx="23484" cy="22577"/>
            </a:xfrm>
            <a:custGeom>
              <a:avLst/>
              <a:gdLst/>
              <a:ahLst/>
              <a:cxnLst/>
              <a:rect l="l" t="t" r="r" b="b"/>
              <a:pathLst>
                <a:path w="1268" h="1219" extrusionOk="0">
                  <a:moveTo>
                    <a:pt x="1039" y="0"/>
                  </a:moveTo>
                  <a:cubicBezTo>
                    <a:pt x="984" y="0"/>
                    <a:pt x="934" y="17"/>
                    <a:pt x="901" y="51"/>
                  </a:cubicBezTo>
                  <a:lnTo>
                    <a:pt x="101" y="851"/>
                  </a:lnTo>
                  <a:cubicBezTo>
                    <a:pt x="0" y="951"/>
                    <a:pt x="0" y="1051"/>
                    <a:pt x="101" y="1151"/>
                  </a:cubicBezTo>
                  <a:cubicBezTo>
                    <a:pt x="134" y="1185"/>
                    <a:pt x="167" y="1218"/>
                    <a:pt x="234" y="1218"/>
                  </a:cubicBezTo>
                  <a:cubicBezTo>
                    <a:pt x="301" y="1218"/>
                    <a:pt x="334" y="1185"/>
                    <a:pt x="401" y="1151"/>
                  </a:cubicBezTo>
                  <a:lnTo>
                    <a:pt x="1201" y="351"/>
                  </a:lnTo>
                  <a:cubicBezTo>
                    <a:pt x="1268" y="251"/>
                    <a:pt x="1268" y="151"/>
                    <a:pt x="1201" y="51"/>
                  </a:cubicBezTo>
                  <a:cubicBezTo>
                    <a:pt x="1151" y="17"/>
                    <a:pt x="1093" y="0"/>
                    <a:pt x="1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6322185" y="4219857"/>
              <a:ext cx="235398" cy="19"/>
            </a:xfrm>
            <a:custGeom>
              <a:avLst/>
              <a:gdLst/>
              <a:ahLst/>
              <a:cxnLst/>
              <a:rect l="l" t="t" r="r" b="b"/>
              <a:pathLst>
                <a:path w="12710" h="1" extrusionOk="0">
                  <a:moveTo>
                    <a:pt x="1" y="1"/>
                  </a:moveTo>
                  <a:lnTo>
                    <a:pt x="1271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6318481" y="4216153"/>
              <a:ext cx="242806" cy="8056"/>
            </a:xfrm>
            <a:custGeom>
              <a:avLst/>
              <a:gdLst/>
              <a:ahLst/>
              <a:cxnLst/>
              <a:rect l="l" t="t" r="r" b="b"/>
              <a:pathLst>
                <a:path w="13110" h="435" extrusionOk="0">
                  <a:moveTo>
                    <a:pt x="201" y="1"/>
                  </a:moveTo>
                  <a:cubicBezTo>
                    <a:pt x="67" y="1"/>
                    <a:pt x="1" y="101"/>
                    <a:pt x="1" y="201"/>
                  </a:cubicBezTo>
                  <a:cubicBezTo>
                    <a:pt x="1" y="334"/>
                    <a:pt x="67" y="434"/>
                    <a:pt x="201" y="434"/>
                  </a:cubicBezTo>
                  <a:lnTo>
                    <a:pt x="12910" y="434"/>
                  </a:lnTo>
                  <a:cubicBezTo>
                    <a:pt x="13043" y="434"/>
                    <a:pt x="13110" y="334"/>
                    <a:pt x="13110" y="201"/>
                  </a:cubicBezTo>
                  <a:cubicBezTo>
                    <a:pt x="13110" y="101"/>
                    <a:pt x="13010" y="1"/>
                    <a:pt x="12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366061" y="4262491"/>
              <a:ext cx="147054" cy="19"/>
            </a:xfrm>
            <a:custGeom>
              <a:avLst/>
              <a:gdLst/>
              <a:ahLst/>
              <a:cxnLst/>
              <a:rect l="l" t="t" r="r" b="b"/>
              <a:pathLst>
                <a:path w="7940" h="1" extrusionOk="0">
                  <a:moveTo>
                    <a:pt x="0" y="1"/>
                  </a:moveTo>
                  <a:lnTo>
                    <a:pt x="79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362338" y="4258787"/>
              <a:ext cx="155092" cy="8056"/>
            </a:xfrm>
            <a:custGeom>
              <a:avLst/>
              <a:gdLst/>
              <a:ahLst/>
              <a:cxnLst/>
              <a:rect l="l" t="t" r="r" b="b"/>
              <a:pathLst>
                <a:path w="8374" h="435" extrusionOk="0">
                  <a:moveTo>
                    <a:pt x="201" y="0"/>
                  </a:moveTo>
                  <a:cubicBezTo>
                    <a:pt x="101" y="0"/>
                    <a:pt x="1" y="100"/>
                    <a:pt x="1" y="201"/>
                  </a:cubicBezTo>
                  <a:cubicBezTo>
                    <a:pt x="1" y="334"/>
                    <a:pt x="101" y="434"/>
                    <a:pt x="201" y="434"/>
                  </a:cubicBezTo>
                  <a:lnTo>
                    <a:pt x="8173" y="434"/>
                  </a:lnTo>
                  <a:cubicBezTo>
                    <a:pt x="8274" y="434"/>
                    <a:pt x="8374" y="334"/>
                    <a:pt x="8374" y="201"/>
                  </a:cubicBezTo>
                  <a:cubicBezTo>
                    <a:pt x="8374" y="100"/>
                    <a:pt x="8274" y="0"/>
                    <a:pt x="8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3" name="Google Shape;2503;p44"/>
          <p:cNvGrpSpPr/>
          <p:nvPr/>
        </p:nvGrpSpPr>
        <p:grpSpPr>
          <a:xfrm>
            <a:off x="3121665" y="2361985"/>
            <a:ext cx="1101536" cy="882233"/>
            <a:chOff x="5684629" y="1154350"/>
            <a:chExt cx="1101536" cy="882233"/>
          </a:xfrm>
        </p:grpSpPr>
        <p:sp>
          <p:nvSpPr>
            <p:cNvPr id="2504" name="Google Shape;2504;p44"/>
            <p:cNvSpPr/>
            <p:nvPr/>
          </p:nvSpPr>
          <p:spPr>
            <a:xfrm>
              <a:off x="6333316" y="1154350"/>
              <a:ext cx="130978" cy="130997"/>
            </a:xfrm>
            <a:custGeom>
              <a:avLst/>
              <a:gdLst/>
              <a:ahLst/>
              <a:cxnLst/>
              <a:rect l="l" t="t" r="r" b="b"/>
              <a:pathLst>
                <a:path w="7072" h="7073" extrusionOk="0">
                  <a:moveTo>
                    <a:pt x="3536" y="7072"/>
                  </a:moveTo>
                  <a:lnTo>
                    <a:pt x="3536" y="7072"/>
                  </a:lnTo>
                  <a:cubicBezTo>
                    <a:pt x="3469" y="7072"/>
                    <a:pt x="3369" y="7005"/>
                    <a:pt x="3336" y="6939"/>
                  </a:cubicBezTo>
                  <a:lnTo>
                    <a:pt x="2202" y="4871"/>
                  </a:lnTo>
                  <a:lnTo>
                    <a:pt x="134" y="3703"/>
                  </a:lnTo>
                  <a:cubicBezTo>
                    <a:pt x="34" y="3670"/>
                    <a:pt x="0" y="3603"/>
                    <a:pt x="0" y="3536"/>
                  </a:cubicBezTo>
                  <a:cubicBezTo>
                    <a:pt x="0" y="3436"/>
                    <a:pt x="67" y="3369"/>
                    <a:pt x="134" y="3336"/>
                  </a:cubicBezTo>
                  <a:lnTo>
                    <a:pt x="2202" y="2202"/>
                  </a:lnTo>
                  <a:lnTo>
                    <a:pt x="3369" y="100"/>
                  </a:lnTo>
                  <a:cubicBezTo>
                    <a:pt x="3403" y="34"/>
                    <a:pt x="3469" y="0"/>
                    <a:pt x="3536" y="0"/>
                  </a:cubicBezTo>
                  <a:lnTo>
                    <a:pt x="3536" y="0"/>
                  </a:lnTo>
                  <a:cubicBezTo>
                    <a:pt x="3603" y="0"/>
                    <a:pt x="3703" y="34"/>
                    <a:pt x="3736" y="100"/>
                  </a:cubicBezTo>
                  <a:lnTo>
                    <a:pt x="4870" y="2202"/>
                  </a:lnTo>
                  <a:lnTo>
                    <a:pt x="6938" y="3369"/>
                  </a:lnTo>
                  <a:cubicBezTo>
                    <a:pt x="7039" y="3403"/>
                    <a:pt x="7072" y="3470"/>
                    <a:pt x="7072" y="3536"/>
                  </a:cubicBezTo>
                  <a:cubicBezTo>
                    <a:pt x="7072" y="3603"/>
                    <a:pt x="7005" y="3703"/>
                    <a:pt x="6938" y="3736"/>
                  </a:cubicBezTo>
                  <a:lnTo>
                    <a:pt x="4870" y="4871"/>
                  </a:lnTo>
                  <a:lnTo>
                    <a:pt x="3703" y="6972"/>
                  </a:lnTo>
                  <a:cubicBezTo>
                    <a:pt x="3669" y="7039"/>
                    <a:pt x="3603" y="7072"/>
                    <a:pt x="3536" y="7072"/>
                  </a:cubicBezTo>
                  <a:close/>
                  <a:moveTo>
                    <a:pt x="667" y="3536"/>
                  </a:moveTo>
                  <a:lnTo>
                    <a:pt x="2469" y="4537"/>
                  </a:lnTo>
                  <a:cubicBezTo>
                    <a:pt x="2502" y="4537"/>
                    <a:pt x="2535" y="4570"/>
                    <a:pt x="2535" y="4604"/>
                  </a:cubicBezTo>
                  <a:lnTo>
                    <a:pt x="3536" y="6438"/>
                  </a:lnTo>
                  <a:lnTo>
                    <a:pt x="4537" y="4604"/>
                  </a:lnTo>
                  <a:cubicBezTo>
                    <a:pt x="4537" y="4570"/>
                    <a:pt x="4570" y="4537"/>
                    <a:pt x="4603" y="4537"/>
                  </a:cubicBezTo>
                  <a:lnTo>
                    <a:pt x="6438" y="3536"/>
                  </a:lnTo>
                  <a:lnTo>
                    <a:pt x="4603" y="2536"/>
                  </a:lnTo>
                  <a:cubicBezTo>
                    <a:pt x="4570" y="2536"/>
                    <a:pt x="4537" y="2502"/>
                    <a:pt x="4537" y="2469"/>
                  </a:cubicBezTo>
                  <a:lnTo>
                    <a:pt x="3536" y="668"/>
                  </a:lnTo>
                  <a:lnTo>
                    <a:pt x="2535" y="2469"/>
                  </a:lnTo>
                  <a:cubicBezTo>
                    <a:pt x="2535" y="2502"/>
                    <a:pt x="2502" y="2536"/>
                    <a:pt x="2469" y="2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5684629" y="1281661"/>
              <a:ext cx="335484" cy="309444"/>
            </a:xfrm>
            <a:custGeom>
              <a:avLst/>
              <a:gdLst/>
              <a:ahLst/>
              <a:cxnLst/>
              <a:rect l="l" t="t" r="r" b="b"/>
              <a:pathLst>
                <a:path w="18114" h="16708" extrusionOk="0">
                  <a:moveTo>
                    <a:pt x="9061" y="0"/>
                  </a:moveTo>
                  <a:cubicBezTo>
                    <a:pt x="8636" y="0"/>
                    <a:pt x="8206" y="32"/>
                    <a:pt x="7772" y="98"/>
                  </a:cubicBezTo>
                  <a:cubicBezTo>
                    <a:pt x="3169" y="799"/>
                    <a:pt x="0" y="5035"/>
                    <a:pt x="701" y="9605"/>
                  </a:cubicBezTo>
                  <a:cubicBezTo>
                    <a:pt x="1335" y="13745"/>
                    <a:pt x="4926" y="16708"/>
                    <a:pt x="9044" y="16708"/>
                  </a:cubicBezTo>
                  <a:cubicBezTo>
                    <a:pt x="9471" y="16708"/>
                    <a:pt x="9905" y="16676"/>
                    <a:pt x="10341" y="16610"/>
                  </a:cubicBezTo>
                  <a:cubicBezTo>
                    <a:pt x="14944" y="15909"/>
                    <a:pt x="18113" y="11640"/>
                    <a:pt x="17379" y="7070"/>
                  </a:cubicBezTo>
                  <a:cubicBezTo>
                    <a:pt x="16745" y="2960"/>
                    <a:pt x="13154" y="0"/>
                    <a:pt x="9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5707484" y="1255047"/>
              <a:ext cx="335484" cy="331168"/>
            </a:xfrm>
            <a:custGeom>
              <a:avLst/>
              <a:gdLst/>
              <a:ahLst/>
              <a:cxnLst/>
              <a:rect l="l" t="t" r="r" b="b"/>
              <a:pathLst>
                <a:path w="18114" h="17881" extrusionOk="0">
                  <a:moveTo>
                    <a:pt x="17379" y="7673"/>
                  </a:moveTo>
                  <a:cubicBezTo>
                    <a:pt x="18113" y="12243"/>
                    <a:pt x="14944" y="16479"/>
                    <a:pt x="10341" y="17180"/>
                  </a:cubicBezTo>
                  <a:cubicBezTo>
                    <a:pt x="5738" y="17880"/>
                    <a:pt x="1401" y="14744"/>
                    <a:pt x="701" y="10208"/>
                  </a:cubicBezTo>
                  <a:cubicBezTo>
                    <a:pt x="0" y="5638"/>
                    <a:pt x="3169" y="1368"/>
                    <a:pt x="7773" y="668"/>
                  </a:cubicBezTo>
                  <a:cubicBezTo>
                    <a:pt x="12376" y="1"/>
                    <a:pt x="16679" y="3103"/>
                    <a:pt x="17379" y="76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5710577" y="1261918"/>
              <a:ext cx="329298" cy="316870"/>
            </a:xfrm>
            <a:custGeom>
              <a:avLst/>
              <a:gdLst/>
              <a:ahLst/>
              <a:cxnLst/>
              <a:rect l="l" t="t" r="r" b="b"/>
              <a:pathLst>
                <a:path w="17780" h="17109" extrusionOk="0">
                  <a:moveTo>
                    <a:pt x="8873" y="430"/>
                  </a:moveTo>
                  <a:cubicBezTo>
                    <a:pt x="12876" y="430"/>
                    <a:pt x="16412" y="3299"/>
                    <a:pt x="17012" y="7335"/>
                  </a:cubicBezTo>
                  <a:cubicBezTo>
                    <a:pt x="17346" y="9470"/>
                    <a:pt x="16812" y="11605"/>
                    <a:pt x="15545" y="13339"/>
                  </a:cubicBezTo>
                  <a:cubicBezTo>
                    <a:pt x="14244" y="15107"/>
                    <a:pt x="12309" y="16275"/>
                    <a:pt x="10141" y="16608"/>
                  </a:cubicBezTo>
                  <a:cubicBezTo>
                    <a:pt x="9723" y="16670"/>
                    <a:pt x="9308" y="16700"/>
                    <a:pt x="8898" y="16700"/>
                  </a:cubicBezTo>
                  <a:cubicBezTo>
                    <a:pt x="4888" y="16700"/>
                    <a:pt x="1369" y="13829"/>
                    <a:pt x="734" y="9804"/>
                  </a:cubicBezTo>
                  <a:cubicBezTo>
                    <a:pt x="400" y="7669"/>
                    <a:pt x="934" y="5534"/>
                    <a:pt x="2202" y="3799"/>
                  </a:cubicBezTo>
                  <a:cubicBezTo>
                    <a:pt x="3503" y="2031"/>
                    <a:pt x="5437" y="864"/>
                    <a:pt x="7639" y="530"/>
                  </a:cubicBezTo>
                  <a:cubicBezTo>
                    <a:pt x="8039" y="464"/>
                    <a:pt x="8473" y="430"/>
                    <a:pt x="8873" y="430"/>
                  </a:cubicBezTo>
                  <a:close/>
                  <a:moveTo>
                    <a:pt x="8867" y="0"/>
                  </a:moveTo>
                  <a:cubicBezTo>
                    <a:pt x="8439" y="0"/>
                    <a:pt x="8007" y="32"/>
                    <a:pt x="7572" y="97"/>
                  </a:cubicBezTo>
                  <a:cubicBezTo>
                    <a:pt x="5271" y="464"/>
                    <a:pt x="3236" y="1664"/>
                    <a:pt x="1868" y="3532"/>
                  </a:cubicBezTo>
                  <a:cubicBezTo>
                    <a:pt x="534" y="5367"/>
                    <a:pt x="0" y="7635"/>
                    <a:pt x="334" y="9870"/>
                  </a:cubicBezTo>
                  <a:cubicBezTo>
                    <a:pt x="1001" y="14073"/>
                    <a:pt x="4670" y="17109"/>
                    <a:pt x="8873" y="17109"/>
                  </a:cubicBezTo>
                  <a:cubicBezTo>
                    <a:pt x="9307" y="17109"/>
                    <a:pt x="9740" y="17075"/>
                    <a:pt x="10207" y="17009"/>
                  </a:cubicBezTo>
                  <a:cubicBezTo>
                    <a:pt x="12509" y="16675"/>
                    <a:pt x="14510" y="15441"/>
                    <a:pt x="15878" y="13606"/>
                  </a:cubicBezTo>
                  <a:cubicBezTo>
                    <a:pt x="17246" y="11772"/>
                    <a:pt x="17779" y="9503"/>
                    <a:pt x="17446" y="7268"/>
                  </a:cubicBezTo>
                  <a:cubicBezTo>
                    <a:pt x="16780" y="3030"/>
                    <a:pt x="13064" y="0"/>
                    <a:pt x="8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5837832" y="1361522"/>
              <a:ext cx="106901" cy="117940"/>
            </a:xfrm>
            <a:custGeom>
              <a:avLst/>
              <a:gdLst/>
              <a:ahLst/>
              <a:cxnLst/>
              <a:rect l="l" t="t" r="r" b="b"/>
              <a:pathLst>
                <a:path w="5772" h="6368" extrusionOk="0">
                  <a:moveTo>
                    <a:pt x="475" y="1"/>
                  </a:moveTo>
                  <a:cubicBezTo>
                    <a:pt x="221" y="1"/>
                    <a:pt x="1" y="205"/>
                    <a:pt x="1" y="489"/>
                  </a:cubicBezTo>
                  <a:lnTo>
                    <a:pt x="1" y="5893"/>
                  </a:lnTo>
                  <a:cubicBezTo>
                    <a:pt x="1" y="6167"/>
                    <a:pt x="205" y="6367"/>
                    <a:pt x="448" y="6367"/>
                  </a:cubicBezTo>
                  <a:cubicBezTo>
                    <a:pt x="530" y="6367"/>
                    <a:pt x="617" y="6344"/>
                    <a:pt x="701" y="6294"/>
                  </a:cubicBezTo>
                  <a:lnTo>
                    <a:pt x="5438" y="3592"/>
                  </a:lnTo>
                  <a:cubicBezTo>
                    <a:pt x="5771" y="3425"/>
                    <a:pt x="5771" y="2958"/>
                    <a:pt x="5438" y="2791"/>
                  </a:cubicBezTo>
                  <a:lnTo>
                    <a:pt x="701" y="56"/>
                  </a:lnTo>
                  <a:cubicBezTo>
                    <a:pt x="626" y="18"/>
                    <a:pt x="549" y="1"/>
                    <a:pt x="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5834128" y="1357596"/>
              <a:ext cx="113069" cy="126052"/>
            </a:xfrm>
            <a:custGeom>
              <a:avLst/>
              <a:gdLst/>
              <a:ahLst/>
              <a:cxnLst/>
              <a:rect l="l" t="t" r="r" b="b"/>
              <a:pathLst>
                <a:path w="6105" h="6806" extrusionOk="0">
                  <a:moveTo>
                    <a:pt x="668" y="435"/>
                  </a:moveTo>
                  <a:cubicBezTo>
                    <a:pt x="701" y="435"/>
                    <a:pt x="734" y="435"/>
                    <a:pt x="801" y="468"/>
                  </a:cubicBezTo>
                  <a:lnTo>
                    <a:pt x="5538" y="3170"/>
                  </a:lnTo>
                  <a:cubicBezTo>
                    <a:pt x="5671" y="3237"/>
                    <a:pt x="5671" y="3370"/>
                    <a:pt x="5671" y="3403"/>
                  </a:cubicBezTo>
                  <a:cubicBezTo>
                    <a:pt x="5671" y="3437"/>
                    <a:pt x="5671" y="3570"/>
                    <a:pt x="5538" y="3637"/>
                  </a:cubicBezTo>
                  <a:lnTo>
                    <a:pt x="801" y="6339"/>
                  </a:lnTo>
                  <a:cubicBezTo>
                    <a:pt x="745" y="6367"/>
                    <a:pt x="694" y="6377"/>
                    <a:pt x="652" y="6377"/>
                  </a:cubicBezTo>
                  <a:cubicBezTo>
                    <a:pt x="595" y="6377"/>
                    <a:pt x="554" y="6358"/>
                    <a:pt x="534" y="6339"/>
                  </a:cubicBezTo>
                  <a:cubicBezTo>
                    <a:pt x="501" y="6305"/>
                    <a:pt x="401" y="6239"/>
                    <a:pt x="401" y="6105"/>
                  </a:cubicBezTo>
                  <a:lnTo>
                    <a:pt x="401" y="701"/>
                  </a:lnTo>
                  <a:cubicBezTo>
                    <a:pt x="401" y="568"/>
                    <a:pt x="501" y="501"/>
                    <a:pt x="534" y="468"/>
                  </a:cubicBezTo>
                  <a:cubicBezTo>
                    <a:pt x="568" y="435"/>
                    <a:pt x="601" y="435"/>
                    <a:pt x="668" y="435"/>
                  </a:cubicBezTo>
                  <a:close/>
                  <a:moveTo>
                    <a:pt x="668" y="1"/>
                  </a:moveTo>
                  <a:cubicBezTo>
                    <a:pt x="551" y="1"/>
                    <a:pt x="434" y="34"/>
                    <a:pt x="334" y="101"/>
                  </a:cubicBezTo>
                  <a:cubicBezTo>
                    <a:pt x="101" y="234"/>
                    <a:pt x="1" y="435"/>
                    <a:pt x="1" y="701"/>
                  </a:cubicBezTo>
                  <a:lnTo>
                    <a:pt x="1" y="6105"/>
                  </a:lnTo>
                  <a:cubicBezTo>
                    <a:pt x="1" y="6372"/>
                    <a:pt x="101" y="6572"/>
                    <a:pt x="334" y="6706"/>
                  </a:cubicBezTo>
                  <a:cubicBezTo>
                    <a:pt x="434" y="6772"/>
                    <a:pt x="534" y="6806"/>
                    <a:pt x="668" y="6806"/>
                  </a:cubicBezTo>
                  <a:cubicBezTo>
                    <a:pt x="768" y="6806"/>
                    <a:pt x="901" y="6772"/>
                    <a:pt x="1001" y="6706"/>
                  </a:cubicBezTo>
                  <a:lnTo>
                    <a:pt x="5738" y="4004"/>
                  </a:lnTo>
                  <a:cubicBezTo>
                    <a:pt x="5971" y="3870"/>
                    <a:pt x="6105" y="3637"/>
                    <a:pt x="6105" y="3403"/>
                  </a:cubicBezTo>
                  <a:cubicBezTo>
                    <a:pt x="6105" y="3136"/>
                    <a:pt x="5971" y="2936"/>
                    <a:pt x="5738" y="2803"/>
                  </a:cubicBezTo>
                  <a:lnTo>
                    <a:pt x="1001" y="101"/>
                  </a:lnTo>
                  <a:cubicBezTo>
                    <a:pt x="901" y="34"/>
                    <a:pt x="784"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6138701" y="1463238"/>
              <a:ext cx="647465" cy="573345"/>
            </a:xfrm>
            <a:custGeom>
              <a:avLst/>
              <a:gdLst/>
              <a:ahLst/>
              <a:cxnLst/>
              <a:rect l="l" t="t" r="r" b="b"/>
              <a:pathLst>
                <a:path w="34959" h="30957" extrusionOk="0">
                  <a:moveTo>
                    <a:pt x="501" y="1"/>
                  </a:moveTo>
                  <a:cubicBezTo>
                    <a:pt x="234" y="1"/>
                    <a:pt x="1" y="234"/>
                    <a:pt x="1" y="501"/>
                  </a:cubicBezTo>
                  <a:lnTo>
                    <a:pt x="1" y="30456"/>
                  </a:lnTo>
                  <a:cubicBezTo>
                    <a:pt x="1" y="30723"/>
                    <a:pt x="201" y="30923"/>
                    <a:pt x="468" y="30923"/>
                  </a:cubicBezTo>
                  <a:lnTo>
                    <a:pt x="34459" y="30956"/>
                  </a:lnTo>
                  <a:cubicBezTo>
                    <a:pt x="34726" y="30956"/>
                    <a:pt x="34926" y="30723"/>
                    <a:pt x="34926" y="30456"/>
                  </a:cubicBezTo>
                  <a:lnTo>
                    <a:pt x="34959" y="501"/>
                  </a:lnTo>
                  <a:cubicBezTo>
                    <a:pt x="34959" y="234"/>
                    <a:pt x="34726" y="34"/>
                    <a:pt x="34459" y="34"/>
                  </a:cubicBez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6122032" y="1447810"/>
              <a:ext cx="647465" cy="573326"/>
            </a:xfrm>
            <a:custGeom>
              <a:avLst/>
              <a:gdLst/>
              <a:ahLst/>
              <a:cxnLst/>
              <a:rect l="l" t="t" r="r" b="b"/>
              <a:pathLst>
                <a:path w="34959" h="30956" extrusionOk="0">
                  <a:moveTo>
                    <a:pt x="500" y="0"/>
                  </a:moveTo>
                  <a:cubicBezTo>
                    <a:pt x="234" y="0"/>
                    <a:pt x="0" y="234"/>
                    <a:pt x="0" y="500"/>
                  </a:cubicBezTo>
                  <a:lnTo>
                    <a:pt x="0" y="30455"/>
                  </a:lnTo>
                  <a:cubicBezTo>
                    <a:pt x="0" y="30722"/>
                    <a:pt x="200" y="30922"/>
                    <a:pt x="467" y="30922"/>
                  </a:cubicBezTo>
                  <a:lnTo>
                    <a:pt x="34458" y="30956"/>
                  </a:lnTo>
                  <a:cubicBezTo>
                    <a:pt x="34725" y="30956"/>
                    <a:pt x="34925" y="30722"/>
                    <a:pt x="34925" y="30455"/>
                  </a:cubicBezTo>
                  <a:lnTo>
                    <a:pt x="34958" y="500"/>
                  </a:lnTo>
                  <a:cubicBezTo>
                    <a:pt x="34958" y="234"/>
                    <a:pt x="34725" y="0"/>
                    <a:pt x="34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4"/>
            <p:cNvSpPr/>
            <p:nvPr/>
          </p:nvSpPr>
          <p:spPr>
            <a:xfrm>
              <a:off x="6117698" y="1444087"/>
              <a:ext cx="655503" cy="580753"/>
            </a:xfrm>
            <a:custGeom>
              <a:avLst/>
              <a:gdLst/>
              <a:ahLst/>
              <a:cxnLst/>
              <a:rect l="l" t="t" r="r" b="b"/>
              <a:pathLst>
                <a:path w="35393" h="31357" extrusionOk="0">
                  <a:moveTo>
                    <a:pt x="734" y="401"/>
                  </a:moveTo>
                  <a:lnTo>
                    <a:pt x="34692" y="435"/>
                  </a:lnTo>
                  <a:cubicBezTo>
                    <a:pt x="34859" y="435"/>
                    <a:pt x="34992" y="535"/>
                    <a:pt x="34992" y="701"/>
                  </a:cubicBezTo>
                  <a:lnTo>
                    <a:pt x="34959" y="30656"/>
                  </a:lnTo>
                  <a:cubicBezTo>
                    <a:pt x="34959" y="30823"/>
                    <a:pt x="34825" y="30923"/>
                    <a:pt x="34692" y="30923"/>
                  </a:cubicBezTo>
                  <a:lnTo>
                    <a:pt x="701" y="30923"/>
                  </a:lnTo>
                  <a:cubicBezTo>
                    <a:pt x="568" y="30923"/>
                    <a:pt x="434" y="30790"/>
                    <a:pt x="434" y="30656"/>
                  </a:cubicBezTo>
                  <a:lnTo>
                    <a:pt x="434" y="668"/>
                  </a:lnTo>
                  <a:cubicBezTo>
                    <a:pt x="434" y="601"/>
                    <a:pt x="468" y="535"/>
                    <a:pt x="534" y="501"/>
                  </a:cubicBezTo>
                  <a:cubicBezTo>
                    <a:pt x="601" y="435"/>
                    <a:pt x="668" y="401"/>
                    <a:pt x="734" y="401"/>
                  </a:cubicBezTo>
                  <a:close/>
                  <a:moveTo>
                    <a:pt x="734" y="1"/>
                  </a:moveTo>
                  <a:cubicBezTo>
                    <a:pt x="534" y="1"/>
                    <a:pt x="367" y="68"/>
                    <a:pt x="234" y="201"/>
                  </a:cubicBezTo>
                  <a:cubicBezTo>
                    <a:pt x="101" y="334"/>
                    <a:pt x="34" y="501"/>
                    <a:pt x="34" y="701"/>
                  </a:cubicBezTo>
                  <a:lnTo>
                    <a:pt x="1" y="30656"/>
                  </a:lnTo>
                  <a:cubicBezTo>
                    <a:pt x="1" y="31023"/>
                    <a:pt x="334" y="31357"/>
                    <a:pt x="701" y="31357"/>
                  </a:cubicBezTo>
                  <a:lnTo>
                    <a:pt x="34692" y="31357"/>
                  </a:lnTo>
                  <a:cubicBezTo>
                    <a:pt x="35059" y="31357"/>
                    <a:pt x="35359" y="31056"/>
                    <a:pt x="35393" y="30656"/>
                  </a:cubicBezTo>
                  <a:lnTo>
                    <a:pt x="35393" y="701"/>
                  </a:lnTo>
                  <a:cubicBezTo>
                    <a:pt x="35393" y="334"/>
                    <a:pt x="35092" y="1"/>
                    <a:pt x="34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4"/>
            <p:cNvSpPr/>
            <p:nvPr/>
          </p:nvSpPr>
          <p:spPr>
            <a:xfrm>
              <a:off x="6122032" y="1447810"/>
              <a:ext cx="647465" cy="56840"/>
            </a:xfrm>
            <a:custGeom>
              <a:avLst/>
              <a:gdLst/>
              <a:ahLst/>
              <a:cxnLst/>
              <a:rect l="l" t="t" r="r" b="b"/>
              <a:pathLst>
                <a:path w="34959" h="3069" extrusionOk="0">
                  <a:moveTo>
                    <a:pt x="34958" y="3069"/>
                  </a:moveTo>
                  <a:lnTo>
                    <a:pt x="0" y="3069"/>
                  </a:lnTo>
                  <a:lnTo>
                    <a:pt x="0" y="500"/>
                  </a:lnTo>
                  <a:cubicBezTo>
                    <a:pt x="0" y="234"/>
                    <a:pt x="234" y="0"/>
                    <a:pt x="500" y="0"/>
                  </a:cubicBezTo>
                  <a:lnTo>
                    <a:pt x="34458" y="33"/>
                  </a:lnTo>
                  <a:cubicBezTo>
                    <a:pt x="34725" y="33"/>
                    <a:pt x="34958" y="234"/>
                    <a:pt x="34958" y="5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6118309" y="1444087"/>
              <a:ext cx="654891" cy="64285"/>
            </a:xfrm>
            <a:custGeom>
              <a:avLst/>
              <a:gdLst/>
              <a:ahLst/>
              <a:cxnLst/>
              <a:rect l="l" t="t" r="r" b="b"/>
              <a:pathLst>
                <a:path w="35360" h="3471" extrusionOk="0">
                  <a:moveTo>
                    <a:pt x="701" y="401"/>
                  </a:moveTo>
                  <a:lnTo>
                    <a:pt x="34659" y="435"/>
                  </a:lnTo>
                  <a:cubicBezTo>
                    <a:pt x="34726" y="435"/>
                    <a:pt x="34792" y="468"/>
                    <a:pt x="34859" y="501"/>
                  </a:cubicBezTo>
                  <a:cubicBezTo>
                    <a:pt x="34926" y="568"/>
                    <a:pt x="34926" y="635"/>
                    <a:pt x="34926" y="701"/>
                  </a:cubicBezTo>
                  <a:lnTo>
                    <a:pt x="34926" y="3070"/>
                  </a:lnTo>
                  <a:lnTo>
                    <a:pt x="401" y="3036"/>
                  </a:lnTo>
                  <a:lnTo>
                    <a:pt x="401" y="668"/>
                  </a:lnTo>
                  <a:cubicBezTo>
                    <a:pt x="435" y="535"/>
                    <a:pt x="535" y="401"/>
                    <a:pt x="701" y="401"/>
                  </a:cubicBezTo>
                  <a:close/>
                  <a:moveTo>
                    <a:pt x="701" y="1"/>
                  </a:moveTo>
                  <a:cubicBezTo>
                    <a:pt x="301" y="1"/>
                    <a:pt x="1" y="301"/>
                    <a:pt x="1" y="701"/>
                  </a:cubicBezTo>
                  <a:lnTo>
                    <a:pt x="1" y="3270"/>
                  </a:lnTo>
                  <a:cubicBezTo>
                    <a:pt x="1" y="3303"/>
                    <a:pt x="34" y="3370"/>
                    <a:pt x="68" y="3403"/>
                  </a:cubicBezTo>
                  <a:cubicBezTo>
                    <a:pt x="101" y="3437"/>
                    <a:pt x="168" y="3470"/>
                    <a:pt x="201" y="3470"/>
                  </a:cubicBezTo>
                  <a:lnTo>
                    <a:pt x="35159" y="3470"/>
                  </a:lnTo>
                  <a:cubicBezTo>
                    <a:pt x="35259" y="3470"/>
                    <a:pt x="35360" y="3370"/>
                    <a:pt x="35360" y="3270"/>
                  </a:cubicBezTo>
                  <a:lnTo>
                    <a:pt x="35360" y="701"/>
                  </a:lnTo>
                  <a:cubicBezTo>
                    <a:pt x="35360" y="535"/>
                    <a:pt x="35293" y="334"/>
                    <a:pt x="35159" y="201"/>
                  </a:cubicBezTo>
                  <a:cubicBezTo>
                    <a:pt x="35026" y="68"/>
                    <a:pt x="34859" y="1"/>
                    <a:pt x="34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6721287" y="1464942"/>
              <a:ext cx="23503" cy="22410"/>
            </a:xfrm>
            <a:custGeom>
              <a:avLst/>
              <a:gdLst/>
              <a:ahLst/>
              <a:cxnLst/>
              <a:rect l="l" t="t" r="r" b="b"/>
              <a:pathLst>
                <a:path w="1269" h="1210" extrusionOk="0">
                  <a:moveTo>
                    <a:pt x="230" y="1"/>
                  </a:moveTo>
                  <a:cubicBezTo>
                    <a:pt x="176" y="1"/>
                    <a:pt x="117" y="26"/>
                    <a:pt x="67" y="76"/>
                  </a:cubicBezTo>
                  <a:cubicBezTo>
                    <a:pt x="1" y="142"/>
                    <a:pt x="1" y="276"/>
                    <a:pt x="67" y="343"/>
                  </a:cubicBezTo>
                  <a:lnTo>
                    <a:pt x="868" y="1143"/>
                  </a:lnTo>
                  <a:cubicBezTo>
                    <a:pt x="901" y="1210"/>
                    <a:pt x="968" y="1210"/>
                    <a:pt x="1035" y="1210"/>
                  </a:cubicBezTo>
                  <a:cubicBezTo>
                    <a:pt x="1068" y="1210"/>
                    <a:pt x="1135" y="1210"/>
                    <a:pt x="1168" y="1143"/>
                  </a:cubicBezTo>
                  <a:cubicBezTo>
                    <a:pt x="1268" y="1076"/>
                    <a:pt x="1268" y="943"/>
                    <a:pt x="1168" y="876"/>
                  </a:cubicBezTo>
                  <a:lnTo>
                    <a:pt x="367" y="76"/>
                  </a:lnTo>
                  <a:cubicBezTo>
                    <a:pt x="334" y="26"/>
                    <a:pt x="284" y="1"/>
                    <a:pt x="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6721287" y="1464942"/>
              <a:ext cx="22873" cy="22410"/>
            </a:xfrm>
            <a:custGeom>
              <a:avLst/>
              <a:gdLst/>
              <a:ahLst/>
              <a:cxnLst/>
              <a:rect l="l" t="t" r="r" b="b"/>
              <a:pathLst>
                <a:path w="1235" h="1210" extrusionOk="0">
                  <a:moveTo>
                    <a:pt x="1030" y="1"/>
                  </a:moveTo>
                  <a:cubicBezTo>
                    <a:pt x="976" y="1"/>
                    <a:pt x="918" y="26"/>
                    <a:pt x="868" y="76"/>
                  </a:cubicBezTo>
                  <a:lnTo>
                    <a:pt x="67" y="876"/>
                  </a:lnTo>
                  <a:cubicBezTo>
                    <a:pt x="1" y="943"/>
                    <a:pt x="1" y="1076"/>
                    <a:pt x="67" y="1143"/>
                  </a:cubicBezTo>
                  <a:cubicBezTo>
                    <a:pt x="101" y="1210"/>
                    <a:pt x="167" y="1210"/>
                    <a:pt x="234" y="1210"/>
                  </a:cubicBezTo>
                  <a:cubicBezTo>
                    <a:pt x="267" y="1210"/>
                    <a:pt x="334" y="1210"/>
                    <a:pt x="367" y="1143"/>
                  </a:cubicBezTo>
                  <a:lnTo>
                    <a:pt x="1168" y="343"/>
                  </a:lnTo>
                  <a:cubicBezTo>
                    <a:pt x="1235" y="276"/>
                    <a:pt x="1235" y="142"/>
                    <a:pt x="1168" y="76"/>
                  </a:cubicBezTo>
                  <a:cubicBezTo>
                    <a:pt x="1135" y="26"/>
                    <a:pt x="1085" y="1"/>
                    <a:pt x="1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4"/>
            <p:cNvSpPr/>
            <p:nvPr/>
          </p:nvSpPr>
          <p:spPr>
            <a:xfrm>
              <a:off x="6271531" y="1572602"/>
              <a:ext cx="364524" cy="364506"/>
            </a:xfrm>
            <a:custGeom>
              <a:avLst/>
              <a:gdLst/>
              <a:ahLst/>
              <a:cxnLst/>
              <a:rect l="l" t="t" r="r" b="b"/>
              <a:pathLst>
                <a:path w="19682" h="19681" extrusionOk="0">
                  <a:moveTo>
                    <a:pt x="9841" y="434"/>
                  </a:moveTo>
                  <a:cubicBezTo>
                    <a:pt x="15045" y="434"/>
                    <a:pt x="19281" y="4637"/>
                    <a:pt x="19281" y="9841"/>
                  </a:cubicBezTo>
                  <a:cubicBezTo>
                    <a:pt x="19281" y="15044"/>
                    <a:pt x="15045" y="19281"/>
                    <a:pt x="9841" y="19281"/>
                  </a:cubicBezTo>
                  <a:cubicBezTo>
                    <a:pt x="4637" y="19281"/>
                    <a:pt x="434" y="15044"/>
                    <a:pt x="434" y="9841"/>
                  </a:cubicBezTo>
                  <a:cubicBezTo>
                    <a:pt x="434" y="4637"/>
                    <a:pt x="4637" y="434"/>
                    <a:pt x="9841" y="434"/>
                  </a:cubicBezTo>
                  <a:close/>
                  <a:moveTo>
                    <a:pt x="9841" y="0"/>
                  </a:moveTo>
                  <a:cubicBezTo>
                    <a:pt x="4404" y="0"/>
                    <a:pt x="0" y="4403"/>
                    <a:pt x="0" y="9841"/>
                  </a:cubicBezTo>
                  <a:cubicBezTo>
                    <a:pt x="0" y="15278"/>
                    <a:pt x="4437" y="19681"/>
                    <a:pt x="9841" y="19681"/>
                  </a:cubicBezTo>
                  <a:cubicBezTo>
                    <a:pt x="15278" y="19681"/>
                    <a:pt x="19681" y="15278"/>
                    <a:pt x="19681" y="9841"/>
                  </a:cubicBezTo>
                  <a:cubicBezTo>
                    <a:pt x="19681" y="4403"/>
                    <a:pt x="15278" y="0"/>
                    <a:pt x="9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4"/>
            <p:cNvSpPr/>
            <p:nvPr/>
          </p:nvSpPr>
          <p:spPr>
            <a:xfrm>
              <a:off x="6395712" y="1572602"/>
              <a:ext cx="114310" cy="364506"/>
            </a:xfrm>
            <a:custGeom>
              <a:avLst/>
              <a:gdLst/>
              <a:ahLst/>
              <a:cxnLst/>
              <a:rect l="l" t="t" r="r" b="b"/>
              <a:pathLst>
                <a:path w="6172" h="19681" extrusionOk="0">
                  <a:moveTo>
                    <a:pt x="3069" y="434"/>
                  </a:moveTo>
                  <a:cubicBezTo>
                    <a:pt x="4370" y="434"/>
                    <a:pt x="5738" y="4203"/>
                    <a:pt x="5738" y="9841"/>
                  </a:cubicBezTo>
                  <a:cubicBezTo>
                    <a:pt x="5738" y="15478"/>
                    <a:pt x="4370" y="19281"/>
                    <a:pt x="3069" y="19281"/>
                  </a:cubicBezTo>
                  <a:cubicBezTo>
                    <a:pt x="1802" y="19281"/>
                    <a:pt x="434" y="15478"/>
                    <a:pt x="434" y="9841"/>
                  </a:cubicBezTo>
                  <a:cubicBezTo>
                    <a:pt x="434" y="4203"/>
                    <a:pt x="1802" y="434"/>
                    <a:pt x="3069" y="434"/>
                  </a:cubicBezTo>
                  <a:close/>
                  <a:moveTo>
                    <a:pt x="3069" y="0"/>
                  </a:moveTo>
                  <a:cubicBezTo>
                    <a:pt x="1168" y="0"/>
                    <a:pt x="0" y="5004"/>
                    <a:pt x="0" y="9841"/>
                  </a:cubicBezTo>
                  <a:cubicBezTo>
                    <a:pt x="0" y="14677"/>
                    <a:pt x="1168" y="19681"/>
                    <a:pt x="3069" y="19681"/>
                  </a:cubicBezTo>
                  <a:cubicBezTo>
                    <a:pt x="5004" y="19681"/>
                    <a:pt x="6171" y="14677"/>
                    <a:pt x="6171" y="9841"/>
                  </a:cubicBezTo>
                  <a:cubicBezTo>
                    <a:pt x="6171" y="5004"/>
                    <a:pt x="5004" y="0"/>
                    <a:pt x="3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4"/>
            <p:cNvSpPr/>
            <p:nvPr/>
          </p:nvSpPr>
          <p:spPr>
            <a:xfrm>
              <a:off x="6283884" y="1693691"/>
              <a:ext cx="337336" cy="8038"/>
            </a:xfrm>
            <a:custGeom>
              <a:avLst/>
              <a:gdLst/>
              <a:ahLst/>
              <a:cxnLst/>
              <a:rect l="l" t="t" r="r" b="b"/>
              <a:pathLst>
                <a:path w="18214" h="434" extrusionOk="0">
                  <a:moveTo>
                    <a:pt x="1" y="0"/>
                  </a:moveTo>
                  <a:lnTo>
                    <a:pt x="1" y="434"/>
                  </a:lnTo>
                  <a:lnTo>
                    <a:pt x="18214" y="434"/>
                  </a:lnTo>
                  <a:lnTo>
                    <a:pt x="18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4"/>
            <p:cNvSpPr/>
            <p:nvPr/>
          </p:nvSpPr>
          <p:spPr>
            <a:xfrm>
              <a:off x="6283884" y="1814779"/>
              <a:ext cx="337336" cy="7427"/>
            </a:xfrm>
            <a:custGeom>
              <a:avLst/>
              <a:gdLst/>
              <a:ahLst/>
              <a:cxnLst/>
              <a:rect l="l" t="t" r="r" b="b"/>
              <a:pathLst>
                <a:path w="18214" h="401" extrusionOk="0">
                  <a:moveTo>
                    <a:pt x="1" y="0"/>
                  </a:moveTo>
                  <a:lnTo>
                    <a:pt x="1" y="401"/>
                  </a:lnTo>
                  <a:lnTo>
                    <a:pt x="18214" y="401"/>
                  </a:lnTo>
                  <a:lnTo>
                    <a:pt x="18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4"/>
            <p:cNvSpPr/>
            <p:nvPr/>
          </p:nvSpPr>
          <p:spPr>
            <a:xfrm>
              <a:off x="6380877" y="1675151"/>
              <a:ext cx="45116" cy="45116"/>
            </a:xfrm>
            <a:custGeom>
              <a:avLst/>
              <a:gdLst/>
              <a:ahLst/>
              <a:cxnLst/>
              <a:rect l="l" t="t" r="r" b="b"/>
              <a:pathLst>
                <a:path w="2436" h="2436" extrusionOk="0">
                  <a:moveTo>
                    <a:pt x="2436" y="1235"/>
                  </a:moveTo>
                  <a:cubicBezTo>
                    <a:pt x="2436" y="1902"/>
                    <a:pt x="1902" y="2436"/>
                    <a:pt x="1235" y="2436"/>
                  </a:cubicBezTo>
                  <a:cubicBezTo>
                    <a:pt x="534" y="2436"/>
                    <a:pt x="1" y="1902"/>
                    <a:pt x="1" y="1235"/>
                  </a:cubicBezTo>
                  <a:cubicBezTo>
                    <a:pt x="1" y="534"/>
                    <a:pt x="534" y="1"/>
                    <a:pt x="1235" y="1"/>
                  </a:cubicBezTo>
                  <a:cubicBezTo>
                    <a:pt x="1902" y="1"/>
                    <a:pt x="2436" y="534"/>
                    <a:pt x="2436" y="12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4"/>
            <p:cNvSpPr/>
            <p:nvPr/>
          </p:nvSpPr>
          <p:spPr>
            <a:xfrm>
              <a:off x="6377173" y="1671447"/>
              <a:ext cx="53154" cy="53154"/>
            </a:xfrm>
            <a:custGeom>
              <a:avLst/>
              <a:gdLst/>
              <a:ahLst/>
              <a:cxnLst/>
              <a:rect l="l" t="t" r="r" b="b"/>
              <a:pathLst>
                <a:path w="2870" h="2870" extrusionOk="0">
                  <a:moveTo>
                    <a:pt x="1435" y="401"/>
                  </a:moveTo>
                  <a:cubicBezTo>
                    <a:pt x="1969" y="401"/>
                    <a:pt x="2436" y="868"/>
                    <a:pt x="2436" y="1435"/>
                  </a:cubicBezTo>
                  <a:cubicBezTo>
                    <a:pt x="2436" y="2002"/>
                    <a:pt x="1969" y="2435"/>
                    <a:pt x="1435" y="2435"/>
                  </a:cubicBezTo>
                  <a:cubicBezTo>
                    <a:pt x="868" y="2435"/>
                    <a:pt x="401" y="1968"/>
                    <a:pt x="401" y="1435"/>
                  </a:cubicBezTo>
                  <a:cubicBezTo>
                    <a:pt x="401" y="868"/>
                    <a:pt x="868" y="401"/>
                    <a:pt x="1435" y="401"/>
                  </a:cubicBezTo>
                  <a:close/>
                  <a:moveTo>
                    <a:pt x="1435" y="0"/>
                  </a:moveTo>
                  <a:cubicBezTo>
                    <a:pt x="634" y="0"/>
                    <a:pt x="1" y="634"/>
                    <a:pt x="1" y="1435"/>
                  </a:cubicBezTo>
                  <a:cubicBezTo>
                    <a:pt x="1" y="2202"/>
                    <a:pt x="634" y="2869"/>
                    <a:pt x="1435" y="2869"/>
                  </a:cubicBezTo>
                  <a:cubicBezTo>
                    <a:pt x="2202" y="2869"/>
                    <a:pt x="2869" y="2202"/>
                    <a:pt x="2869" y="1435"/>
                  </a:cubicBezTo>
                  <a:cubicBezTo>
                    <a:pt x="2869" y="634"/>
                    <a:pt x="2202" y="0"/>
                    <a:pt x="1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4"/>
            <p:cNvSpPr/>
            <p:nvPr/>
          </p:nvSpPr>
          <p:spPr>
            <a:xfrm>
              <a:off x="6480352" y="1794999"/>
              <a:ext cx="45728" cy="45116"/>
            </a:xfrm>
            <a:custGeom>
              <a:avLst/>
              <a:gdLst/>
              <a:ahLst/>
              <a:cxnLst/>
              <a:rect l="l" t="t" r="r" b="b"/>
              <a:pathLst>
                <a:path w="2469" h="2436" extrusionOk="0">
                  <a:moveTo>
                    <a:pt x="2469" y="1235"/>
                  </a:moveTo>
                  <a:cubicBezTo>
                    <a:pt x="2469" y="1902"/>
                    <a:pt x="1902" y="2436"/>
                    <a:pt x="1234" y="2436"/>
                  </a:cubicBezTo>
                  <a:cubicBezTo>
                    <a:pt x="567" y="2436"/>
                    <a:pt x="0" y="1902"/>
                    <a:pt x="0" y="1235"/>
                  </a:cubicBezTo>
                  <a:cubicBezTo>
                    <a:pt x="0" y="535"/>
                    <a:pt x="567" y="1"/>
                    <a:pt x="1234" y="1"/>
                  </a:cubicBezTo>
                  <a:cubicBezTo>
                    <a:pt x="1902" y="1"/>
                    <a:pt x="2469" y="535"/>
                    <a:pt x="2469" y="12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4"/>
            <p:cNvSpPr/>
            <p:nvPr/>
          </p:nvSpPr>
          <p:spPr>
            <a:xfrm>
              <a:off x="6476648" y="1790683"/>
              <a:ext cx="53136" cy="53154"/>
            </a:xfrm>
            <a:custGeom>
              <a:avLst/>
              <a:gdLst/>
              <a:ahLst/>
              <a:cxnLst/>
              <a:rect l="l" t="t" r="r" b="b"/>
              <a:pathLst>
                <a:path w="2869" h="2870" extrusionOk="0">
                  <a:moveTo>
                    <a:pt x="1434" y="434"/>
                  </a:moveTo>
                  <a:cubicBezTo>
                    <a:pt x="2001" y="434"/>
                    <a:pt x="2468" y="901"/>
                    <a:pt x="2468" y="1468"/>
                  </a:cubicBezTo>
                  <a:cubicBezTo>
                    <a:pt x="2468" y="2002"/>
                    <a:pt x="2001" y="2469"/>
                    <a:pt x="1434" y="2469"/>
                  </a:cubicBezTo>
                  <a:cubicBezTo>
                    <a:pt x="867" y="2469"/>
                    <a:pt x="434" y="2002"/>
                    <a:pt x="434" y="1468"/>
                  </a:cubicBezTo>
                  <a:cubicBezTo>
                    <a:pt x="434" y="901"/>
                    <a:pt x="867" y="434"/>
                    <a:pt x="1434" y="434"/>
                  </a:cubicBezTo>
                  <a:close/>
                  <a:moveTo>
                    <a:pt x="1434" y="0"/>
                  </a:moveTo>
                  <a:cubicBezTo>
                    <a:pt x="634" y="0"/>
                    <a:pt x="0" y="667"/>
                    <a:pt x="0" y="1435"/>
                  </a:cubicBezTo>
                  <a:cubicBezTo>
                    <a:pt x="0" y="2235"/>
                    <a:pt x="634" y="2869"/>
                    <a:pt x="1434" y="2869"/>
                  </a:cubicBezTo>
                  <a:cubicBezTo>
                    <a:pt x="2235" y="2869"/>
                    <a:pt x="2869" y="2235"/>
                    <a:pt x="2869" y="1435"/>
                  </a:cubicBezTo>
                  <a:cubicBezTo>
                    <a:pt x="2869" y="667"/>
                    <a:pt x="2235" y="0"/>
                    <a:pt x="1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4"/>
            <p:cNvSpPr/>
            <p:nvPr/>
          </p:nvSpPr>
          <p:spPr>
            <a:xfrm>
              <a:off x="6557565" y="1609662"/>
              <a:ext cx="45746" cy="45746"/>
            </a:xfrm>
            <a:custGeom>
              <a:avLst/>
              <a:gdLst/>
              <a:ahLst/>
              <a:cxnLst/>
              <a:rect l="l" t="t" r="r" b="b"/>
              <a:pathLst>
                <a:path w="2470" h="2470" extrusionOk="0">
                  <a:moveTo>
                    <a:pt x="2469" y="1235"/>
                  </a:moveTo>
                  <a:cubicBezTo>
                    <a:pt x="2469" y="1902"/>
                    <a:pt x="1902" y="2469"/>
                    <a:pt x="1235" y="2469"/>
                  </a:cubicBezTo>
                  <a:cubicBezTo>
                    <a:pt x="568" y="2469"/>
                    <a:pt x="1" y="1902"/>
                    <a:pt x="1" y="1235"/>
                  </a:cubicBezTo>
                  <a:cubicBezTo>
                    <a:pt x="1" y="568"/>
                    <a:pt x="568" y="1"/>
                    <a:pt x="1235" y="1"/>
                  </a:cubicBezTo>
                  <a:cubicBezTo>
                    <a:pt x="1902" y="1"/>
                    <a:pt x="2469" y="568"/>
                    <a:pt x="2469" y="12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4"/>
            <p:cNvSpPr/>
            <p:nvPr/>
          </p:nvSpPr>
          <p:spPr>
            <a:xfrm>
              <a:off x="6553860" y="1605958"/>
              <a:ext cx="53154" cy="53154"/>
            </a:xfrm>
            <a:custGeom>
              <a:avLst/>
              <a:gdLst/>
              <a:ahLst/>
              <a:cxnLst/>
              <a:rect l="l" t="t" r="r" b="b"/>
              <a:pathLst>
                <a:path w="2870" h="2870" extrusionOk="0">
                  <a:moveTo>
                    <a:pt x="1435" y="401"/>
                  </a:moveTo>
                  <a:cubicBezTo>
                    <a:pt x="2002" y="401"/>
                    <a:pt x="2436" y="868"/>
                    <a:pt x="2469" y="1435"/>
                  </a:cubicBezTo>
                  <a:cubicBezTo>
                    <a:pt x="2469" y="2002"/>
                    <a:pt x="2002" y="2436"/>
                    <a:pt x="1435" y="2436"/>
                  </a:cubicBezTo>
                  <a:cubicBezTo>
                    <a:pt x="868" y="2436"/>
                    <a:pt x="434" y="2002"/>
                    <a:pt x="434" y="1435"/>
                  </a:cubicBezTo>
                  <a:cubicBezTo>
                    <a:pt x="434" y="868"/>
                    <a:pt x="868" y="401"/>
                    <a:pt x="1435" y="401"/>
                  </a:cubicBezTo>
                  <a:close/>
                  <a:moveTo>
                    <a:pt x="1435" y="1"/>
                  </a:moveTo>
                  <a:cubicBezTo>
                    <a:pt x="634" y="1"/>
                    <a:pt x="1" y="634"/>
                    <a:pt x="1" y="1435"/>
                  </a:cubicBezTo>
                  <a:cubicBezTo>
                    <a:pt x="1" y="2202"/>
                    <a:pt x="634" y="2869"/>
                    <a:pt x="1435" y="2869"/>
                  </a:cubicBezTo>
                  <a:cubicBezTo>
                    <a:pt x="2236" y="2869"/>
                    <a:pt x="2869" y="2202"/>
                    <a:pt x="2869" y="1435"/>
                  </a:cubicBezTo>
                  <a:cubicBezTo>
                    <a:pt x="2869" y="634"/>
                    <a:pt x="2236" y="1"/>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4"/>
            <p:cNvSpPr/>
            <p:nvPr/>
          </p:nvSpPr>
          <p:spPr>
            <a:xfrm>
              <a:off x="6304276" y="1859247"/>
              <a:ext cx="45728" cy="45746"/>
            </a:xfrm>
            <a:custGeom>
              <a:avLst/>
              <a:gdLst/>
              <a:ahLst/>
              <a:cxnLst/>
              <a:rect l="l" t="t" r="r" b="b"/>
              <a:pathLst>
                <a:path w="2469" h="2470" extrusionOk="0">
                  <a:moveTo>
                    <a:pt x="2469" y="1235"/>
                  </a:moveTo>
                  <a:cubicBezTo>
                    <a:pt x="2469" y="1902"/>
                    <a:pt x="1902" y="2469"/>
                    <a:pt x="1235" y="2469"/>
                  </a:cubicBezTo>
                  <a:cubicBezTo>
                    <a:pt x="567" y="2469"/>
                    <a:pt x="0" y="1902"/>
                    <a:pt x="0" y="1235"/>
                  </a:cubicBezTo>
                  <a:cubicBezTo>
                    <a:pt x="0" y="568"/>
                    <a:pt x="567" y="1"/>
                    <a:pt x="1235" y="1"/>
                  </a:cubicBezTo>
                  <a:cubicBezTo>
                    <a:pt x="1902" y="1"/>
                    <a:pt x="2469" y="568"/>
                    <a:pt x="2469" y="12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4"/>
            <p:cNvSpPr/>
            <p:nvPr/>
          </p:nvSpPr>
          <p:spPr>
            <a:xfrm>
              <a:off x="6300572" y="1855543"/>
              <a:ext cx="53136" cy="53154"/>
            </a:xfrm>
            <a:custGeom>
              <a:avLst/>
              <a:gdLst/>
              <a:ahLst/>
              <a:cxnLst/>
              <a:rect l="l" t="t" r="r" b="b"/>
              <a:pathLst>
                <a:path w="2869" h="2870" extrusionOk="0">
                  <a:moveTo>
                    <a:pt x="1435" y="401"/>
                  </a:moveTo>
                  <a:cubicBezTo>
                    <a:pt x="2002" y="401"/>
                    <a:pt x="2469" y="868"/>
                    <a:pt x="2469" y="1435"/>
                  </a:cubicBezTo>
                  <a:cubicBezTo>
                    <a:pt x="2469" y="2002"/>
                    <a:pt x="2002" y="2436"/>
                    <a:pt x="1435" y="2436"/>
                  </a:cubicBezTo>
                  <a:cubicBezTo>
                    <a:pt x="868" y="2436"/>
                    <a:pt x="434" y="2002"/>
                    <a:pt x="434" y="1435"/>
                  </a:cubicBezTo>
                  <a:cubicBezTo>
                    <a:pt x="434" y="868"/>
                    <a:pt x="868" y="401"/>
                    <a:pt x="1435" y="401"/>
                  </a:cubicBezTo>
                  <a:close/>
                  <a:moveTo>
                    <a:pt x="1435" y="1"/>
                  </a:moveTo>
                  <a:cubicBezTo>
                    <a:pt x="634" y="1"/>
                    <a:pt x="0" y="635"/>
                    <a:pt x="0" y="1435"/>
                  </a:cubicBezTo>
                  <a:cubicBezTo>
                    <a:pt x="0" y="2236"/>
                    <a:pt x="634" y="2870"/>
                    <a:pt x="1435" y="2870"/>
                  </a:cubicBezTo>
                  <a:cubicBezTo>
                    <a:pt x="2235" y="2870"/>
                    <a:pt x="2869" y="2236"/>
                    <a:pt x="2869" y="1435"/>
                  </a:cubicBezTo>
                  <a:cubicBezTo>
                    <a:pt x="2869" y="635"/>
                    <a:pt x="2235" y="1"/>
                    <a:pt x="1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9" name="Google Shape;2529;p44"/>
          <p:cNvGrpSpPr/>
          <p:nvPr/>
        </p:nvGrpSpPr>
        <p:grpSpPr>
          <a:xfrm>
            <a:off x="4024550" y="3437553"/>
            <a:ext cx="921775" cy="1131318"/>
            <a:chOff x="5134157" y="3316640"/>
            <a:chExt cx="921775" cy="1131318"/>
          </a:xfrm>
        </p:grpSpPr>
        <p:sp>
          <p:nvSpPr>
            <p:cNvPr id="2530" name="Google Shape;2530;p44"/>
            <p:cNvSpPr/>
            <p:nvPr/>
          </p:nvSpPr>
          <p:spPr>
            <a:xfrm>
              <a:off x="5355331" y="4243341"/>
              <a:ext cx="19" cy="25355"/>
            </a:xfrm>
            <a:custGeom>
              <a:avLst/>
              <a:gdLst/>
              <a:ahLst/>
              <a:cxnLst/>
              <a:rect l="l" t="t" r="r" b="b"/>
              <a:pathLst>
                <a:path w="1" h="1369" extrusionOk="0">
                  <a:moveTo>
                    <a:pt x="1" y="0"/>
                  </a:moveTo>
                  <a:lnTo>
                    <a:pt x="1" y="13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4"/>
            <p:cNvSpPr/>
            <p:nvPr/>
          </p:nvSpPr>
          <p:spPr>
            <a:xfrm>
              <a:off x="5351627" y="4239007"/>
              <a:ext cx="7427" cy="33393"/>
            </a:xfrm>
            <a:custGeom>
              <a:avLst/>
              <a:gdLst/>
              <a:ahLst/>
              <a:cxnLst/>
              <a:rect l="l" t="t" r="r" b="b"/>
              <a:pathLst>
                <a:path w="401" h="1803" extrusionOk="0">
                  <a:moveTo>
                    <a:pt x="201" y="1"/>
                  </a:moveTo>
                  <a:cubicBezTo>
                    <a:pt x="67" y="1"/>
                    <a:pt x="1" y="101"/>
                    <a:pt x="1" y="234"/>
                  </a:cubicBezTo>
                  <a:lnTo>
                    <a:pt x="1" y="1602"/>
                  </a:lnTo>
                  <a:cubicBezTo>
                    <a:pt x="1" y="1702"/>
                    <a:pt x="67" y="1802"/>
                    <a:pt x="201" y="1802"/>
                  </a:cubicBezTo>
                  <a:cubicBezTo>
                    <a:pt x="301" y="1802"/>
                    <a:pt x="401" y="1702"/>
                    <a:pt x="401" y="1602"/>
                  </a:cubicBezTo>
                  <a:lnTo>
                    <a:pt x="401" y="234"/>
                  </a:lnTo>
                  <a:cubicBezTo>
                    <a:pt x="401" y="101"/>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4"/>
            <p:cNvSpPr/>
            <p:nvPr/>
          </p:nvSpPr>
          <p:spPr>
            <a:xfrm>
              <a:off x="5355331" y="4308200"/>
              <a:ext cx="19" cy="25966"/>
            </a:xfrm>
            <a:custGeom>
              <a:avLst/>
              <a:gdLst/>
              <a:ahLst/>
              <a:cxnLst/>
              <a:rect l="l" t="t" r="r" b="b"/>
              <a:pathLst>
                <a:path w="1" h="1402" extrusionOk="0">
                  <a:moveTo>
                    <a:pt x="1" y="1"/>
                  </a:moveTo>
                  <a:lnTo>
                    <a:pt x="1" y="140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4"/>
            <p:cNvSpPr/>
            <p:nvPr/>
          </p:nvSpPr>
          <p:spPr>
            <a:xfrm>
              <a:off x="5351627" y="4304496"/>
              <a:ext cx="7427" cy="33393"/>
            </a:xfrm>
            <a:custGeom>
              <a:avLst/>
              <a:gdLst/>
              <a:ahLst/>
              <a:cxnLst/>
              <a:rect l="l" t="t" r="r" b="b"/>
              <a:pathLst>
                <a:path w="401" h="1803" extrusionOk="0">
                  <a:moveTo>
                    <a:pt x="201" y="1"/>
                  </a:moveTo>
                  <a:cubicBezTo>
                    <a:pt x="67" y="1"/>
                    <a:pt x="1" y="101"/>
                    <a:pt x="1" y="201"/>
                  </a:cubicBezTo>
                  <a:lnTo>
                    <a:pt x="1" y="1602"/>
                  </a:lnTo>
                  <a:cubicBezTo>
                    <a:pt x="1" y="1702"/>
                    <a:pt x="67" y="1802"/>
                    <a:pt x="201" y="1802"/>
                  </a:cubicBezTo>
                  <a:cubicBezTo>
                    <a:pt x="301" y="1802"/>
                    <a:pt x="401" y="1702"/>
                    <a:pt x="401" y="1602"/>
                  </a:cubicBezTo>
                  <a:lnTo>
                    <a:pt x="401" y="201"/>
                  </a:lnTo>
                  <a:cubicBezTo>
                    <a:pt x="401" y="101"/>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4"/>
            <p:cNvSpPr/>
            <p:nvPr/>
          </p:nvSpPr>
          <p:spPr>
            <a:xfrm>
              <a:off x="5375111" y="4288439"/>
              <a:ext cx="25336" cy="19"/>
            </a:xfrm>
            <a:custGeom>
              <a:avLst/>
              <a:gdLst/>
              <a:ahLst/>
              <a:cxnLst/>
              <a:rect l="l" t="t" r="r" b="b"/>
              <a:pathLst>
                <a:path w="1368" h="1" extrusionOk="0">
                  <a:moveTo>
                    <a:pt x="13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4"/>
            <p:cNvSpPr/>
            <p:nvPr/>
          </p:nvSpPr>
          <p:spPr>
            <a:xfrm>
              <a:off x="5371389" y="4284735"/>
              <a:ext cx="33393" cy="7427"/>
            </a:xfrm>
            <a:custGeom>
              <a:avLst/>
              <a:gdLst/>
              <a:ahLst/>
              <a:cxnLst/>
              <a:rect l="l" t="t" r="r" b="b"/>
              <a:pathLst>
                <a:path w="1803" h="401" extrusionOk="0">
                  <a:moveTo>
                    <a:pt x="201" y="0"/>
                  </a:moveTo>
                  <a:cubicBezTo>
                    <a:pt x="101" y="0"/>
                    <a:pt x="1" y="100"/>
                    <a:pt x="1" y="201"/>
                  </a:cubicBezTo>
                  <a:cubicBezTo>
                    <a:pt x="1" y="334"/>
                    <a:pt x="101" y="401"/>
                    <a:pt x="201" y="401"/>
                  </a:cubicBezTo>
                  <a:lnTo>
                    <a:pt x="1569" y="401"/>
                  </a:lnTo>
                  <a:cubicBezTo>
                    <a:pt x="1702" y="401"/>
                    <a:pt x="1802" y="334"/>
                    <a:pt x="1802" y="201"/>
                  </a:cubicBezTo>
                  <a:cubicBezTo>
                    <a:pt x="1802" y="100"/>
                    <a:pt x="1702"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4"/>
            <p:cNvSpPr/>
            <p:nvPr/>
          </p:nvSpPr>
          <p:spPr>
            <a:xfrm>
              <a:off x="5310233" y="4288439"/>
              <a:ext cx="25355" cy="19"/>
            </a:xfrm>
            <a:custGeom>
              <a:avLst/>
              <a:gdLst/>
              <a:ahLst/>
              <a:cxnLst/>
              <a:rect l="l" t="t" r="r" b="b"/>
              <a:pathLst>
                <a:path w="1369" h="1" extrusionOk="0">
                  <a:moveTo>
                    <a:pt x="1368"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4"/>
            <p:cNvSpPr/>
            <p:nvPr/>
          </p:nvSpPr>
          <p:spPr>
            <a:xfrm>
              <a:off x="5305918" y="4284735"/>
              <a:ext cx="33374" cy="7427"/>
            </a:xfrm>
            <a:custGeom>
              <a:avLst/>
              <a:gdLst/>
              <a:ahLst/>
              <a:cxnLst/>
              <a:rect l="l" t="t" r="r" b="b"/>
              <a:pathLst>
                <a:path w="1802" h="401" extrusionOk="0">
                  <a:moveTo>
                    <a:pt x="234" y="0"/>
                  </a:moveTo>
                  <a:cubicBezTo>
                    <a:pt x="100" y="0"/>
                    <a:pt x="0" y="100"/>
                    <a:pt x="0" y="201"/>
                  </a:cubicBezTo>
                  <a:cubicBezTo>
                    <a:pt x="0" y="334"/>
                    <a:pt x="100" y="401"/>
                    <a:pt x="234" y="401"/>
                  </a:cubicBezTo>
                  <a:lnTo>
                    <a:pt x="1601" y="401"/>
                  </a:lnTo>
                  <a:cubicBezTo>
                    <a:pt x="1701" y="401"/>
                    <a:pt x="1801" y="334"/>
                    <a:pt x="1801" y="201"/>
                  </a:cubicBezTo>
                  <a:cubicBezTo>
                    <a:pt x="1801" y="100"/>
                    <a:pt x="1701" y="0"/>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4"/>
            <p:cNvSpPr/>
            <p:nvPr/>
          </p:nvSpPr>
          <p:spPr>
            <a:xfrm>
              <a:off x="5323216" y="4302644"/>
              <a:ext cx="17928" cy="17947"/>
            </a:xfrm>
            <a:custGeom>
              <a:avLst/>
              <a:gdLst/>
              <a:ahLst/>
              <a:cxnLst/>
              <a:rect l="l" t="t" r="r" b="b"/>
              <a:pathLst>
                <a:path w="968" h="969" extrusionOk="0">
                  <a:moveTo>
                    <a:pt x="0" y="968"/>
                  </a:moveTo>
                  <a:lnTo>
                    <a:pt x="967"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4"/>
            <p:cNvSpPr/>
            <p:nvPr/>
          </p:nvSpPr>
          <p:spPr>
            <a:xfrm>
              <a:off x="5318883" y="4298625"/>
              <a:ext cx="26577" cy="25670"/>
            </a:xfrm>
            <a:custGeom>
              <a:avLst/>
              <a:gdLst/>
              <a:ahLst/>
              <a:cxnLst/>
              <a:rect l="l" t="t" r="r" b="b"/>
              <a:pathLst>
                <a:path w="1435" h="1386" extrusionOk="0">
                  <a:moveTo>
                    <a:pt x="1206" y="1"/>
                  </a:moveTo>
                  <a:cubicBezTo>
                    <a:pt x="1151" y="1"/>
                    <a:pt x="1101" y="18"/>
                    <a:pt x="1068" y="51"/>
                  </a:cubicBezTo>
                  <a:lnTo>
                    <a:pt x="101" y="1052"/>
                  </a:lnTo>
                  <a:cubicBezTo>
                    <a:pt x="1" y="1118"/>
                    <a:pt x="1" y="1252"/>
                    <a:pt x="101" y="1319"/>
                  </a:cubicBezTo>
                  <a:cubicBezTo>
                    <a:pt x="134" y="1385"/>
                    <a:pt x="167" y="1385"/>
                    <a:pt x="234" y="1385"/>
                  </a:cubicBezTo>
                  <a:cubicBezTo>
                    <a:pt x="301" y="1385"/>
                    <a:pt x="334" y="1385"/>
                    <a:pt x="401" y="1319"/>
                  </a:cubicBezTo>
                  <a:lnTo>
                    <a:pt x="1368" y="351"/>
                  </a:lnTo>
                  <a:cubicBezTo>
                    <a:pt x="1435" y="284"/>
                    <a:pt x="1435" y="151"/>
                    <a:pt x="1368" y="51"/>
                  </a:cubicBezTo>
                  <a:cubicBezTo>
                    <a:pt x="1318" y="18"/>
                    <a:pt x="1260" y="1"/>
                    <a:pt x="1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4"/>
            <p:cNvSpPr/>
            <p:nvPr/>
          </p:nvSpPr>
          <p:spPr>
            <a:xfrm>
              <a:off x="5369537" y="4256305"/>
              <a:ext cx="17947" cy="17947"/>
            </a:xfrm>
            <a:custGeom>
              <a:avLst/>
              <a:gdLst/>
              <a:ahLst/>
              <a:cxnLst/>
              <a:rect l="l" t="t" r="r" b="b"/>
              <a:pathLst>
                <a:path w="969" h="969" extrusionOk="0">
                  <a:moveTo>
                    <a:pt x="1" y="968"/>
                  </a:moveTo>
                  <a:lnTo>
                    <a:pt x="96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4"/>
            <p:cNvSpPr/>
            <p:nvPr/>
          </p:nvSpPr>
          <p:spPr>
            <a:xfrm>
              <a:off x="5365221" y="4252453"/>
              <a:ext cx="26577" cy="26114"/>
            </a:xfrm>
            <a:custGeom>
              <a:avLst/>
              <a:gdLst/>
              <a:ahLst/>
              <a:cxnLst/>
              <a:rect l="l" t="t" r="r" b="b"/>
              <a:pathLst>
                <a:path w="1435" h="1410" extrusionOk="0">
                  <a:moveTo>
                    <a:pt x="1201" y="0"/>
                  </a:moveTo>
                  <a:cubicBezTo>
                    <a:pt x="1151" y="0"/>
                    <a:pt x="1101" y="25"/>
                    <a:pt x="1068" y="76"/>
                  </a:cubicBezTo>
                  <a:lnTo>
                    <a:pt x="67" y="1043"/>
                  </a:lnTo>
                  <a:cubicBezTo>
                    <a:pt x="0" y="1110"/>
                    <a:pt x="0" y="1243"/>
                    <a:pt x="67" y="1343"/>
                  </a:cubicBezTo>
                  <a:cubicBezTo>
                    <a:pt x="134" y="1376"/>
                    <a:pt x="167" y="1410"/>
                    <a:pt x="234" y="1410"/>
                  </a:cubicBezTo>
                  <a:cubicBezTo>
                    <a:pt x="267" y="1410"/>
                    <a:pt x="334" y="1376"/>
                    <a:pt x="367" y="1343"/>
                  </a:cubicBezTo>
                  <a:lnTo>
                    <a:pt x="1335" y="376"/>
                  </a:lnTo>
                  <a:cubicBezTo>
                    <a:pt x="1435" y="276"/>
                    <a:pt x="1435" y="142"/>
                    <a:pt x="1335" y="76"/>
                  </a:cubicBezTo>
                  <a:cubicBezTo>
                    <a:pt x="1301" y="25"/>
                    <a:pt x="1251" y="0"/>
                    <a:pt x="1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4"/>
            <p:cNvSpPr/>
            <p:nvPr/>
          </p:nvSpPr>
          <p:spPr>
            <a:xfrm>
              <a:off x="5323216" y="4256305"/>
              <a:ext cx="17928" cy="17947"/>
            </a:xfrm>
            <a:custGeom>
              <a:avLst/>
              <a:gdLst/>
              <a:ahLst/>
              <a:cxnLst/>
              <a:rect l="l" t="t" r="r" b="b"/>
              <a:pathLst>
                <a:path w="968" h="969" extrusionOk="0">
                  <a:moveTo>
                    <a:pt x="0" y="1"/>
                  </a:moveTo>
                  <a:lnTo>
                    <a:pt x="967" y="9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4"/>
            <p:cNvSpPr/>
            <p:nvPr/>
          </p:nvSpPr>
          <p:spPr>
            <a:xfrm>
              <a:off x="5318883" y="4252453"/>
              <a:ext cx="26577" cy="26114"/>
            </a:xfrm>
            <a:custGeom>
              <a:avLst/>
              <a:gdLst/>
              <a:ahLst/>
              <a:cxnLst/>
              <a:rect l="l" t="t" r="r" b="b"/>
              <a:pathLst>
                <a:path w="1435" h="1410" extrusionOk="0">
                  <a:moveTo>
                    <a:pt x="238" y="0"/>
                  </a:moveTo>
                  <a:cubicBezTo>
                    <a:pt x="184" y="0"/>
                    <a:pt x="134" y="25"/>
                    <a:pt x="101" y="76"/>
                  </a:cubicBezTo>
                  <a:cubicBezTo>
                    <a:pt x="1" y="142"/>
                    <a:pt x="1" y="276"/>
                    <a:pt x="101" y="376"/>
                  </a:cubicBezTo>
                  <a:lnTo>
                    <a:pt x="1068" y="1343"/>
                  </a:lnTo>
                  <a:cubicBezTo>
                    <a:pt x="1101" y="1376"/>
                    <a:pt x="1168" y="1410"/>
                    <a:pt x="1201" y="1410"/>
                  </a:cubicBezTo>
                  <a:cubicBezTo>
                    <a:pt x="1268" y="1410"/>
                    <a:pt x="1302" y="1376"/>
                    <a:pt x="1368" y="1343"/>
                  </a:cubicBezTo>
                  <a:cubicBezTo>
                    <a:pt x="1435" y="1243"/>
                    <a:pt x="1435" y="1110"/>
                    <a:pt x="1368" y="1043"/>
                  </a:cubicBezTo>
                  <a:lnTo>
                    <a:pt x="401" y="76"/>
                  </a:lnTo>
                  <a:cubicBezTo>
                    <a:pt x="351" y="25"/>
                    <a:pt x="293"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4"/>
            <p:cNvSpPr/>
            <p:nvPr/>
          </p:nvSpPr>
          <p:spPr>
            <a:xfrm>
              <a:off x="5369537" y="4302644"/>
              <a:ext cx="17947" cy="17947"/>
            </a:xfrm>
            <a:custGeom>
              <a:avLst/>
              <a:gdLst/>
              <a:ahLst/>
              <a:cxnLst/>
              <a:rect l="l" t="t" r="r" b="b"/>
              <a:pathLst>
                <a:path w="969" h="969" extrusionOk="0">
                  <a:moveTo>
                    <a:pt x="1" y="1"/>
                  </a:moveTo>
                  <a:lnTo>
                    <a:pt x="968" y="9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4"/>
            <p:cNvSpPr/>
            <p:nvPr/>
          </p:nvSpPr>
          <p:spPr>
            <a:xfrm>
              <a:off x="5365221" y="4298625"/>
              <a:ext cx="26577" cy="25670"/>
            </a:xfrm>
            <a:custGeom>
              <a:avLst/>
              <a:gdLst/>
              <a:ahLst/>
              <a:cxnLst/>
              <a:rect l="l" t="t" r="r" b="b"/>
              <a:pathLst>
                <a:path w="1435" h="1386" extrusionOk="0">
                  <a:moveTo>
                    <a:pt x="230" y="1"/>
                  </a:moveTo>
                  <a:cubicBezTo>
                    <a:pt x="176" y="1"/>
                    <a:pt x="117" y="18"/>
                    <a:pt x="67" y="51"/>
                  </a:cubicBezTo>
                  <a:cubicBezTo>
                    <a:pt x="0" y="151"/>
                    <a:pt x="0" y="284"/>
                    <a:pt x="67" y="351"/>
                  </a:cubicBezTo>
                  <a:lnTo>
                    <a:pt x="1068" y="1319"/>
                  </a:lnTo>
                  <a:cubicBezTo>
                    <a:pt x="1101" y="1385"/>
                    <a:pt x="1135" y="1385"/>
                    <a:pt x="1201" y="1385"/>
                  </a:cubicBezTo>
                  <a:cubicBezTo>
                    <a:pt x="1235" y="1385"/>
                    <a:pt x="1301" y="1385"/>
                    <a:pt x="1335" y="1319"/>
                  </a:cubicBezTo>
                  <a:cubicBezTo>
                    <a:pt x="1435" y="1252"/>
                    <a:pt x="1435" y="1118"/>
                    <a:pt x="1335" y="1052"/>
                  </a:cubicBezTo>
                  <a:lnTo>
                    <a:pt x="367" y="51"/>
                  </a:lnTo>
                  <a:cubicBezTo>
                    <a:pt x="334" y="18"/>
                    <a:pt x="284"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4"/>
            <p:cNvSpPr/>
            <p:nvPr/>
          </p:nvSpPr>
          <p:spPr>
            <a:xfrm>
              <a:off x="5625937" y="4085693"/>
              <a:ext cx="398491" cy="362265"/>
            </a:xfrm>
            <a:custGeom>
              <a:avLst/>
              <a:gdLst/>
              <a:ahLst/>
              <a:cxnLst/>
              <a:rect l="l" t="t" r="r" b="b"/>
              <a:pathLst>
                <a:path w="21516" h="19560" extrusionOk="0">
                  <a:moveTo>
                    <a:pt x="10718" y="0"/>
                  </a:moveTo>
                  <a:cubicBezTo>
                    <a:pt x="6289" y="0"/>
                    <a:pt x="2289" y="3038"/>
                    <a:pt x="1234" y="7512"/>
                  </a:cubicBezTo>
                  <a:cubicBezTo>
                    <a:pt x="0" y="12782"/>
                    <a:pt x="3236" y="18053"/>
                    <a:pt x="8506" y="19287"/>
                  </a:cubicBezTo>
                  <a:cubicBezTo>
                    <a:pt x="9274" y="19471"/>
                    <a:pt x="10041" y="19560"/>
                    <a:pt x="10796" y="19560"/>
                  </a:cubicBezTo>
                  <a:cubicBezTo>
                    <a:pt x="15226" y="19560"/>
                    <a:pt x="19227" y="16518"/>
                    <a:pt x="20281" y="12015"/>
                  </a:cubicBezTo>
                  <a:cubicBezTo>
                    <a:pt x="21516" y="6778"/>
                    <a:pt x="18280" y="1507"/>
                    <a:pt x="13009" y="273"/>
                  </a:cubicBezTo>
                  <a:cubicBezTo>
                    <a:pt x="12241" y="89"/>
                    <a:pt x="11473" y="0"/>
                    <a:pt x="10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4"/>
            <p:cNvSpPr/>
            <p:nvPr/>
          </p:nvSpPr>
          <p:spPr>
            <a:xfrm>
              <a:off x="5663608" y="4067876"/>
              <a:ext cx="362061" cy="362061"/>
            </a:xfrm>
            <a:custGeom>
              <a:avLst/>
              <a:gdLst/>
              <a:ahLst/>
              <a:cxnLst/>
              <a:rect l="l" t="t" r="r" b="b"/>
              <a:pathLst>
                <a:path w="19549" h="19549" extrusionOk="0">
                  <a:moveTo>
                    <a:pt x="19548" y="9775"/>
                  </a:moveTo>
                  <a:cubicBezTo>
                    <a:pt x="19548" y="15179"/>
                    <a:pt x="15178" y="19548"/>
                    <a:pt x="9775" y="19548"/>
                  </a:cubicBezTo>
                  <a:cubicBezTo>
                    <a:pt x="4371" y="19548"/>
                    <a:pt x="1" y="15179"/>
                    <a:pt x="1" y="9775"/>
                  </a:cubicBezTo>
                  <a:cubicBezTo>
                    <a:pt x="1" y="4371"/>
                    <a:pt x="4371" y="1"/>
                    <a:pt x="9775" y="1"/>
                  </a:cubicBezTo>
                  <a:cubicBezTo>
                    <a:pt x="15178" y="1"/>
                    <a:pt x="19548" y="4371"/>
                    <a:pt x="19548" y="9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4"/>
            <p:cNvSpPr/>
            <p:nvPr/>
          </p:nvSpPr>
          <p:spPr>
            <a:xfrm>
              <a:off x="5653737" y="4063838"/>
              <a:ext cx="402195" cy="370414"/>
            </a:xfrm>
            <a:custGeom>
              <a:avLst/>
              <a:gdLst/>
              <a:ahLst/>
              <a:cxnLst/>
              <a:rect l="l" t="t" r="r" b="b"/>
              <a:pathLst>
                <a:path w="21716" h="20000" extrusionOk="0">
                  <a:moveTo>
                    <a:pt x="10308" y="419"/>
                  </a:moveTo>
                  <a:cubicBezTo>
                    <a:pt x="11342" y="419"/>
                    <a:pt x="12376" y="586"/>
                    <a:pt x="13376" y="919"/>
                  </a:cubicBezTo>
                  <a:cubicBezTo>
                    <a:pt x="15778" y="1720"/>
                    <a:pt x="17746" y="3455"/>
                    <a:pt x="18880" y="5723"/>
                  </a:cubicBezTo>
                  <a:cubicBezTo>
                    <a:pt x="21249" y="10460"/>
                    <a:pt x="19314" y="16230"/>
                    <a:pt x="14577" y="18565"/>
                  </a:cubicBezTo>
                  <a:cubicBezTo>
                    <a:pt x="13214" y="19252"/>
                    <a:pt x="11761" y="19577"/>
                    <a:pt x="10327" y="19577"/>
                  </a:cubicBezTo>
                  <a:cubicBezTo>
                    <a:pt x="6815" y="19577"/>
                    <a:pt x="3417" y="17626"/>
                    <a:pt x="1735" y="14262"/>
                  </a:cubicBezTo>
                  <a:cubicBezTo>
                    <a:pt x="601" y="11961"/>
                    <a:pt x="434" y="9359"/>
                    <a:pt x="1234" y="6957"/>
                  </a:cubicBezTo>
                  <a:cubicBezTo>
                    <a:pt x="2068" y="4522"/>
                    <a:pt x="3770" y="2554"/>
                    <a:pt x="6071" y="1420"/>
                  </a:cubicBezTo>
                  <a:cubicBezTo>
                    <a:pt x="7406" y="753"/>
                    <a:pt x="8840" y="419"/>
                    <a:pt x="10308" y="419"/>
                  </a:cubicBezTo>
                  <a:close/>
                  <a:moveTo>
                    <a:pt x="10310" y="0"/>
                  </a:moveTo>
                  <a:cubicBezTo>
                    <a:pt x="8790" y="0"/>
                    <a:pt x="7279" y="349"/>
                    <a:pt x="5871" y="1053"/>
                  </a:cubicBezTo>
                  <a:cubicBezTo>
                    <a:pt x="3469" y="2254"/>
                    <a:pt x="1701" y="4289"/>
                    <a:pt x="834" y="6824"/>
                  </a:cubicBezTo>
                  <a:cubicBezTo>
                    <a:pt x="0" y="9359"/>
                    <a:pt x="200" y="12061"/>
                    <a:pt x="1368" y="14463"/>
                  </a:cubicBezTo>
                  <a:cubicBezTo>
                    <a:pt x="3102" y="17965"/>
                    <a:pt x="6672" y="20000"/>
                    <a:pt x="10341" y="20000"/>
                  </a:cubicBezTo>
                  <a:cubicBezTo>
                    <a:pt x="11842" y="20000"/>
                    <a:pt x="13343" y="19666"/>
                    <a:pt x="14777" y="18932"/>
                  </a:cubicBezTo>
                  <a:cubicBezTo>
                    <a:pt x="19714" y="16497"/>
                    <a:pt x="21716" y="10493"/>
                    <a:pt x="19281" y="5556"/>
                  </a:cubicBezTo>
                  <a:cubicBezTo>
                    <a:pt x="18080" y="3154"/>
                    <a:pt x="16045" y="1387"/>
                    <a:pt x="13510" y="519"/>
                  </a:cubicBezTo>
                  <a:cubicBezTo>
                    <a:pt x="12461" y="174"/>
                    <a:pt x="11383" y="0"/>
                    <a:pt x="10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4"/>
            <p:cNvSpPr/>
            <p:nvPr/>
          </p:nvSpPr>
          <p:spPr>
            <a:xfrm>
              <a:off x="5805088" y="4137754"/>
              <a:ext cx="151999" cy="185299"/>
            </a:xfrm>
            <a:custGeom>
              <a:avLst/>
              <a:gdLst/>
              <a:ahLst/>
              <a:cxnLst/>
              <a:rect l="l" t="t" r="r" b="b"/>
              <a:pathLst>
                <a:path w="8207" h="10005" extrusionOk="0">
                  <a:moveTo>
                    <a:pt x="1831" y="0"/>
                  </a:moveTo>
                  <a:cubicBezTo>
                    <a:pt x="1734" y="0"/>
                    <a:pt x="1635" y="10"/>
                    <a:pt x="1535" y="31"/>
                  </a:cubicBezTo>
                  <a:cubicBezTo>
                    <a:pt x="1335" y="64"/>
                    <a:pt x="1168" y="231"/>
                    <a:pt x="1202" y="464"/>
                  </a:cubicBezTo>
                  <a:lnTo>
                    <a:pt x="1302" y="1298"/>
                  </a:lnTo>
                  <a:cubicBezTo>
                    <a:pt x="1402" y="2432"/>
                    <a:pt x="935" y="3567"/>
                    <a:pt x="34" y="4234"/>
                  </a:cubicBezTo>
                  <a:cubicBezTo>
                    <a:pt x="67" y="4300"/>
                    <a:pt x="67" y="4367"/>
                    <a:pt x="67" y="4434"/>
                  </a:cubicBezTo>
                  <a:lnTo>
                    <a:pt x="1" y="9437"/>
                  </a:lnTo>
                  <a:cubicBezTo>
                    <a:pt x="101" y="9738"/>
                    <a:pt x="368" y="9938"/>
                    <a:pt x="701" y="9938"/>
                  </a:cubicBezTo>
                  <a:lnTo>
                    <a:pt x="6439" y="10005"/>
                  </a:lnTo>
                  <a:cubicBezTo>
                    <a:pt x="6739" y="10005"/>
                    <a:pt x="6972" y="9771"/>
                    <a:pt x="6972" y="9471"/>
                  </a:cubicBezTo>
                  <a:lnTo>
                    <a:pt x="6972" y="9271"/>
                  </a:lnTo>
                  <a:cubicBezTo>
                    <a:pt x="6972" y="9104"/>
                    <a:pt x="6872" y="8970"/>
                    <a:pt x="6706" y="8970"/>
                  </a:cubicBezTo>
                  <a:lnTo>
                    <a:pt x="6772" y="8970"/>
                  </a:lnTo>
                  <a:cubicBezTo>
                    <a:pt x="7139" y="8970"/>
                    <a:pt x="7406" y="8704"/>
                    <a:pt x="7406" y="8370"/>
                  </a:cubicBezTo>
                  <a:lnTo>
                    <a:pt x="7406" y="7903"/>
                  </a:lnTo>
                  <a:cubicBezTo>
                    <a:pt x="7406" y="7636"/>
                    <a:pt x="7173" y="7403"/>
                    <a:pt x="7173" y="7403"/>
                  </a:cubicBezTo>
                  <a:cubicBezTo>
                    <a:pt x="7506" y="7403"/>
                    <a:pt x="7806" y="7136"/>
                    <a:pt x="7806" y="6769"/>
                  </a:cubicBezTo>
                  <a:lnTo>
                    <a:pt x="7806" y="6135"/>
                  </a:lnTo>
                  <a:cubicBezTo>
                    <a:pt x="7806" y="5868"/>
                    <a:pt x="7439" y="5668"/>
                    <a:pt x="7439" y="5668"/>
                  </a:cubicBezTo>
                  <a:cubicBezTo>
                    <a:pt x="7873" y="5668"/>
                    <a:pt x="8207" y="5335"/>
                    <a:pt x="8207" y="4901"/>
                  </a:cubicBezTo>
                  <a:lnTo>
                    <a:pt x="8207" y="4634"/>
                  </a:lnTo>
                  <a:cubicBezTo>
                    <a:pt x="8207" y="4234"/>
                    <a:pt x="7873" y="3867"/>
                    <a:pt x="7473" y="3867"/>
                  </a:cubicBezTo>
                  <a:lnTo>
                    <a:pt x="3303" y="3833"/>
                  </a:lnTo>
                  <a:cubicBezTo>
                    <a:pt x="3570" y="3166"/>
                    <a:pt x="3637" y="2466"/>
                    <a:pt x="3437" y="1765"/>
                  </a:cubicBezTo>
                  <a:lnTo>
                    <a:pt x="3303" y="1165"/>
                  </a:lnTo>
                  <a:cubicBezTo>
                    <a:pt x="3128" y="493"/>
                    <a:pt x="2518" y="0"/>
                    <a:pt x="1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4"/>
            <p:cNvSpPr/>
            <p:nvPr/>
          </p:nvSpPr>
          <p:spPr>
            <a:xfrm>
              <a:off x="5800772" y="4133624"/>
              <a:ext cx="160019" cy="193134"/>
            </a:xfrm>
            <a:custGeom>
              <a:avLst/>
              <a:gdLst/>
              <a:ahLst/>
              <a:cxnLst/>
              <a:rect l="l" t="t" r="r" b="b"/>
              <a:pathLst>
                <a:path w="8640" h="10428" extrusionOk="0">
                  <a:moveTo>
                    <a:pt x="2003" y="406"/>
                  </a:moveTo>
                  <a:cubicBezTo>
                    <a:pt x="2626" y="406"/>
                    <a:pt x="3185" y="818"/>
                    <a:pt x="3336" y="1421"/>
                  </a:cubicBezTo>
                  <a:lnTo>
                    <a:pt x="3469" y="2022"/>
                  </a:lnTo>
                  <a:cubicBezTo>
                    <a:pt x="3636" y="2689"/>
                    <a:pt x="3603" y="3356"/>
                    <a:pt x="3336" y="3990"/>
                  </a:cubicBezTo>
                  <a:lnTo>
                    <a:pt x="3236" y="4257"/>
                  </a:lnTo>
                  <a:lnTo>
                    <a:pt x="7672" y="4290"/>
                  </a:lnTo>
                  <a:cubicBezTo>
                    <a:pt x="8006" y="4323"/>
                    <a:pt x="8239" y="4557"/>
                    <a:pt x="8239" y="4857"/>
                  </a:cubicBezTo>
                  <a:lnTo>
                    <a:pt x="8239" y="5124"/>
                  </a:lnTo>
                  <a:cubicBezTo>
                    <a:pt x="8239" y="5407"/>
                    <a:pt x="8032" y="5660"/>
                    <a:pt x="7728" y="5660"/>
                  </a:cubicBezTo>
                  <a:cubicBezTo>
                    <a:pt x="7710" y="5660"/>
                    <a:pt x="7691" y="5659"/>
                    <a:pt x="7672" y="5658"/>
                  </a:cubicBezTo>
                  <a:lnTo>
                    <a:pt x="6939" y="5658"/>
                  </a:lnTo>
                  <a:lnTo>
                    <a:pt x="7572" y="6058"/>
                  </a:lnTo>
                  <a:cubicBezTo>
                    <a:pt x="7672" y="6125"/>
                    <a:pt x="7839" y="6258"/>
                    <a:pt x="7839" y="6358"/>
                  </a:cubicBezTo>
                  <a:lnTo>
                    <a:pt x="7839" y="6992"/>
                  </a:lnTo>
                  <a:cubicBezTo>
                    <a:pt x="7839" y="7092"/>
                    <a:pt x="7772" y="7225"/>
                    <a:pt x="7706" y="7292"/>
                  </a:cubicBezTo>
                  <a:cubicBezTo>
                    <a:pt x="7606" y="7359"/>
                    <a:pt x="7506" y="7426"/>
                    <a:pt x="7406" y="7426"/>
                  </a:cubicBezTo>
                  <a:lnTo>
                    <a:pt x="6838" y="7392"/>
                  </a:lnTo>
                  <a:lnTo>
                    <a:pt x="6838" y="7392"/>
                  </a:lnTo>
                  <a:lnTo>
                    <a:pt x="7272" y="7792"/>
                  </a:lnTo>
                  <a:cubicBezTo>
                    <a:pt x="7305" y="7826"/>
                    <a:pt x="7439" y="7959"/>
                    <a:pt x="7439" y="8093"/>
                  </a:cubicBezTo>
                  <a:lnTo>
                    <a:pt x="7439" y="8560"/>
                  </a:lnTo>
                  <a:cubicBezTo>
                    <a:pt x="7439" y="8693"/>
                    <a:pt x="7372" y="8793"/>
                    <a:pt x="7305" y="8860"/>
                  </a:cubicBezTo>
                  <a:cubicBezTo>
                    <a:pt x="7239" y="8927"/>
                    <a:pt x="7105" y="8960"/>
                    <a:pt x="7005" y="8960"/>
                  </a:cubicBezTo>
                  <a:lnTo>
                    <a:pt x="6939" y="8960"/>
                  </a:lnTo>
                  <a:lnTo>
                    <a:pt x="6939" y="9394"/>
                  </a:lnTo>
                  <a:cubicBezTo>
                    <a:pt x="6972" y="9394"/>
                    <a:pt x="7005" y="9427"/>
                    <a:pt x="7005" y="9460"/>
                  </a:cubicBezTo>
                  <a:lnTo>
                    <a:pt x="7005" y="9694"/>
                  </a:lnTo>
                  <a:cubicBezTo>
                    <a:pt x="7005" y="9761"/>
                    <a:pt x="6972" y="9861"/>
                    <a:pt x="6905" y="9927"/>
                  </a:cubicBezTo>
                  <a:cubicBezTo>
                    <a:pt x="6856" y="9976"/>
                    <a:pt x="6808" y="10007"/>
                    <a:pt x="6746" y="10007"/>
                  </a:cubicBezTo>
                  <a:cubicBezTo>
                    <a:pt x="6723" y="10007"/>
                    <a:pt x="6699" y="10003"/>
                    <a:pt x="6672" y="9994"/>
                  </a:cubicBezTo>
                  <a:lnTo>
                    <a:pt x="934" y="9961"/>
                  </a:lnTo>
                  <a:cubicBezTo>
                    <a:pt x="734" y="9961"/>
                    <a:pt x="534" y="9827"/>
                    <a:pt x="467" y="9627"/>
                  </a:cubicBezTo>
                  <a:lnTo>
                    <a:pt x="501" y="4657"/>
                  </a:lnTo>
                  <a:cubicBezTo>
                    <a:pt x="501" y="4624"/>
                    <a:pt x="501" y="4590"/>
                    <a:pt x="501" y="4523"/>
                  </a:cubicBezTo>
                  <a:cubicBezTo>
                    <a:pt x="1401" y="3790"/>
                    <a:pt x="1835" y="2655"/>
                    <a:pt x="1735" y="1488"/>
                  </a:cubicBezTo>
                  <a:lnTo>
                    <a:pt x="1635" y="621"/>
                  </a:lnTo>
                  <a:cubicBezTo>
                    <a:pt x="1635" y="521"/>
                    <a:pt x="1701" y="454"/>
                    <a:pt x="1802" y="421"/>
                  </a:cubicBezTo>
                  <a:cubicBezTo>
                    <a:pt x="1869" y="411"/>
                    <a:pt x="1936" y="406"/>
                    <a:pt x="2003" y="406"/>
                  </a:cubicBezTo>
                  <a:close/>
                  <a:moveTo>
                    <a:pt x="1997" y="1"/>
                  </a:moveTo>
                  <a:cubicBezTo>
                    <a:pt x="1911" y="1"/>
                    <a:pt x="1823" y="7"/>
                    <a:pt x="1735" y="20"/>
                  </a:cubicBezTo>
                  <a:cubicBezTo>
                    <a:pt x="1401" y="87"/>
                    <a:pt x="1201" y="387"/>
                    <a:pt x="1234" y="687"/>
                  </a:cubicBezTo>
                  <a:lnTo>
                    <a:pt x="1301" y="1555"/>
                  </a:lnTo>
                  <a:cubicBezTo>
                    <a:pt x="1435" y="2622"/>
                    <a:pt x="968" y="3656"/>
                    <a:pt x="134" y="4290"/>
                  </a:cubicBezTo>
                  <a:lnTo>
                    <a:pt x="0" y="4390"/>
                  </a:lnTo>
                  <a:lnTo>
                    <a:pt x="67" y="4557"/>
                  </a:lnTo>
                  <a:cubicBezTo>
                    <a:pt x="67" y="4590"/>
                    <a:pt x="100" y="4624"/>
                    <a:pt x="100" y="4657"/>
                  </a:cubicBezTo>
                  <a:lnTo>
                    <a:pt x="34" y="9694"/>
                  </a:lnTo>
                  <a:lnTo>
                    <a:pt x="34" y="9727"/>
                  </a:lnTo>
                  <a:cubicBezTo>
                    <a:pt x="167" y="10094"/>
                    <a:pt x="534" y="10361"/>
                    <a:pt x="934" y="10361"/>
                  </a:cubicBezTo>
                  <a:lnTo>
                    <a:pt x="6672" y="10428"/>
                  </a:lnTo>
                  <a:cubicBezTo>
                    <a:pt x="6872" y="10428"/>
                    <a:pt x="7072" y="10361"/>
                    <a:pt x="7172" y="10228"/>
                  </a:cubicBezTo>
                  <a:cubicBezTo>
                    <a:pt x="7339" y="10094"/>
                    <a:pt x="7406" y="9894"/>
                    <a:pt x="7406" y="9694"/>
                  </a:cubicBezTo>
                  <a:lnTo>
                    <a:pt x="7406" y="9494"/>
                  </a:lnTo>
                  <a:cubicBezTo>
                    <a:pt x="7406" y="9427"/>
                    <a:pt x="7406" y="9360"/>
                    <a:pt x="7372" y="9294"/>
                  </a:cubicBezTo>
                  <a:cubicBezTo>
                    <a:pt x="7472" y="9260"/>
                    <a:pt x="7539" y="9227"/>
                    <a:pt x="7572" y="9160"/>
                  </a:cubicBezTo>
                  <a:cubicBezTo>
                    <a:pt x="7739" y="8993"/>
                    <a:pt x="7839" y="8793"/>
                    <a:pt x="7839" y="8593"/>
                  </a:cubicBezTo>
                  <a:lnTo>
                    <a:pt x="7839" y="8126"/>
                  </a:lnTo>
                  <a:cubicBezTo>
                    <a:pt x="7839" y="7993"/>
                    <a:pt x="7806" y="7859"/>
                    <a:pt x="7739" y="7759"/>
                  </a:cubicBezTo>
                  <a:cubicBezTo>
                    <a:pt x="7839" y="7726"/>
                    <a:pt x="7906" y="7659"/>
                    <a:pt x="7973" y="7592"/>
                  </a:cubicBezTo>
                  <a:cubicBezTo>
                    <a:pt x="8139" y="7426"/>
                    <a:pt x="8239" y="7225"/>
                    <a:pt x="8239" y="6992"/>
                  </a:cubicBezTo>
                  <a:lnTo>
                    <a:pt x="8239" y="6358"/>
                  </a:lnTo>
                  <a:cubicBezTo>
                    <a:pt x="8239" y="6225"/>
                    <a:pt x="8173" y="6091"/>
                    <a:pt x="8106" y="5991"/>
                  </a:cubicBezTo>
                  <a:cubicBezTo>
                    <a:pt x="8406" y="5824"/>
                    <a:pt x="8640" y="5524"/>
                    <a:pt x="8640" y="5124"/>
                  </a:cubicBezTo>
                  <a:lnTo>
                    <a:pt x="8640" y="4857"/>
                  </a:lnTo>
                  <a:cubicBezTo>
                    <a:pt x="8640" y="4323"/>
                    <a:pt x="8206" y="3890"/>
                    <a:pt x="7672" y="3890"/>
                  </a:cubicBezTo>
                  <a:lnTo>
                    <a:pt x="3836" y="3856"/>
                  </a:lnTo>
                  <a:cubicBezTo>
                    <a:pt x="4003" y="3223"/>
                    <a:pt x="4036" y="2589"/>
                    <a:pt x="3870" y="1955"/>
                  </a:cubicBezTo>
                  <a:lnTo>
                    <a:pt x="3736" y="1355"/>
                  </a:lnTo>
                  <a:cubicBezTo>
                    <a:pt x="3526" y="542"/>
                    <a:pt x="2799"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4"/>
            <p:cNvSpPr/>
            <p:nvPr/>
          </p:nvSpPr>
          <p:spPr>
            <a:xfrm>
              <a:off x="5740839" y="4211208"/>
              <a:ext cx="65508" cy="110606"/>
            </a:xfrm>
            <a:custGeom>
              <a:avLst/>
              <a:gdLst/>
              <a:ahLst/>
              <a:cxnLst/>
              <a:rect l="l" t="t" r="r" b="b"/>
              <a:pathLst>
                <a:path w="3537" h="5972" extrusionOk="0">
                  <a:moveTo>
                    <a:pt x="501" y="1"/>
                  </a:moveTo>
                  <a:cubicBezTo>
                    <a:pt x="267" y="1"/>
                    <a:pt x="67" y="201"/>
                    <a:pt x="67" y="435"/>
                  </a:cubicBezTo>
                  <a:lnTo>
                    <a:pt x="1" y="5471"/>
                  </a:lnTo>
                  <a:cubicBezTo>
                    <a:pt x="1" y="5738"/>
                    <a:pt x="201" y="5938"/>
                    <a:pt x="468" y="5938"/>
                  </a:cubicBezTo>
                  <a:lnTo>
                    <a:pt x="3036" y="5972"/>
                  </a:lnTo>
                  <a:cubicBezTo>
                    <a:pt x="3270" y="5972"/>
                    <a:pt x="3470" y="5772"/>
                    <a:pt x="3470" y="5505"/>
                  </a:cubicBezTo>
                  <a:lnTo>
                    <a:pt x="3470" y="5471"/>
                  </a:lnTo>
                  <a:lnTo>
                    <a:pt x="3536" y="468"/>
                  </a:lnTo>
                  <a:cubicBezTo>
                    <a:pt x="3536" y="401"/>
                    <a:pt x="3503" y="334"/>
                    <a:pt x="3503" y="268"/>
                  </a:cubicBezTo>
                  <a:cubicBezTo>
                    <a:pt x="3403" y="134"/>
                    <a:pt x="3270" y="1"/>
                    <a:pt x="3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4"/>
            <p:cNvSpPr/>
            <p:nvPr/>
          </p:nvSpPr>
          <p:spPr>
            <a:xfrm>
              <a:off x="5737135" y="4207503"/>
              <a:ext cx="72916" cy="118014"/>
            </a:xfrm>
            <a:custGeom>
              <a:avLst/>
              <a:gdLst/>
              <a:ahLst/>
              <a:cxnLst/>
              <a:rect l="l" t="t" r="r" b="b"/>
              <a:pathLst>
                <a:path w="3937" h="6372" extrusionOk="0">
                  <a:moveTo>
                    <a:pt x="701" y="401"/>
                  </a:moveTo>
                  <a:lnTo>
                    <a:pt x="3269" y="434"/>
                  </a:lnTo>
                  <a:cubicBezTo>
                    <a:pt x="3370" y="434"/>
                    <a:pt x="3470" y="468"/>
                    <a:pt x="3503" y="568"/>
                  </a:cubicBezTo>
                  <a:cubicBezTo>
                    <a:pt x="3503" y="601"/>
                    <a:pt x="3536" y="635"/>
                    <a:pt x="3536" y="668"/>
                  </a:cubicBezTo>
                  <a:lnTo>
                    <a:pt x="3470" y="5705"/>
                  </a:lnTo>
                  <a:cubicBezTo>
                    <a:pt x="3470" y="5772"/>
                    <a:pt x="3436" y="5838"/>
                    <a:pt x="3403" y="5872"/>
                  </a:cubicBezTo>
                  <a:cubicBezTo>
                    <a:pt x="3336" y="5938"/>
                    <a:pt x="3303" y="5972"/>
                    <a:pt x="3236" y="5972"/>
                  </a:cubicBezTo>
                  <a:lnTo>
                    <a:pt x="634" y="5938"/>
                  </a:lnTo>
                  <a:cubicBezTo>
                    <a:pt x="601" y="5938"/>
                    <a:pt x="534" y="5905"/>
                    <a:pt x="467" y="5872"/>
                  </a:cubicBezTo>
                  <a:cubicBezTo>
                    <a:pt x="434" y="5805"/>
                    <a:pt x="401" y="5738"/>
                    <a:pt x="401" y="5671"/>
                  </a:cubicBezTo>
                  <a:lnTo>
                    <a:pt x="467" y="635"/>
                  </a:lnTo>
                  <a:cubicBezTo>
                    <a:pt x="467" y="501"/>
                    <a:pt x="568" y="401"/>
                    <a:pt x="701" y="401"/>
                  </a:cubicBezTo>
                  <a:close/>
                  <a:moveTo>
                    <a:pt x="701" y="1"/>
                  </a:moveTo>
                  <a:cubicBezTo>
                    <a:pt x="534" y="1"/>
                    <a:pt x="367" y="34"/>
                    <a:pt x="234" y="168"/>
                  </a:cubicBezTo>
                  <a:cubicBezTo>
                    <a:pt x="101" y="301"/>
                    <a:pt x="34" y="468"/>
                    <a:pt x="34" y="635"/>
                  </a:cubicBezTo>
                  <a:lnTo>
                    <a:pt x="0" y="5671"/>
                  </a:lnTo>
                  <a:cubicBezTo>
                    <a:pt x="0" y="6038"/>
                    <a:pt x="267" y="6339"/>
                    <a:pt x="634" y="6339"/>
                  </a:cubicBezTo>
                  <a:lnTo>
                    <a:pt x="3236" y="6372"/>
                  </a:lnTo>
                  <a:cubicBezTo>
                    <a:pt x="3403" y="6372"/>
                    <a:pt x="3570" y="6305"/>
                    <a:pt x="3703" y="6205"/>
                  </a:cubicBezTo>
                  <a:cubicBezTo>
                    <a:pt x="3837" y="6072"/>
                    <a:pt x="3903" y="5905"/>
                    <a:pt x="3903" y="5671"/>
                  </a:cubicBezTo>
                  <a:lnTo>
                    <a:pt x="3937" y="668"/>
                  </a:lnTo>
                  <a:cubicBezTo>
                    <a:pt x="3937" y="568"/>
                    <a:pt x="3903" y="501"/>
                    <a:pt x="3870" y="401"/>
                  </a:cubicBezTo>
                  <a:cubicBezTo>
                    <a:pt x="3770" y="168"/>
                    <a:pt x="3536" y="1"/>
                    <a:pt x="3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4"/>
            <p:cNvSpPr/>
            <p:nvPr/>
          </p:nvSpPr>
          <p:spPr>
            <a:xfrm>
              <a:off x="5769269" y="4223579"/>
              <a:ext cx="17928" cy="17317"/>
            </a:xfrm>
            <a:custGeom>
              <a:avLst/>
              <a:gdLst/>
              <a:ahLst/>
              <a:cxnLst/>
              <a:rect l="l" t="t" r="r" b="b"/>
              <a:pathLst>
                <a:path w="968" h="935" extrusionOk="0">
                  <a:moveTo>
                    <a:pt x="500" y="0"/>
                  </a:moveTo>
                  <a:cubicBezTo>
                    <a:pt x="234" y="0"/>
                    <a:pt x="0" y="200"/>
                    <a:pt x="0" y="467"/>
                  </a:cubicBezTo>
                  <a:cubicBezTo>
                    <a:pt x="0" y="734"/>
                    <a:pt x="234" y="934"/>
                    <a:pt x="500" y="934"/>
                  </a:cubicBezTo>
                  <a:cubicBezTo>
                    <a:pt x="734" y="934"/>
                    <a:pt x="967" y="734"/>
                    <a:pt x="967" y="467"/>
                  </a:cubicBezTo>
                  <a:cubicBezTo>
                    <a:pt x="967" y="200"/>
                    <a:pt x="767"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4"/>
            <p:cNvSpPr/>
            <p:nvPr/>
          </p:nvSpPr>
          <p:spPr>
            <a:xfrm>
              <a:off x="5765546" y="4219245"/>
              <a:ext cx="25355" cy="25355"/>
            </a:xfrm>
            <a:custGeom>
              <a:avLst/>
              <a:gdLst/>
              <a:ahLst/>
              <a:cxnLst/>
              <a:rect l="l" t="t" r="r" b="b"/>
              <a:pathLst>
                <a:path w="1369" h="1369" extrusionOk="0">
                  <a:moveTo>
                    <a:pt x="701" y="434"/>
                  </a:moveTo>
                  <a:cubicBezTo>
                    <a:pt x="835" y="434"/>
                    <a:pt x="968" y="568"/>
                    <a:pt x="968" y="701"/>
                  </a:cubicBezTo>
                  <a:cubicBezTo>
                    <a:pt x="968" y="834"/>
                    <a:pt x="835" y="968"/>
                    <a:pt x="701" y="968"/>
                  </a:cubicBezTo>
                  <a:cubicBezTo>
                    <a:pt x="535" y="968"/>
                    <a:pt x="435" y="834"/>
                    <a:pt x="435" y="701"/>
                  </a:cubicBezTo>
                  <a:cubicBezTo>
                    <a:pt x="435" y="534"/>
                    <a:pt x="535" y="434"/>
                    <a:pt x="701" y="434"/>
                  </a:cubicBezTo>
                  <a:close/>
                  <a:moveTo>
                    <a:pt x="701" y="1"/>
                  </a:moveTo>
                  <a:cubicBezTo>
                    <a:pt x="301" y="1"/>
                    <a:pt x="1" y="301"/>
                    <a:pt x="1" y="701"/>
                  </a:cubicBezTo>
                  <a:cubicBezTo>
                    <a:pt x="1" y="1068"/>
                    <a:pt x="301" y="1368"/>
                    <a:pt x="668" y="1368"/>
                  </a:cubicBezTo>
                  <a:lnTo>
                    <a:pt x="701" y="1368"/>
                  </a:lnTo>
                  <a:cubicBezTo>
                    <a:pt x="1068" y="1368"/>
                    <a:pt x="1369" y="1068"/>
                    <a:pt x="1369" y="701"/>
                  </a:cubicBezTo>
                  <a:cubicBezTo>
                    <a:pt x="1369" y="334"/>
                    <a:pt x="1068"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4"/>
            <p:cNvSpPr/>
            <p:nvPr/>
          </p:nvSpPr>
          <p:spPr>
            <a:xfrm>
              <a:off x="5905785" y="4303885"/>
              <a:ext cx="24114" cy="19"/>
            </a:xfrm>
            <a:custGeom>
              <a:avLst/>
              <a:gdLst/>
              <a:ahLst/>
              <a:cxnLst/>
              <a:rect l="l" t="t" r="r" b="b"/>
              <a:pathLst>
                <a:path w="1302" h="1" extrusionOk="0">
                  <a:moveTo>
                    <a:pt x="1" y="0"/>
                  </a:moveTo>
                  <a:lnTo>
                    <a:pt x="1302"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4"/>
            <p:cNvSpPr/>
            <p:nvPr/>
          </p:nvSpPr>
          <p:spPr>
            <a:xfrm>
              <a:off x="5905785" y="4299551"/>
              <a:ext cx="24114" cy="8056"/>
            </a:xfrm>
            <a:custGeom>
              <a:avLst/>
              <a:gdLst/>
              <a:ahLst/>
              <a:cxnLst/>
              <a:rect l="l" t="t" r="r" b="b"/>
              <a:pathLst>
                <a:path w="1302" h="435" extrusionOk="0">
                  <a:moveTo>
                    <a:pt x="1" y="1"/>
                  </a:moveTo>
                  <a:lnTo>
                    <a:pt x="1" y="435"/>
                  </a:lnTo>
                  <a:lnTo>
                    <a:pt x="1302" y="435"/>
                  </a:lnTo>
                  <a:lnTo>
                    <a:pt x="1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4"/>
            <p:cNvSpPr/>
            <p:nvPr/>
          </p:nvSpPr>
          <p:spPr>
            <a:xfrm>
              <a:off x="5913211" y="4274845"/>
              <a:ext cx="24114" cy="19"/>
            </a:xfrm>
            <a:custGeom>
              <a:avLst/>
              <a:gdLst/>
              <a:ahLst/>
              <a:cxnLst/>
              <a:rect l="l" t="t" r="r" b="b"/>
              <a:pathLst>
                <a:path w="1302" h="1" extrusionOk="0">
                  <a:moveTo>
                    <a:pt x="0" y="1"/>
                  </a:moveTo>
                  <a:lnTo>
                    <a:pt x="130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4"/>
            <p:cNvSpPr/>
            <p:nvPr/>
          </p:nvSpPr>
          <p:spPr>
            <a:xfrm>
              <a:off x="5913211" y="4271140"/>
              <a:ext cx="24114" cy="7427"/>
            </a:xfrm>
            <a:custGeom>
              <a:avLst/>
              <a:gdLst/>
              <a:ahLst/>
              <a:cxnLst/>
              <a:rect l="l" t="t" r="r" b="b"/>
              <a:pathLst>
                <a:path w="1302" h="401" extrusionOk="0">
                  <a:moveTo>
                    <a:pt x="0" y="1"/>
                  </a:moveTo>
                  <a:lnTo>
                    <a:pt x="0" y="401"/>
                  </a:lnTo>
                  <a:lnTo>
                    <a:pt x="1301" y="401"/>
                  </a:lnTo>
                  <a:lnTo>
                    <a:pt x="1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4"/>
            <p:cNvSpPr/>
            <p:nvPr/>
          </p:nvSpPr>
          <p:spPr>
            <a:xfrm>
              <a:off x="5918768" y="4242100"/>
              <a:ext cx="24114" cy="19"/>
            </a:xfrm>
            <a:custGeom>
              <a:avLst/>
              <a:gdLst/>
              <a:ahLst/>
              <a:cxnLst/>
              <a:rect l="l" t="t" r="r" b="b"/>
              <a:pathLst>
                <a:path w="1302" h="1" extrusionOk="0">
                  <a:moveTo>
                    <a:pt x="0" y="1"/>
                  </a:moveTo>
                  <a:lnTo>
                    <a:pt x="130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4"/>
            <p:cNvSpPr/>
            <p:nvPr/>
          </p:nvSpPr>
          <p:spPr>
            <a:xfrm>
              <a:off x="5918768" y="4238396"/>
              <a:ext cx="24114" cy="7427"/>
            </a:xfrm>
            <a:custGeom>
              <a:avLst/>
              <a:gdLst/>
              <a:ahLst/>
              <a:cxnLst/>
              <a:rect l="l" t="t" r="r" b="b"/>
              <a:pathLst>
                <a:path w="1302" h="401" extrusionOk="0">
                  <a:moveTo>
                    <a:pt x="0" y="1"/>
                  </a:moveTo>
                  <a:lnTo>
                    <a:pt x="0" y="401"/>
                  </a:lnTo>
                  <a:lnTo>
                    <a:pt x="1301" y="401"/>
                  </a:lnTo>
                  <a:lnTo>
                    <a:pt x="1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4"/>
            <p:cNvSpPr/>
            <p:nvPr/>
          </p:nvSpPr>
          <p:spPr>
            <a:xfrm>
              <a:off x="5157030" y="3337642"/>
              <a:ext cx="730863" cy="647483"/>
            </a:xfrm>
            <a:custGeom>
              <a:avLst/>
              <a:gdLst/>
              <a:ahLst/>
              <a:cxnLst/>
              <a:rect l="l" t="t" r="r" b="b"/>
              <a:pathLst>
                <a:path w="39462" h="34960" extrusionOk="0">
                  <a:moveTo>
                    <a:pt x="567" y="1"/>
                  </a:moveTo>
                  <a:cubicBezTo>
                    <a:pt x="267" y="1"/>
                    <a:pt x="0" y="268"/>
                    <a:pt x="0" y="568"/>
                  </a:cubicBezTo>
                  <a:lnTo>
                    <a:pt x="0" y="34392"/>
                  </a:lnTo>
                  <a:cubicBezTo>
                    <a:pt x="0" y="34692"/>
                    <a:pt x="234" y="34959"/>
                    <a:pt x="534" y="34959"/>
                  </a:cubicBezTo>
                  <a:lnTo>
                    <a:pt x="38895" y="34959"/>
                  </a:lnTo>
                  <a:cubicBezTo>
                    <a:pt x="39195" y="34959"/>
                    <a:pt x="39428" y="34726"/>
                    <a:pt x="39428" y="34425"/>
                  </a:cubicBezTo>
                  <a:lnTo>
                    <a:pt x="39462" y="568"/>
                  </a:lnTo>
                  <a:cubicBezTo>
                    <a:pt x="39462" y="268"/>
                    <a:pt x="39228" y="34"/>
                    <a:pt x="38895" y="34"/>
                  </a:cubicBezTo>
                  <a:lnTo>
                    <a:pt x="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4"/>
            <p:cNvSpPr/>
            <p:nvPr/>
          </p:nvSpPr>
          <p:spPr>
            <a:xfrm>
              <a:off x="5137861" y="3320344"/>
              <a:ext cx="730882" cy="647483"/>
            </a:xfrm>
            <a:custGeom>
              <a:avLst/>
              <a:gdLst/>
              <a:ahLst/>
              <a:cxnLst/>
              <a:rect l="l" t="t" r="r" b="b"/>
              <a:pathLst>
                <a:path w="39463" h="34960" extrusionOk="0">
                  <a:moveTo>
                    <a:pt x="568" y="1"/>
                  </a:moveTo>
                  <a:cubicBezTo>
                    <a:pt x="268" y="1"/>
                    <a:pt x="34" y="234"/>
                    <a:pt x="34" y="568"/>
                  </a:cubicBezTo>
                  <a:lnTo>
                    <a:pt x="1" y="34392"/>
                  </a:lnTo>
                  <a:cubicBezTo>
                    <a:pt x="1" y="34692"/>
                    <a:pt x="234" y="34926"/>
                    <a:pt x="568" y="34926"/>
                  </a:cubicBezTo>
                  <a:lnTo>
                    <a:pt x="38895" y="34959"/>
                  </a:lnTo>
                  <a:cubicBezTo>
                    <a:pt x="39196" y="34959"/>
                    <a:pt x="39463" y="34692"/>
                    <a:pt x="39463" y="34392"/>
                  </a:cubicBezTo>
                  <a:lnTo>
                    <a:pt x="39463" y="568"/>
                  </a:lnTo>
                  <a:cubicBezTo>
                    <a:pt x="39463" y="268"/>
                    <a:pt x="39229" y="34"/>
                    <a:pt x="38929" y="34"/>
                  </a:cubicBezTo>
                  <a:lnTo>
                    <a:pt x="5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4"/>
            <p:cNvSpPr/>
            <p:nvPr/>
          </p:nvSpPr>
          <p:spPr>
            <a:xfrm>
              <a:off x="5134157" y="3316640"/>
              <a:ext cx="738920" cy="654891"/>
            </a:xfrm>
            <a:custGeom>
              <a:avLst/>
              <a:gdLst/>
              <a:ahLst/>
              <a:cxnLst/>
              <a:rect l="l" t="t" r="r" b="b"/>
              <a:pathLst>
                <a:path w="39897" h="35360" extrusionOk="0">
                  <a:moveTo>
                    <a:pt x="39129" y="434"/>
                  </a:moveTo>
                  <a:cubicBezTo>
                    <a:pt x="39229" y="434"/>
                    <a:pt x="39296" y="468"/>
                    <a:pt x="39362" y="534"/>
                  </a:cubicBezTo>
                  <a:cubicBezTo>
                    <a:pt x="39429" y="601"/>
                    <a:pt x="39462" y="668"/>
                    <a:pt x="39462" y="768"/>
                  </a:cubicBezTo>
                  <a:lnTo>
                    <a:pt x="39462" y="34592"/>
                  </a:lnTo>
                  <a:cubicBezTo>
                    <a:pt x="39462" y="34692"/>
                    <a:pt x="39396" y="34792"/>
                    <a:pt x="39362" y="34859"/>
                  </a:cubicBezTo>
                  <a:cubicBezTo>
                    <a:pt x="39296" y="34926"/>
                    <a:pt x="39196" y="34959"/>
                    <a:pt x="39095" y="34959"/>
                  </a:cubicBezTo>
                  <a:lnTo>
                    <a:pt x="768" y="34926"/>
                  </a:lnTo>
                  <a:cubicBezTo>
                    <a:pt x="568" y="34926"/>
                    <a:pt x="401" y="34792"/>
                    <a:pt x="401" y="34592"/>
                  </a:cubicBezTo>
                  <a:lnTo>
                    <a:pt x="434" y="768"/>
                  </a:lnTo>
                  <a:cubicBezTo>
                    <a:pt x="434" y="568"/>
                    <a:pt x="601" y="434"/>
                    <a:pt x="768" y="434"/>
                  </a:cubicBezTo>
                  <a:close/>
                  <a:moveTo>
                    <a:pt x="768" y="1"/>
                  </a:moveTo>
                  <a:cubicBezTo>
                    <a:pt x="368" y="1"/>
                    <a:pt x="1" y="334"/>
                    <a:pt x="1" y="768"/>
                  </a:cubicBezTo>
                  <a:lnTo>
                    <a:pt x="1" y="34592"/>
                  </a:lnTo>
                  <a:cubicBezTo>
                    <a:pt x="1" y="34992"/>
                    <a:pt x="334" y="35359"/>
                    <a:pt x="768" y="35359"/>
                  </a:cubicBezTo>
                  <a:lnTo>
                    <a:pt x="39095" y="35359"/>
                  </a:lnTo>
                  <a:cubicBezTo>
                    <a:pt x="39296" y="35359"/>
                    <a:pt x="39496" y="35293"/>
                    <a:pt x="39629" y="35126"/>
                  </a:cubicBezTo>
                  <a:cubicBezTo>
                    <a:pt x="39796" y="34992"/>
                    <a:pt x="39863" y="34792"/>
                    <a:pt x="39863" y="34592"/>
                  </a:cubicBezTo>
                  <a:lnTo>
                    <a:pt x="39896" y="768"/>
                  </a:lnTo>
                  <a:cubicBezTo>
                    <a:pt x="39896" y="568"/>
                    <a:pt x="39796" y="368"/>
                    <a:pt x="39663" y="234"/>
                  </a:cubicBezTo>
                  <a:cubicBezTo>
                    <a:pt x="39529" y="101"/>
                    <a:pt x="39329"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4"/>
            <p:cNvSpPr/>
            <p:nvPr/>
          </p:nvSpPr>
          <p:spPr>
            <a:xfrm>
              <a:off x="5138491" y="3320344"/>
              <a:ext cx="730252" cy="64267"/>
            </a:xfrm>
            <a:custGeom>
              <a:avLst/>
              <a:gdLst/>
              <a:ahLst/>
              <a:cxnLst/>
              <a:rect l="l" t="t" r="r" b="b"/>
              <a:pathLst>
                <a:path w="39429" h="3470" extrusionOk="0">
                  <a:moveTo>
                    <a:pt x="39429" y="3470"/>
                  </a:moveTo>
                  <a:lnTo>
                    <a:pt x="0" y="3470"/>
                  </a:lnTo>
                  <a:lnTo>
                    <a:pt x="0" y="568"/>
                  </a:lnTo>
                  <a:cubicBezTo>
                    <a:pt x="0" y="234"/>
                    <a:pt x="234" y="1"/>
                    <a:pt x="534" y="1"/>
                  </a:cubicBezTo>
                  <a:lnTo>
                    <a:pt x="38895" y="34"/>
                  </a:lnTo>
                  <a:cubicBezTo>
                    <a:pt x="39195" y="34"/>
                    <a:pt x="39429" y="268"/>
                    <a:pt x="39429" y="5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4"/>
            <p:cNvSpPr/>
            <p:nvPr/>
          </p:nvSpPr>
          <p:spPr>
            <a:xfrm>
              <a:off x="5134157" y="3316640"/>
              <a:ext cx="738920" cy="71694"/>
            </a:xfrm>
            <a:custGeom>
              <a:avLst/>
              <a:gdLst/>
              <a:ahLst/>
              <a:cxnLst/>
              <a:rect l="l" t="t" r="r" b="b"/>
              <a:pathLst>
                <a:path w="39897" h="3871" extrusionOk="0">
                  <a:moveTo>
                    <a:pt x="768" y="401"/>
                  </a:moveTo>
                  <a:lnTo>
                    <a:pt x="39129" y="434"/>
                  </a:lnTo>
                  <a:cubicBezTo>
                    <a:pt x="39196" y="434"/>
                    <a:pt x="39296" y="468"/>
                    <a:pt x="39362" y="534"/>
                  </a:cubicBezTo>
                  <a:cubicBezTo>
                    <a:pt x="39429" y="601"/>
                    <a:pt x="39462" y="668"/>
                    <a:pt x="39462" y="768"/>
                  </a:cubicBezTo>
                  <a:lnTo>
                    <a:pt x="39462" y="3470"/>
                  </a:lnTo>
                  <a:lnTo>
                    <a:pt x="434" y="3436"/>
                  </a:lnTo>
                  <a:lnTo>
                    <a:pt x="434" y="768"/>
                  </a:lnTo>
                  <a:cubicBezTo>
                    <a:pt x="434" y="568"/>
                    <a:pt x="568" y="401"/>
                    <a:pt x="768" y="401"/>
                  </a:cubicBezTo>
                  <a:close/>
                  <a:moveTo>
                    <a:pt x="768" y="1"/>
                  </a:moveTo>
                  <a:cubicBezTo>
                    <a:pt x="368" y="1"/>
                    <a:pt x="1" y="334"/>
                    <a:pt x="1" y="768"/>
                  </a:cubicBezTo>
                  <a:lnTo>
                    <a:pt x="1" y="3670"/>
                  </a:lnTo>
                  <a:cubicBezTo>
                    <a:pt x="1" y="3703"/>
                    <a:pt x="34" y="3770"/>
                    <a:pt x="68" y="3803"/>
                  </a:cubicBezTo>
                  <a:cubicBezTo>
                    <a:pt x="101" y="3837"/>
                    <a:pt x="168" y="3870"/>
                    <a:pt x="234" y="3870"/>
                  </a:cubicBezTo>
                  <a:lnTo>
                    <a:pt x="39663" y="3870"/>
                  </a:lnTo>
                  <a:cubicBezTo>
                    <a:pt x="39796" y="3870"/>
                    <a:pt x="39863" y="3770"/>
                    <a:pt x="39863" y="3670"/>
                  </a:cubicBezTo>
                  <a:lnTo>
                    <a:pt x="39896" y="768"/>
                  </a:lnTo>
                  <a:cubicBezTo>
                    <a:pt x="39896" y="568"/>
                    <a:pt x="39796" y="368"/>
                    <a:pt x="39663" y="234"/>
                  </a:cubicBezTo>
                  <a:cubicBezTo>
                    <a:pt x="39529" y="101"/>
                    <a:pt x="39329" y="34"/>
                    <a:pt x="39129" y="34"/>
                  </a:cubicBezTo>
                  <a:lnTo>
                    <a:pt x="7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4"/>
            <p:cNvSpPr/>
            <p:nvPr/>
          </p:nvSpPr>
          <p:spPr>
            <a:xfrm>
              <a:off x="5733431" y="3340124"/>
              <a:ext cx="25966" cy="25966"/>
            </a:xfrm>
            <a:custGeom>
              <a:avLst/>
              <a:gdLst/>
              <a:ahLst/>
              <a:cxnLst/>
              <a:rect l="l" t="t" r="r" b="b"/>
              <a:pathLst>
                <a:path w="1402" h="1402" extrusionOk="0">
                  <a:moveTo>
                    <a:pt x="701" y="400"/>
                  </a:moveTo>
                  <a:cubicBezTo>
                    <a:pt x="834" y="400"/>
                    <a:pt x="968" y="534"/>
                    <a:pt x="968" y="701"/>
                  </a:cubicBezTo>
                  <a:cubicBezTo>
                    <a:pt x="968" y="834"/>
                    <a:pt x="834" y="968"/>
                    <a:pt x="701" y="968"/>
                  </a:cubicBezTo>
                  <a:cubicBezTo>
                    <a:pt x="534" y="968"/>
                    <a:pt x="401" y="834"/>
                    <a:pt x="401" y="701"/>
                  </a:cubicBezTo>
                  <a:cubicBezTo>
                    <a:pt x="401" y="534"/>
                    <a:pt x="534" y="400"/>
                    <a:pt x="701" y="400"/>
                  </a:cubicBezTo>
                  <a:close/>
                  <a:moveTo>
                    <a:pt x="701" y="0"/>
                  </a:moveTo>
                  <a:cubicBezTo>
                    <a:pt x="301" y="0"/>
                    <a:pt x="0" y="300"/>
                    <a:pt x="0" y="701"/>
                  </a:cubicBezTo>
                  <a:cubicBezTo>
                    <a:pt x="0" y="1068"/>
                    <a:pt x="301" y="1401"/>
                    <a:pt x="701" y="1401"/>
                  </a:cubicBezTo>
                  <a:cubicBezTo>
                    <a:pt x="1068" y="1401"/>
                    <a:pt x="1401" y="1068"/>
                    <a:pt x="1401" y="701"/>
                  </a:cubicBezTo>
                  <a:cubicBezTo>
                    <a:pt x="1401" y="300"/>
                    <a:pt x="1068"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4"/>
            <p:cNvSpPr/>
            <p:nvPr/>
          </p:nvSpPr>
          <p:spPr>
            <a:xfrm>
              <a:off x="5776047" y="3340124"/>
              <a:ext cx="25966" cy="25966"/>
            </a:xfrm>
            <a:custGeom>
              <a:avLst/>
              <a:gdLst/>
              <a:ahLst/>
              <a:cxnLst/>
              <a:rect l="l" t="t" r="r" b="b"/>
              <a:pathLst>
                <a:path w="1402" h="1402" extrusionOk="0">
                  <a:moveTo>
                    <a:pt x="701" y="400"/>
                  </a:moveTo>
                  <a:cubicBezTo>
                    <a:pt x="835" y="400"/>
                    <a:pt x="968" y="534"/>
                    <a:pt x="968" y="701"/>
                  </a:cubicBezTo>
                  <a:cubicBezTo>
                    <a:pt x="968" y="834"/>
                    <a:pt x="868" y="968"/>
                    <a:pt x="701" y="968"/>
                  </a:cubicBezTo>
                  <a:cubicBezTo>
                    <a:pt x="535" y="968"/>
                    <a:pt x="401" y="834"/>
                    <a:pt x="401" y="701"/>
                  </a:cubicBezTo>
                  <a:cubicBezTo>
                    <a:pt x="401" y="534"/>
                    <a:pt x="535" y="400"/>
                    <a:pt x="701" y="400"/>
                  </a:cubicBezTo>
                  <a:close/>
                  <a:moveTo>
                    <a:pt x="701" y="0"/>
                  </a:moveTo>
                  <a:cubicBezTo>
                    <a:pt x="301" y="0"/>
                    <a:pt x="1" y="300"/>
                    <a:pt x="1" y="701"/>
                  </a:cubicBezTo>
                  <a:cubicBezTo>
                    <a:pt x="1" y="1068"/>
                    <a:pt x="301" y="1401"/>
                    <a:pt x="701" y="1401"/>
                  </a:cubicBezTo>
                  <a:cubicBezTo>
                    <a:pt x="1068" y="1401"/>
                    <a:pt x="1402" y="1068"/>
                    <a:pt x="1402" y="701"/>
                  </a:cubicBezTo>
                  <a:cubicBezTo>
                    <a:pt x="1402" y="300"/>
                    <a:pt x="1068"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4"/>
            <p:cNvSpPr/>
            <p:nvPr/>
          </p:nvSpPr>
          <p:spPr>
            <a:xfrm>
              <a:off x="5818071" y="3340124"/>
              <a:ext cx="25966" cy="25966"/>
            </a:xfrm>
            <a:custGeom>
              <a:avLst/>
              <a:gdLst/>
              <a:ahLst/>
              <a:cxnLst/>
              <a:rect l="l" t="t" r="r" b="b"/>
              <a:pathLst>
                <a:path w="1402" h="1402" extrusionOk="0">
                  <a:moveTo>
                    <a:pt x="701" y="400"/>
                  </a:moveTo>
                  <a:cubicBezTo>
                    <a:pt x="834" y="400"/>
                    <a:pt x="968" y="534"/>
                    <a:pt x="968" y="701"/>
                  </a:cubicBezTo>
                  <a:cubicBezTo>
                    <a:pt x="968" y="834"/>
                    <a:pt x="834" y="968"/>
                    <a:pt x="701" y="968"/>
                  </a:cubicBezTo>
                  <a:cubicBezTo>
                    <a:pt x="534" y="968"/>
                    <a:pt x="401" y="834"/>
                    <a:pt x="401" y="701"/>
                  </a:cubicBezTo>
                  <a:cubicBezTo>
                    <a:pt x="401" y="534"/>
                    <a:pt x="534" y="400"/>
                    <a:pt x="701" y="400"/>
                  </a:cubicBezTo>
                  <a:close/>
                  <a:moveTo>
                    <a:pt x="701" y="0"/>
                  </a:moveTo>
                  <a:cubicBezTo>
                    <a:pt x="300" y="0"/>
                    <a:pt x="0" y="300"/>
                    <a:pt x="0" y="701"/>
                  </a:cubicBezTo>
                  <a:cubicBezTo>
                    <a:pt x="0" y="1068"/>
                    <a:pt x="300" y="1401"/>
                    <a:pt x="701" y="1401"/>
                  </a:cubicBezTo>
                  <a:cubicBezTo>
                    <a:pt x="1068" y="1401"/>
                    <a:pt x="1401" y="1068"/>
                    <a:pt x="1401" y="701"/>
                  </a:cubicBezTo>
                  <a:cubicBezTo>
                    <a:pt x="1401" y="300"/>
                    <a:pt x="1068"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4"/>
            <p:cNvSpPr/>
            <p:nvPr/>
          </p:nvSpPr>
          <p:spPr>
            <a:xfrm>
              <a:off x="5385613" y="4019704"/>
              <a:ext cx="235398" cy="19"/>
            </a:xfrm>
            <a:custGeom>
              <a:avLst/>
              <a:gdLst/>
              <a:ahLst/>
              <a:cxnLst/>
              <a:rect l="l" t="t" r="r" b="b"/>
              <a:pathLst>
                <a:path w="12710" h="1" extrusionOk="0">
                  <a:moveTo>
                    <a:pt x="0" y="0"/>
                  </a:moveTo>
                  <a:lnTo>
                    <a:pt x="1270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4"/>
            <p:cNvSpPr/>
            <p:nvPr/>
          </p:nvSpPr>
          <p:spPr>
            <a:xfrm>
              <a:off x="5381908" y="4015981"/>
              <a:ext cx="243417" cy="7445"/>
            </a:xfrm>
            <a:custGeom>
              <a:avLst/>
              <a:gdLst/>
              <a:ahLst/>
              <a:cxnLst/>
              <a:rect l="l" t="t" r="r" b="b"/>
              <a:pathLst>
                <a:path w="13143" h="402" extrusionOk="0">
                  <a:moveTo>
                    <a:pt x="200" y="1"/>
                  </a:moveTo>
                  <a:cubicBezTo>
                    <a:pt x="100" y="1"/>
                    <a:pt x="0" y="68"/>
                    <a:pt x="0" y="201"/>
                  </a:cubicBezTo>
                  <a:cubicBezTo>
                    <a:pt x="0" y="301"/>
                    <a:pt x="100" y="401"/>
                    <a:pt x="200" y="401"/>
                  </a:cubicBezTo>
                  <a:lnTo>
                    <a:pt x="12909" y="401"/>
                  </a:lnTo>
                  <a:cubicBezTo>
                    <a:pt x="13043" y="401"/>
                    <a:pt x="13143" y="301"/>
                    <a:pt x="13143" y="201"/>
                  </a:cubicBezTo>
                  <a:cubicBezTo>
                    <a:pt x="13143" y="68"/>
                    <a:pt x="13043" y="1"/>
                    <a:pt x="1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4"/>
            <p:cNvSpPr/>
            <p:nvPr/>
          </p:nvSpPr>
          <p:spPr>
            <a:xfrm>
              <a:off x="5430081" y="4062320"/>
              <a:ext cx="147054" cy="19"/>
            </a:xfrm>
            <a:custGeom>
              <a:avLst/>
              <a:gdLst/>
              <a:ahLst/>
              <a:cxnLst/>
              <a:rect l="l" t="t" r="r" b="b"/>
              <a:pathLst>
                <a:path w="7940" h="1" extrusionOk="0">
                  <a:moveTo>
                    <a:pt x="1" y="1"/>
                  </a:moveTo>
                  <a:lnTo>
                    <a:pt x="794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4"/>
            <p:cNvSpPr/>
            <p:nvPr/>
          </p:nvSpPr>
          <p:spPr>
            <a:xfrm>
              <a:off x="5425765" y="4058616"/>
              <a:ext cx="155092" cy="7427"/>
            </a:xfrm>
            <a:custGeom>
              <a:avLst/>
              <a:gdLst/>
              <a:ahLst/>
              <a:cxnLst/>
              <a:rect l="l" t="t" r="r" b="b"/>
              <a:pathLst>
                <a:path w="8374" h="401" extrusionOk="0">
                  <a:moveTo>
                    <a:pt x="234" y="1"/>
                  </a:moveTo>
                  <a:cubicBezTo>
                    <a:pt x="100" y="1"/>
                    <a:pt x="0" y="67"/>
                    <a:pt x="0" y="201"/>
                  </a:cubicBezTo>
                  <a:cubicBezTo>
                    <a:pt x="0" y="301"/>
                    <a:pt x="100" y="401"/>
                    <a:pt x="234" y="401"/>
                  </a:cubicBezTo>
                  <a:lnTo>
                    <a:pt x="8173" y="401"/>
                  </a:lnTo>
                  <a:cubicBezTo>
                    <a:pt x="8273" y="401"/>
                    <a:pt x="8373" y="301"/>
                    <a:pt x="8373" y="201"/>
                  </a:cubicBezTo>
                  <a:cubicBezTo>
                    <a:pt x="8373" y="67"/>
                    <a:pt x="8273" y="1"/>
                    <a:pt x="8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4"/>
            <p:cNvSpPr/>
            <p:nvPr/>
          </p:nvSpPr>
          <p:spPr>
            <a:xfrm>
              <a:off x="5381279" y="3447618"/>
              <a:ext cx="255789" cy="458424"/>
            </a:xfrm>
            <a:custGeom>
              <a:avLst/>
              <a:gdLst/>
              <a:ahLst/>
              <a:cxnLst/>
              <a:rect l="l" t="t" r="r" b="b"/>
              <a:pathLst>
                <a:path w="13811" h="24752" extrusionOk="0">
                  <a:moveTo>
                    <a:pt x="1735" y="0"/>
                  </a:moveTo>
                  <a:cubicBezTo>
                    <a:pt x="768" y="0"/>
                    <a:pt x="1" y="668"/>
                    <a:pt x="1" y="1501"/>
                  </a:cubicBezTo>
                  <a:lnTo>
                    <a:pt x="1" y="23250"/>
                  </a:lnTo>
                  <a:cubicBezTo>
                    <a:pt x="1" y="24084"/>
                    <a:pt x="768" y="24751"/>
                    <a:pt x="1735" y="24751"/>
                  </a:cubicBezTo>
                  <a:lnTo>
                    <a:pt x="12076" y="24751"/>
                  </a:lnTo>
                  <a:cubicBezTo>
                    <a:pt x="13010" y="24751"/>
                    <a:pt x="13777" y="24084"/>
                    <a:pt x="13777" y="23250"/>
                  </a:cubicBezTo>
                  <a:lnTo>
                    <a:pt x="13811" y="1501"/>
                  </a:lnTo>
                  <a:cubicBezTo>
                    <a:pt x="13811" y="668"/>
                    <a:pt x="130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4"/>
            <p:cNvSpPr/>
            <p:nvPr/>
          </p:nvSpPr>
          <p:spPr>
            <a:xfrm>
              <a:off x="5377575" y="3443914"/>
              <a:ext cx="263197" cy="465832"/>
            </a:xfrm>
            <a:custGeom>
              <a:avLst/>
              <a:gdLst/>
              <a:ahLst/>
              <a:cxnLst/>
              <a:rect l="l" t="t" r="r" b="b"/>
              <a:pathLst>
                <a:path w="14211" h="25152" extrusionOk="0">
                  <a:moveTo>
                    <a:pt x="12276" y="401"/>
                  </a:moveTo>
                  <a:cubicBezTo>
                    <a:pt x="12676" y="401"/>
                    <a:pt x="13077" y="534"/>
                    <a:pt x="13343" y="801"/>
                  </a:cubicBezTo>
                  <a:cubicBezTo>
                    <a:pt x="13644" y="1034"/>
                    <a:pt x="13777" y="1368"/>
                    <a:pt x="13777" y="1701"/>
                  </a:cubicBezTo>
                  <a:lnTo>
                    <a:pt x="13777" y="23450"/>
                  </a:lnTo>
                  <a:cubicBezTo>
                    <a:pt x="13777" y="24151"/>
                    <a:pt x="13110" y="24751"/>
                    <a:pt x="12276" y="24751"/>
                  </a:cubicBezTo>
                  <a:lnTo>
                    <a:pt x="1935" y="24751"/>
                  </a:lnTo>
                  <a:cubicBezTo>
                    <a:pt x="1502" y="24751"/>
                    <a:pt x="1135" y="24618"/>
                    <a:pt x="834" y="24351"/>
                  </a:cubicBezTo>
                  <a:cubicBezTo>
                    <a:pt x="568" y="24117"/>
                    <a:pt x="401" y="23784"/>
                    <a:pt x="401" y="23450"/>
                  </a:cubicBezTo>
                  <a:lnTo>
                    <a:pt x="401" y="1701"/>
                  </a:lnTo>
                  <a:cubicBezTo>
                    <a:pt x="401" y="1001"/>
                    <a:pt x="1101" y="401"/>
                    <a:pt x="1935" y="401"/>
                  </a:cubicBezTo>
                  <a:close/>
                  <a:moveTo>
                    <a:pt x="1935" y="0"/>
                  </a:moveTo>
                  <a:cubicBezTo>
                    <a:pt x="868" y="0"/>
                    <a:pt x="1" y="767"/>
                    <a:pt x="1" y="1701"/>
                  </a:cubicBezTo>
                  <a:lnTo>
                    <a:pt x="1" y="23450"/>
                  </a:lnTo>
                  <a:cubicBezTo>
                    <a:pt x="1" y="23917"/>
                    <a:pt x="201" y="24351"/>
                    <a:pt x="568" y="24651"/>
                  </a:cubicBezTo>
                  <a:cubicBezTo>
                    <a:pt x="935" y="24985"/>
                    <a:pt x="1402" y="25152"/>
                    <a:pt x="1935" y="25152"/>
                  </a:cubicBezTo>
                  <a:lnTo>
                    <a:pt x="12276" y="25152"/>
                  </a:lnTo>
                  <a:cubicBezTo>
                    <a:pt x="13343" y="25152"/>
                    <a:pt x="14211" y="24384"/>
                    <a:pt x="14211" y="23450"/>
                  </a:cubicBezTo>
                  <a:lnTo>
                    <a:pt x="14211" y="1701"/>
                  </a:lnTo>
                  <a:cubicBezTo>
                    <a:pt x="14211" y="1234"/>
                    <a:pt x="14011" y="801"/>
                    <a:pt x="13644" y="501"/>
                  </a:cubicBezTo>
                  <a:cubicBezTo>
                    <a:pt x="13277" y="167"/>
                    <a:pt x="12776" y="0"/>
                    <a:pt x="12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4"/>
            <p:cNvSpPr/>
            <p:nvPr/>
          </p:nvSpPr>
          <p:spPr>
            <a:xfrm>
              <a:off x="5480753" y="3468621"/>
              <a:ext cx="56859" cy="11131"/>
            </a:xfrm>
            <a:custGeom>
              <a:avLst/>
              <a:gdLst/>
              <a:ahLst/>
              <a:cxnLst/>
              <a:rect l="l" t="t" r="r" b="b"/>
              <a:pathLst>
                <a:path w="3070" h="601" extrusionOk="0">
                  <a:moveTo>
                    <a:pt x="300" y="1"/>
                  </a:moveTo>
                  <a:cubicBezTo>
                    <a:pt x="134" y="1"/>
                    <a:pt x="0" y="134"/>
                    <a:pt x="0" y="301"/>
                  </a:cubicBezTo>
                  <a:cubicBezTo>
                    <a:pt x="0" y="468"/>
                    <a:pt x="134" y="601"/>
                    <a:pt x="300" y="601"/>
                  </a:cubicBezTo>
                  <a:lnTo>
                    <a:pt x="2769" y="601"/>
                  </a:lnTo>
                  <a:cubicBezTo>
                    <a:pt x="2936" y="601"/>
                    <a:pt x="3069" y="468"/>
                    <a:pt x="3069" y="301"/>
                  </a:cubicBezTo>
                  <a:cubicBezTo>
                    <a:pt x="3069" y="234"/>
                    <a:pt x="3036" y="167"/>
                    <a:pt x="3002" y="101"/>
                  </a:cubicBezTo>
                  <a:cubicBezTo>
                    <a:pt x="2936" y="34"/>
                    <a:pt x="2836" y="1"/>
                    <a:pt x="27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4"/>
            <p:cNvSpPr/>
            <p:nvPr/>
          </p:nvSpPr>
          <p:spPr>
            <a:xfrm>
              <a:off x="5472715" y="3864019"/>
              <a:ext cx="72305" cy="22243"/>
            </a:xfrm>
            <a:custGeom>
              <a:avLst/>
              <a:gdLst/>
              <a:ahLst/>
              <a:cxnLst/>
              <a:rect l="l" t="t" r="r" b="b"/>
              <a:pathLst>
                <a:path w="3904" h="1201" extrusionOk="0">
                  <a:moveTo>
                    <a:pt x="468" y="400"/>
                  </a:moveTo>
                  <a:lnTo>
                    <a:pt x="3470" y="434"/>
                  </a:lnTo>
                  <a:lnTo>
                    <a:pt x="3470" y="767"/>
                  </a:lnTo>
                  <a:lnTo>
                    <a:pt x="434" y="767"/>
                  </a:lnTo>
                  <a:lnTo>
                    <a:pt x="468" y="400"/>
                  </a:lnTo>
                  <a:close/>
                  <a:moveTo>
                    <a:pt x="468" y="0"/>
                  </a:moveTo>
                  <a:cubicBezTo>
                    <a:pt x="201" y="0"/>
                    <a:pt x="1" y="200"/>
                    <a:pt x="1" y="434"/>
                  </a:cubicBezTo>
                  <a:lnTo>
                    <a:pt x="1" y="767"/>
                  </a:lnTo>
                  <a:cubicBezTo>
                    <a:pt x="1" y="867"/>
                    <a:pt x="67" y="967"/>
                    <a:pt x="134" y="1068"/>
                  </a:cubicBezTo>
                  <a:cubicBezTo>
                    <a:pt x="234" y="1134"/>
                    <a:pt x="334" y="1201"/>
                    <a:pt x="468" y="1201"/>
                  </a:cubicBezTo>
                  <a:lnTo>
                    <a:pt x="3436" y="1201"/>
                  </a:lnTo>
                  <a:cubicBezTo>
                    <a:pt x="3703" y="1201"/>
                    <a:pt x="3903" y="1001"/>
                    <a:pt x="3903" y="767"/>
                  </a:cubicBezTo>
                  <a:lnTo>
                    <a:pt x="3903" y="434"/>
                  </a:lnTo>
                  <a:cubicBezTo>
                    <a:pt x="3903" y="200"/>
                    <a:pt x="3703" y="0"/>
                    <a:pt x="34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4"/>
            <p:cNvSpPr/>
            <p:nvPr/>
          </p:nvSpPr>
          <p:spPr>
            <a:xfrm>
              <a:off x="5389928" y="3500124"/>
              <a:ext cx="239102" cy="342281"/>
            </a:xfrm>
            <a:custGeom>
              <a:avLst/>
              <a:gdLst/>
              <a:ahLst/>
              <a:cxnLst/>
              <a:rect l="l" t="t" r="r" b="b"/>
              <a:pathLst>
                <a:path w="12910" h="18481" extrusionOk="0">
                  <a:moveTo>
                    <a:pt x="1" y="1"/>
                  </a:moveTo>
                  <a:lnTo>
                    <a:pt x="12910" y="1"/>
                  </a:lnTo>
                  <a:lnTo>
                    <a:pt x="12910" y="18481"/>
                  </a:lnTo>
                  <a:lnTo>
                    <a:pt x="1" y="1848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4"/>
            <p:cNvSpPr/>
            <p:nvPr/>
          </p:nvSpPr>
          <p:spPr>
            <a:xfrm>
              <a:off x="5385613" y="3496420"/>
              <a:ext cx="247751" cy="350319"/>
            </a:xfrm>
            <a:custGeom>
              <a:avLst/>
              <a:gdLst/>
              <a:ahLst/>
              <a:cxnLst/>
              <a:rect l="l" t="t" r="r" b="b"/>
              <a:pathLst>
                <a:path w="13377" h="18915" extrusionOk="0">
                  <a:moveTo>
                    <a:pt x="12943" y="401"/>
                  </a:moveTo>
                  <a:lnTo>
                    <a:pt x="12943" y="18480"/>
                  </a:lnTo>
                  <a:lnTo>
                    <a:pt x="434" y="18480"/>
                  </a:lnTo>
                  <a:lnTo>
                    <a:pt x="434" y="401"/>
                  </a:lnTo>
                  <a:close/>
                  <a:moveTo>
                    <a:pt x="234" y="1"/>
                  </a:moveTo>
                  <a:cubicBezTo>
                    <a:pt x="100" y="1"/>
                    <a:pt x="34" y="101"/>
                    <a:pt x="34" y="201"/>
                  </a:cubicBezTo>
                  <a:lnTo>
                    <a:pt x="0" y="18714"/>
                  </a:lnTo>
                  <a:cubicBezTo>
                    <a:pt x="0" y="18747"/>
                    <a:pt x="34" y="18814"/>
                    <a:pt x="67" y="18847"/>
                  </a:cubicBezTo>
                  <a:cubicBezTo>
                    <a:pt x="100" y="18881"/>
                    <a:pt x="167" y="18914"/>
                    <a:pt x="234" y="18914"/>
                  </a:cubicBezTo>
                  <a:lnTo>
                    <a:pt x="13143" y="18914"/>
                  </a:lnTo>
                  <a:cubicBezTo>
                    <a:pt x="13276" y="18914"/>
                    <a:pt x="13343" y="18814"/>
                    <a:pt x="13343" y="18714"/>
                  </a:cubicBezTo>
                  <a:lnTo>
                    <a:pt x="13376" y="201"/>
                  </a:lnTo>
                  <a:cubicBezTo>
                    <a:pt x="13376" y="167"/>
                    <a:pt x="13343" y="101"/>
                    <a:pt x="13310" y="67"/>
                  </a:cubicBezTo>
                  <a:cubicBezTo>
                    <a:pt x="13276" y="34"/>
                    <a:pt x="13210" y="1"/>
                    <a:pt x="13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4"/>
            <p:cNvSpPr/>
            <p:nvPr/>
          </p:nvSpPr>
          <p:spPr>
            <a:xfrm>
              <a:off x="5435656" y="3606396"/>
              <a:ext cx="149517" cy="177947"/>
            </a:xfrm>
            <a:custGeom>
              <a:avLst/>
              <a:gdLst/>
              <a:ahLst/>
              <a:cxnLst/>
              <a:rect l="l" t="t" r="r" b="b"/>
              <a:pathLst>
                <a:path w="8073" h="9608" extrusionOk="0">
                  <a:moveTo>
                    <a:pt x="4036" y="3002"/>
                  </a:moveTo>
                  <a:cubicBezTo>
                    <a:pt x="4403" y="3002"/>
                    <a:pt x="4670" y="3136"/>
                    <a:pt x="4837" y="3336"/>
                  </a:cubicBezTo>
                  <a:cubicBezTo>
                    <a:pt x="5037" y="3569"/>
                    <a:pt x="5104" y="3903"/>
                    <a:pt x="5104" y="4370"/>
                  </a:cubicBezTo>
                  <a:lnTo>
                    <a:pt x="5104" y="5371"/>
                  </a:lnTo>
                  <a:cubicBezTo>
                    <a:pt x="5104" y="5804"/>
                    <a:pt x="5037" y="6171"/>
                    <a:pt x="4837" y="6371"/>
                  </a:cubicBezTo>
                  <a:cubicBezTo>
                    <a:pt x="4670" y="6605"/>
                    <a:pt x="4403" y="6705"/>
                    <a:pt x="4036" y="6705"/>
                  </a:cubicBezTo>
                  <a:cubicBezTo>
                    <a:pt x="3669" y="6705"/>
                    <a:pt x="3403" y="6605"/>
                    <a:pt x="3202" y="6371"/>
                  </a:cubicBezTo>
                  <a:cubicBezTo>
                    <a:pt x="3036" y="6171"/>
                    <a:pt x="2969" y="5804"/>
                    <a:pt x="2969" y="5371"/>
                  </a:cubicBezTo>
                  <a:lnTo>
                    <a:pt x="2969" y="4370"/>
                  </a:lnTo>
                  <a:cubicBezTo>
                    <a:pt x="2969" y="3469"/>
                    <a:pt x="3303" y="3002"/>
                    <a:pt x="4036" y="3002"/>
                  </a:cubicBezTo>
                  <a:close/>
                  <a:moveTo>
                    <a:pt x="4036" y="0"/>
                  </a:moveTo>
                  <a:cubicBezTo>
                    <a:pt x="3169" y="0"/>
                    <a:pt x="2402" y="167"/>
                    <a:pt x="1801" y="467"/>
                  </a:cubicBezTo>
                  <a:cubicBezTo>
                    <a:pt x="1201" y="801"/>
                    <a:pt x="767" y="1268"/>
                    <a:pt x="467" y="1868"/>
                  </a:cubicBezTo>
                  <a:cubicBezTo>
                    <a:pt x="167" y="2502"/>
                    <a:pt x="0" y="3303"/>
                    <a:pt x="0" y="4270"/>
                  </a:cubicBezTo>
                  <a:cubicBezTo>
                    <a:pt x="0" y="4503"/>
                    <a:pt x="0" y="4737"/>
                    <a:pt x="0" y="4970"/>
                  </a:cubicBezTo>
                  <a:lnTo>
                    <a:pt x="0" y="5704"/>
                  </a:lnTo>
                  <a:cubicBezTo>
                    <a:pt x="0" y="6572"/>
                    <a:pt x="167" y="7305"/>
                    <a:pt x="467" y="7872"/>
                  </a:cubicBezTo>
                  <a:cubicBezTo>
                    <a:pt x="767" y="8473"/>
                    <a:pt x="1201" y="8907"/>
                    <a:pt x="1801" y="9173"/>
                  </a:cubicBezTo>
                  <a:cubicBezTo>
                    <a:pt x="2402" y="9474"/>
                    <a:pt x="3136" y="9607"/>
                    <a:pt x="4036" y="9607"/>
                  </a:cubicBezTo>
                  <a:lnTo>
                    <a:pt x="5638" y="9607"/>
                  </a:lnTo>
                  <a:lnTo>
                    <a:pt x="5638" y="8673"/>
                  </a:lnTo>
                  <a:lnTo>
                    <a:pt x="4036" y="8673"/>
                  </a:lnTo>
                  <a:cubicBezTo>
                    <a:pt x="3369" y="8673"/>
                    <a:pt x="2802" y="8573"/>
                    <a:pt x="2335" y="8339"/>
                  </a:cubicBezTo>
                  <a:cubicBezTo>
                    <a:pt x="1902" y="8139"/>
                    <a:pt x="1535" y="7806"/>
                    <a:pt x="1334" y="7339"/>
                  </a:cubicBezTo>
                  <a:cubicBezTo>
                    <a:pt x="1101" y="6905"/>
                    <a:pt x="1001" y="6371"/>
                    <a:pt x="1001" y="5704"/>
                  </a:cubicBezTo>
                  <a:lnTo>
                    <a:pt x="1001" y="4970"/>
                  </a:lnTo>
                  <a:cubicBezTo>
                    <a:pt x="1001" y="4737"/>
                    <a:pt x="1001" y="4503"/>
                    <a:pt x="1001" y="4270"/>
                  </a:cubicBezTo>
                  <a:cubicBezTo>
                    <a:pt x="1001" y="3503"/>
                    <a:pt x="1101" y="2902"/>
                    <a:pt x="1334" y="2402"/>
                  </a:cubicBezTo>
                  <a:cubicBezTo>
                    <a:pt x="1568" y="1902"/>
                    <a:pt x="1902" y="1535"/>
                    <a:pt x="2369" y="1301"/>
                  </a:cubicBezTo>
                  <a:cubicBezTo>
                    <a:pt x="2802" y="1034"/>
                    <a:pt x="3369" y="901"/>
                    <a:pt x="4036" y="901"/>
                  </a:cubicBezTo>
                  <a:cubicBezTo>
                    <a:pt x="4704" y="901"/>
                    <a:pt x="5271" y="1034"/>
                    <a:pt x="5704" y="1301"/>
                  </a:cubicBezTo>
                  <a:cubicBezTo>
                    <a:pt x="6171" y="1535"/>
                    <a:pt x="6505" y="1902"/>
                    <a:pt x="6738" y="2402"/>
                  </a:cubicBezTo>
                  <a:cubicBezTo>
                    <a:pt x="6972" y="2902"/>
                    <a:pt x="7072" y="3503"/>
                    <a:pt x="7072" y="4237"/>
                  </a:cubicBezTo>
                  <a:lnTo>
                    <a:pt x="7072" y="6004"/>
                  </a:lnTo>
                  <a:cubicBezTo>
                    <a:pt x="7072" y="6271"/>
                    <a:pt x="7039" y="6471"/>
                    <a:pt x="6972" y="6572"/>
                  </a:cubicBezTo>
                  <a:cubicBezTo>
                    <a:pt x="6905" y="6705"/>
                    <a:pt x="6772" y="6772"/>
                    <a:pt x="6605" y="6772"/>
                  </a:cubicBezTo>
                  <a:cubicBezTo>
                    <a:pt x="6438" y="6772"/>
                    <a:pt x="6338" y="6705"/>
                    <a:pt x="6238" y="6572"/>
                  </a:cubicBezTo>
                  <a:cubicBezTo>
                    <a:pt x="6171" y="6438"/>
                    <a:pt x="6138" y="6238"/>
                    <a:pt x="6138" y="6004"/>
                  </a:cubicBezTo>
                  <a:lnTo>
                    <a:pt x="6138" y="4403"/>
                  </a:lnTo>
                  <a:cubicBezTo>
                    <a:pt x="6138" y="3603"/>
                    <a:pt x="5971" y="3036"/>
                    <a:pt x="5604" y="2635"/>
                  </a:cubicBezTo>
                  <a:cubicBezTo>
                    <a:pt x="5271" y="2235"/>
                    <a:pt x="4737" y="2035"/>
                    <a:pt x="4036" y="2035"/>
                  </a:cubicBezTo>
                  <a:cubicBezTo>
                    <a:pt x="3336" y="2035"/>
                    <a:pt x="2802" y="2235"/>
                    <a:pt x="2469" y="2635"/>
                  </a:cubicBezTo>
                  <a:cubicBezTo>
                    <a:pt x="2102" y="3002"/>
                    <a:pt x="1935" y="3603"/>
                    <a:pt x="1935" y="4403"/>
                  </a:cubicBezTo>
                  <a:lnTo>
                    <a:pt x="1935" y="5304"/>
                  </a:lnTo>
                  <a:cubicBezTo>
                    <a:pt x="1935" y="6105"/>
                    <a:pt x="2068" y="6705"/>
                    <a:pt x="2402" y="7072"/>
                  </a:cubicBezTo>
                  <a:cubicBezTo>
                    <a:pt x="2702" y="7472"/>
                    <a:pt x="3169" y="7672"/>
                    <a:pt x="3803" y="7672"/>
                  </a:cubicBezTo>
                  <a:cubicBezTo>
                    <a:pt x="4237" y="7672"/>
                    <a:pt x="4603" y="7572"/>
                    <a:pt x="4870" y="7372"/>
                  </a:cubicBezTo>
                  <a:cubicBezTo>
                    <a:pt x="5004" y="7239"/>
                    <a:pt x="5137" y="7105"/>
                    <a:pt x="5204" y="6938"/>
                  </a:cubicBezTo>
                  <a:cubicBezTo>
                    <a:pt x="5271" y="7072"/>
                    <a:pt x="5337" y="7172"/>
                    <a:pt x="5437" y="7272"/>
                  </a:cubicBezTo>
                  <a:cubicBezTo>
                    <a:pt x="5671" y="7539"/>
                    <a:pt x="6071" y="7672"/>
                    <a:pt x="6572" y="7672"/>
                  </a:cubicBezTo>
                  <a:cubicBezTo>
                    <a:pt x="7072" y="7672"/>
                    <a:pt x="7439" y="7539"/>
                    <a:pt x="7672" y="7239"/>
                  </a:cubicBezTo>
                  <a:cubicBezTo>
                    <a:pt x="7939" y="6972"/>
                    <a:pt x="8073" y="6505"/>
                    <a:pt x="8073" y="5904"/>
                  </a:cubicBezTo>
                  <a:lnTo>
                    <a:pt x="8073" y="4270"/>
                  </a:lnTo>
                  <a:cubicBezTo>
                    <a:pt x="8039" y="3303"/>
                    <a:pt x="7906" y="2535"/>
                    <a:pt x="7606" y="1902"/>
                  </a:cubicBezTo>
                  <a:cubicBezTo>
                    <a:pt x="7305" y="1268"/>
                    <a:pt x="6872" y="801"/>
                    <a:pt x="6271" y="467"/>
                  </a:cubicBezTo>
                  <a:cubicBezTo>
                    <a:pt x="5671" y="167"/>
                    <a:pt x="4937" y="0"/>
                    <a:pt x="40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4"/>
            <p:cNvSpPr/>
            <p:nvPr/>
          </p:nvSpPr>
          <p:spPr>
            <a:xfrm>
              <a:off x="5431951" y="3602692"/>
              <a:ext cx="156926" cy="185966"/>
            </a:xfrm>
            <a:custGeom>
              <a:avLst/>
              <a:gdLst/>
              <a:ahLst/>
              <a:cxnLst/>
              <a:rect l="l" t="t" r="r" b="b"/>
              <a:pathLst>
                <a:path w="8473" h="10041" extrusionOk="0">
                  <a:moveTo>
                    <a:pt x="4236" y="3436"/>
                  </a:moveTo>
                  <a:cubicBezTo>
                    <a:pt x="4537" y="3436"/>
                    <a:pt x="4737" y="3503"/>
                    <a:pt x="4870" y="3703"/>
                  </a:cubicBezTo>
                  <a:cubicBezTo>
                    <a:pt x="5037" y="3869"/>
                    <a:pt x="5104" y="4170"/>
                    <a:pt x="5104" y="4570"/>
                  </a:cubicBezTo>
                  <a:lnTo>
                    <a:pt x="5104" y="5571"/>
                  </a:lnTo>
                  <a:cubicBezTo>
                    <a:pt x="5104" y="5971"/>
                    <a:pt x="5037" y="6271"/>
                    <a:pt x="4870" y="6471"/>
                  </a:cubicBezTo>
                  <a:cubicBezTo>
                    <a:pt x="4737" y="6638"/>
                    <a:pt x="4537" y="6705"/>
                    <a:pt x="4236" y="6705"/>
                  </a:cubicBezTo>
                  <a:cubicBezTo>
                    <a:pt x="3936" y="6705"/>
                    <a:pt x="3736" y="6638"/>
                    <a:pt x="3569" y="6471"/>
                  </a:cubicBezTo>
                  <a:cubicBezTo>
                    <a:pt x="3436" y="6271"/>
                    <a:pt x="3369" y="5971"/>
                    <a:pt x="3369" y="5571"/>
                  </a:cubicBezTo>
                  <a:lnTo>
                    <a:pt x="3369" y="4570"/>
                  </a:lnTo>
                  <a:cubicBezTo>
                    <a:pt x="3369" y="3569"/>
                    <a:pt x="3836" y="3436"/>
                    <a:pt x="4236" y="3436"/>
                  </a:cubicBezTo>
                  <a:close/>
                  <a:moveTo>
                    <a:pt x="4236" y="3002"/>
                  </a:moveTo>
                  <a:cubicBezTo>
                    <a:pt x="3636" y="3002"/>
                    <a:pt x="2935" y="3269"/>
                    <a:pt x="2935" y="4570"/>
                  </a:cubicBezTo>
                  <a:lnTo>
                    <a:pt x="2935" y="5571"/>
                  </a:lnTo>
                  <a:cubicBezTo>
                    <a:pt x="2935" y="6071"/>
                    <a:pt x="3036" y="6438"/>
                    <a:pt x="3269" y="6705"/>
                  </a:cubicBezTo>
                  <a:cubicBezTo>
                    <a:pt x="3469" y="6972"/>
                    <a:pt x="3803" y="7138"/>
                    <a:pt x="4236" y="7138"/>
                  </a:cubicBezTo>
                  <a:cubicBezTo>
                    <a:pt x="4670" y="7138"/>
                    <a:pt x="4970" y="6972"/>
                    <a:pt x="5204" y="6705"/>
                  </a:cubicBezTo>
                  <a:cubicBezTo>
                    <a:pt x="5404" y="6438"/>
                    <a:pt x="5537" y="6071"/>
                    <a:pt x="5537" y="5571"/>
                  </a:cubicBezTo>
                  <a:lnTo>
                    <a:pt x="5537" y="4537"/>
                  </a:lnTo>
                  <a:cubicBezTo>
                    <a:pt x="5537" y="4070"/>
                    <a:pt x="5404" y="3669"/>
                    <a:pt x="5204" y="3402"/>
                  </a:cubicBezTo>
                  <a:cubicBezTo>
                    <a:pt x="4970" y="3136"/>
                    <a:pt x="4670" y="3002"/>
                    <a:pt x="4236" y="3002"/>
                  </a:cubicBezTo>
                  <a:close/>
                  <a:moveTo>
                    <a:pt x="4236" y="400"/>
                  </a:moveTo>
                  <a:cubicBezTo>
                    <a:pt x="5104" y="400"/>
                    <a:pt x="5804" y="567"/>
                    <a:pt x="6371" y="867"/>
                  </a:cubicBezTo>
                  <a:cubicBezTo>
                    <a:pt x="6905" y="1168"/>
                    <a:pt x="7339" y="1601"/>
                    <a:pt x="7605" y="2202"/>
                  </a:cubicBezTo>
                  <a:cubicBezTo>
                    <a:pt x="7906" y="2802"/>
                    <a:pt x="8039" y="3569"/>
                    <a:pt x="8039" y="4470"/>
                  </a:cubicBezTo>
                  <a:lnTo>
                    <a:pt x="8039" y="6104"/>
                  </a:lnTo>
                  <a:cubicBezTo>
                    <a:pt x="8039" y="6671"/>
                    <a:pt x="7939" y="7072"/>
                    <a:pt x="7706" y="7305"/>
                  </a:cubicBezTo>
                  <a:cubicBezTo>
                    <a:pt x="7505" y="7572"/>
                    <a:pt x="7205" y="7672"/>
                    <a:pt x="6772" y="7672"/>
                  </a:cubicBezTo>
                  <a:cubicBezTo>
                    <a:pt x="6305" y="7672"/>
                    <a:pt x="6004" y="7572"/>
                    <a:pt x="5771" y="7339"/>
                  </a:cubicBezTo>
                  <a:cubicBezTo>
                    <a:pt x="5704" y="7272"/>
                    <a:pt x="5671" y="7172"/>
                    <a:pt x="5604" y="7038"/>
                  </a:cubicBezTo>
                  <a:lnTo>
                    <a:pt x="5404" y="6638"/>
                  </a:lnTo>
                  <a:lnTo>
                    <a:pt x="5237" y="7038"/>
                  </a:lnTo>
                  <a:cubicBezTo>
                    <a:pt x="5137" y="7205"/>
                    <a:pt x="5070" y="7339"/>
                    <a:pt x="4937" y="7405"/>
                  </a:cubicBezTo>
                  <a:cubicBezTo>
                    <a:pt x="4703" y="7605"/>
                    <a:pt x="4403" y="7672"/>
                    <a:pt x="3970" y="7672"/>
                  </a:cubicBezTo>
                  <a:cubicBezTo>
                    <a:pt x="3436" y="7672"/>
                    <a:pt x="3036" y="7505"/>
                    <a:pt x="2769" y="7172"/>
                  </a:cubicBezTo>
                  <a:cubicBezTo>
                    <a:pt x="2468" y="6805"/>
                    <a:pt x="2335" y="6271"/>
                    <a:pt x="2335" y="5537"/>
                  </a:cubicBezTo>
                  <a:lnTo>
                    <a:pt x="2335" y="4603"/>
                  </a:lnTo>
                  <a:cubicBezTo>
                    <a:pt x="2335" y="3869"/>
                    <a:pt x="2502" y="3336"/>
                    <a:pt x="2802" y="2969"/>
                  </a:cubicBezTo>
                  <a:cubicBezTo>
                    <a:pt x="3136" y="2635"/>
                    <a:pt x="3603" y="2468"/>
                    <a:pt x="4236" y="2468"/>
                  </a:cubicBezTo>
                  <a:cubicBezTo>
                    <a:pt x="4870" y="2468"/>
                    <a:pt x="5337" y="2635"/>
                    <a:pt x="5671" y="2969"/>
                  </a:cubicBezTo>
                  <a:cubicBezTo>
                    <a:pt x="5971" y="3336"/>
                    <a:pt x="6138" y="3869"/>
                    <a:pt x="6138" y="4603"/>
                  </a:cubicBezTo>
                  <a:lnTo>
                    <a:pt x="6138" y="6204"/>
                  </a:lnTo>
                  <a:cubicBezTo>
                    <a:pt x="6138" y="6505"/>
                    <a:pt x="6171" y="6738"/>
                    <a:pt x="6271" y="6872"/>
                  </a:cubicBezTo>
                  <a:cubicBezTo>
                    <a:pt x="6405" y="7072"/>
                    <a:pt x="6571" y="7172"/>
                    <a:pt x="6805" y="7172"/>
                  </a:cubicBezTo>
                  <a:cubicBezTo>
                    <a:pt x="7105" y="7172"/>
                    <a:pt x="7272" y="7038"/>
                    <a:pt x="7339" y="6905"/>
                  </a:cubicBezTo>
                  <a:cubicBezTo>
                    <a:pt x="7439" y="6738"/>
                    <a:pt x="7505" y="6538"/>
                    <a:pt x="7505" y="6204"/>
                  </a:cubicBezTo>
                  <a:lnTo>
                    <a:pt x="7505" y="4470"/>
                  </a:lnTo>
                  <a:cubicBezTo>
                    <a:pt x="7505" y="3703"/>
                    <a:pt x="7372" y="3036"/>
                    <a:pt x="7138" y="2535"/>
                  </a:cubicBezTo>
                  <a:cubicBezTo>
                    <a:pt x="6872" y="2001"/>
                    <a:pt x="6505" y="1568"/>
                    <a:pt x="6038" y="1301"/>
                  </a:cubicBezTo>
                  <a:cubicBezTo>
                    <a:pt x="5537" y="1034"/>
                    <a:pt x="4937" y="901"/>
                    <a:pt x="4270" y="901"/>
                  </a:cubicBezTo>
                  <a:cubicBezTo>
                    <a:pt x="3536" y="901"/>
                    <a:pt x="2935" y="1034"/>
                    <a:pt x="2468" y="1301"/>
                  </a:cubicBezTo>
                  <a:cubicBezTo>
                    <a:pt x="1968" y="1568"/>
                    <a:pt x="1601" y="1968"/>
                    <a:pt x="1368" y="2502"/>
                  </a:cubicBezTo>
                  <a:cubicBezTo>
                    <a:pt x="1101" y="3036"/>
                    <a:pt x="1001" y="3669"/>
                    <a:pt x="967" y="4470"/>
                  </a:cubicBezTo>
                  <a:cubicBezTo>
                    <a:pt x="967" y="4703"/>
                    <a:pt x="967" y="4937"/>
                    <a:pt x="967" y="5170"/>
                  </a:cubicBezTo>
                  <a:lnTo>
                    <a:pt x="967" y="5904"/>
                  </a:lnTo>
                  <a:cubicBezTo>
                    <a:pt x="967" y="6605"/>
                    <a:pt x="1101" y="7172"/>
                    <a:pt x="1334" y="7639"/>
                  </a:cubicBezTo>
                  <a:cubicBezTo>
                    <a:pt x="1601" y="8139"/>
                    <a:pt x="1968" y="8506"/>
                    <a:pt x="2468" y="8740"/>
                  </a:cubicBezTo>
                  <a:cubicBezTo>
                    <a:pt x="2935" y="8973"/>
                    <a:pt x="3536" y="9107"/>
                    <a:pt x="4270" y="9107"/>
                  </a:cubicBezTo>
                  <a:lnTo>
                    <a:pt x="5637" y="9107"/>
                  </a:lnTo>
                  <a:lnTo>
                    <a:pt x="5637" y="9607"/>
                  </a:lnTo>
                  <a:lnTo>
                    <a:pt x="4270" y="9607"/>
                  </a:lnTo>
                  <a:cubicBezTo>
                    <a:pt x="3402" y="9607"/>
                    <a:pt x="2669" y="9473"/>
                    <a:pt x="2102" y="9207"/>
                  </a:cubicBezTo>
                  <a:cubicBezTo>
                    <a:pt x="1534" y="8940"/>
                    <a:pt x="1134" y="8539"/>
                    <a:pt x="834" y="8006"/>
                  </a:cubicBezTo>
                  <a:cubicBezTo>
                    <a:pt x="567" y="7439"/>
                    <a:pt x="434" y="6738"/>
                    <a:pt x="434" y="5904"/>
                  </a:cubicBezTo>
                  <a:lnTo>
                    <a:pt x="434" y="5170"/>
                  </a:lnTo>
                  <a:cubicBezTo>
                    <a:pt x="434" y="4937"/>
                    <a:pt x="434" y="4703"/>
                    <a:pt x="434" y="4470"/>
                  </a:cubicBezTo>
                  <a:cubicBezTo>
                    <a:pt x="434" y="3536"/>
                    <a:pt x="567" y="2769"/>
                    <a:pt x="867" y="2168"/>
                  </a:cubicBezTo>
                  <a:cubicBezTo>
                    <a:pt x="1134" y="1601"/>
                    <a:pt x="1568" y="1134"/>
                    <a:pt x="2102" y="867"/>
                  </a:cubicBezTo>
                  <a:cubicBezTo>
                    <a:pt x="2669" y="567"/>
                    <a:pt x="3402" y="400"/>
                    <a:pt x="4236" y="400"/>
                  </a:cubicBezTo>
                  <a:close/>
                  <a:moveTo>
                    <a:pt x="4236" y="0"/>
                  </a:moveTo>
                  <a:cubicBezTo>
                    <a:pt x="3336" y="0"/>
                    <a:pt x="2535" y="167"/>
                    <a:pt x="1935" y="500"/>
                  </a:cubicBezTo>
                  <a:cubicBezTo>
                    <a:pt x="1301" y="834"/>
                    <a:pt x="801" y="1334"/>
                    <a:pt x="500" y="2001"/>
                  </a:cubicBezTo>
                  <a:cubicBezTo>
                    <a:pt x="167" y="2635"/>
                    <a:pt x="0" y="3469"/>
                    <a:pt x="0" y="4437"/>
                  </a:cubicBezTo>
                  <a:cubicBezTo>
                    <a:pt x="0" y="4703"/>
                    <a:pt x="0" y="4937"/>
                    <a:pt x="0" y="5170"/>
                  </a:cubicBezTo>
                  <a:lnTo>
                    <a:pt x="0" y="5904"/>
                  </a:lnTo>
                  <a:cubicBezTo>
                    <a:pt x="0" y="6805"/>
                    <a:pt x="167" y="7572"/>
                    <a:pt x="467" y="8173"/>
                  </a:cubicBezTo>
                  <a:cubicBezTo>
                    <a:pt x="801" y="8806"/>
                    <a:pt x="1268" y="9273"/>
                    <a:pt x="1901" y="9574"/>
                  </a:cubicBezTo>
                  <a:cubicBezTo>
                    <a:pt x="2535" y="9874"/>
                    <a:pt x="3336" y="10041"/>
                    <a:pt x="4236" y="10041"/>
                  </a:cubicBezTo>
                  <a:lnTo>
                    <a:pt x="6038" y="10041"/>
                  </a:lnTo>
                  <a:lnTo>
                    <a:pt x="6038" y="8673"/>
                  </a:lnTo>
                  <a:lnTo>
                    <a:pt x="4270" y="8673"/>
                  </a:lnTo>
                  <a:cubicBezTo>
                    <a:pt x="3603" y="8673"/>
                    <a:pt x="3069" y="8573"/>
                    <a:pt x="2635" y="8373"/>
                  </a:cubicBezTo>
                  <a:cubicBezTo>
                    <a:pt x="2202" y="8173"/>
                    <a:pt x="1901" y="7872"/>
                    <a:pt x="1701" y="7472"/>
                  </a:cubicBezTo>
                  <a:cubicBezTo>
                    <a:pt x="1501" y="7038"/>
                    <a:pt x="1401" y="6538"/>
                    <a:pt x="1401" y="5904"/>
                  </a:cubicBezTo>
                  <a:lnTo>
                    <a:pt x="1401" y="5170"/>
                  </a:lnTo>
                  <a:cubicBezTo>
                    <a:pt x="1401" y="4937"/>
                    <a:pt x="1401" y="4703"/>
                    <a:pt x="1401" y="4470"/>
                  </a:cubicBezTo>
                  <a:cubicBezTo>
                    <a:pt x="1401" y="3736"/>
                    <a:pt x="1501" y="3136"/>
                    <a:pt x="1735" y="2669"/>
                  </a:cubicBezTo>
                  <a:cubicBezTo>
                    <a:pt x="1935" y="2235"/>
                    <a:pt x="2235" y="1901"/>
                    <a:pt x="2669" y="1668"/>
                  </a:cubicBezTo>
                  <a:cubicBezTo>
                    <a:pt x="3069" y="1434"/>
                    <a:pt x="3603" y="1334"/>
                    <a:pt x="4236" y="1334"/>
                  </a:cubicBezTo>
                  <a:cubicBezTo>
                    <a:pt x="4870" y="1334"/>
                    <a:pt x="5404" y="1434"/>
                    <a:pt x="5804" y="1668"/>
                  </a:cubicBezTo>
                  <a:cubicBezTo>
                    <a:pt x="6238" y="1901"/>
                    <a:pt x="6538" y="2235"/>
                    <a:pt x="6738" y="2702"/>
                  </a:cubicBezTo>
                  <a:cubicBezTo>
                    <a:pt x="6972" y="3169"/>
                    <a:pt x="7072" y="3736"/>
                    <a:pt x="7072" y="4470"/>
                  </a:cubicBezTo>
                  <a:lnTo>
                    <a:pt x="7072" y="6204"/>
                  </a:lnTo>
                  <a:cubicBezTo>
                    <a:pt x="7072" y="6505"/>
                    <a:pt x="7038" y="6638"/>
                    <a:pt x="7005" y="6671"/>
                  </a:cubicBezTo>
                  <a:cubicBezTo>
                    <a:pt x="6972" y="6705"/>
                    <a:pt x="6938" y="6772"/>
                    <a:pt x="6805" y="6772"/>
                  </a:cubicBezTo>
                  <a:cubicBezTo>
                    <a:pt x="6705" y="6772"/>
                    <a:pt x="6671" y="6705"/>
                    <a:pt x="6638" y="6671"/>
                  </a:cubicBezTo>
                  <a:cubicBezTo>
                    <a:pt x="6605" y="6605"/>
                    <a:pt x="6538" y="6471"/>
                    <a:pt x="6538" y="6204"/>
                  </a:cubicBezTo>
                  <a:lnTo>
                    <a:pt x="6538" y="4603"/>
                  </a:lnTo>
                  <a:cubicBezTo>
                    <a:pt x="6538" y="3769"/>
                    <a:pt x="6338" y="3136"/>
                    <a:pt x="5971" y="2702"/>
                  </a:cubicBezTo>
                  <a:cubicBezTo>
                    <a:pt x="5571" y="2268"/>
                    <a:pt x="5004" y="2035"/>
                    <a:pt x="4236" y="2035"/>
                  </a:cubicBezTo>
                  <a:cubicBezTo>
                    <a:pt x="3469" y="2035"/>
                    <a:pt x="2902" y="2268"/>
                    <a:pt x="2502" y="2702"/>
                  </a:cubicBezTo>
                  <a:cubicBezTo>
                    <a:pt x="2102" y="3136"/>
                    <a:pt x="1935" y="3769"/>
                    <a:pt x="1935" y="4603"/>
                  </a:cubicBezTo>
                  <a:lnTo>
                    <a:pt x="1935" y="5504"/>
                  </a:lnTo>
                  <a:cubicBezTo>
                    <a:pt x="1935" y="6338"/>
                    <a:pt x="2102" y="7005"/>
                    <a:pt x="2435" y="7405"/>
                  </a:cubicBezTo>
                  <a:cubicBezTo>
                    <a:pt x="2769" y="7872"/>
                    <a:pt x="3302" y="8106"/>
                    <a:pt x="3970" y="8106"/>
                  </a:cubicBezTo>
                  <a:cubicBezTo>
                    <a:pt x="4470" y="8106"/>
                    <a:pt x="4904" y="7972"/>
                    <a:pt x="5204" y="7739"/>
                  </a:cubicBezTo>
                  <a:cubicBezTo>
                    <a:pt x="5270" y="7672"/>
                    <a:pt x="5337" y="7605"/>
                    <a:pt x="5404" y="7539"/>
                  </a:cubicBezTo>
                  <a:cubicBezTo>
                    <a:pt x="5437" y="7572"/>
                    <a:pt x="5437" y="7605"/>
                    <a:pt x="5471" y="7605"/>
                  </a:cubicBezTo>
                  <a:cubicBezTo>
                    <a:pt x="5771" y="7939"/>
                    <a:pt x="6204" y="8106"/>
                    <a:pt x="6772" y="8106"/>
                  </a:cubicBezTo>
                  <a:cubicBezTo>
                    <a:pt x="7305" y="8106"/>
                    <a:pt x="7739" y="7939"/>
                    <a:pt x="8039" y="7605"/>
                  </a:cubicBezTo>
                  <a:cubicBezTo>
                    <a:pt x="8306" y="7272"/>
                    <a:pt x="8473" y="6772"/>
                    <a:pt x="8473" y="6104"/>
                  </a:cubicBezTo>
                  <a:lnTo>
                    <a:pt x="8473" y="4470"/>
                  </a:lnTo>
                  <a:cubicBezTo>
                    <a:pt x="8473" y="3503"/>
                    <a:pt x="8306" y="2669"/>
                    <a:pt x="8006" y="2001"/>
                  </a:cubicBezTo>
                  <a:cubicBezTo>
                    <a:pt x="7672" y="1334"/>
                    <a:pt x="7205" y="834"/>
                    <a:pt x="6571" y="500"/>
                  </a:cubicBezTo>
                  <a:cubicBezTo>
                    <a:pt x="5938" y="167"/>
                    <a:pt x="5170" y="0"/>
                    <a:pt x="4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4"/>
            <p:cNvSpPr/>
            <p:nvPr/>
          </p:nvSpPr>
          <p:spPr>
            <a:xfrm>
              <a:off x="5487550" y="3503217"/>
              <a:ext cx="40171" cy="42653"/>
            </a:xfrm>
            <a:custGeom>
              <a:avLst/>
              <a:gdLst/>
              <a:ahLst/>
              <a:cxnLst/>
              <a:rect l="l" t="t" r="r" b="b"/>
              <a:pathLst>
                <a:path w="2169" h="2303" extrusionOk="0">
                  <a:moveTo>
                    <a:pt x="0" y="1"/>
                  </a:moveTo>
                  <a:lnTo>
                    <a:pt x="0" y="2302"/>
                  </a:lnTo>
                  <a:lnTo>
                    <a:pt x="2168" y="2302"/>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4"/>
            <p:cNvSpPr/>
            <p:nvPr/>
          </p:nvSpPr>
          <p:spPr>
            <a:xfrm>
              <a:off x="5483846" y="3499513"/>
              <a:ext cx="48191" cy="50061"/>
            </a:xfrm>
            <a:custGeom>
              <a:avLst/>
              <a:gdLst/>
              <a:ahLst/>
              <a:cxnLst/>
              <a:rect l="l" t="t" r="r" b="b"/>
              <a:pathLst>
                <a:path w="2602" h="2703" extrusionOk="0">
                  <a:moveTo>
                    <a:pt x="2168" y="401"/>
                  </a:moveTo>
                  <a:lnTo>
                    <a:pt x="2168" y="2302"/>
                  </a:lnTo>
                  <a:lnTo>
                    <a:pt x="400" y="2302"/>
                  </a:lnTo>
                  <a:lnTo>
                    <a:pt x="400" y="401"/>
                  </a:lnTo>
                  <a:close/>
                  <a:moveTo>
                    <a:pt x="0" y="0"/>
                  </a:moveTo>
                  <a:lnTo>
                    <a:pt x="0" y="2702"/>
                  </a:lnTo>
                  <a:lnTo>
                    <a:pt x="2602" y="2702"/>
                  </a:lnTo>
                  <a:lnTo>
                    <a:pt x="2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4"/>
            <p:cNvSpPr/>
            <p:nvPr/>
          </p:nvSpPr>
          <p:spPr>
            <a:xfrm>
              <a:off x="5447379" y="3503217"/>
              <a:ext cx="40190" cy="42653"/>
            </a:xfrm>
            <a:custGeom>
              <a:avLst/>
              <a:gdLst/>
              <a:ahLst/>
              <a:cxnLst/>
              <a:rect l="l" t="t" r="r" b="b"/>
              <a:pathLst>
                <a:path w="2170" h="2303" extrusionOk="0">
                  <a:moveTo>
                    <a:pt x="2169" y="2302"/>
                  </a:moveTo>
                  <a:lnTo>
                    <a:pt x="1" y="2302"/>
                  </a:lnTo>
                  <a:lnTo>
                    <a:pt x="234" y="1"/>
                  </a:lnTo>
                  <a:lnTo>
                    <a:pt x="21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4"/>
            <p:cNvSpPr/>
            <p:nvPr/>
          </p:nvSpPr>
          <p:spPr>
            <a:xfrm>
              <a:off x="5443064" y="3498902"/>
              <a:ext cx="48209" cy="50673"/>
            </a:xfrm>
            <a:custGeom>
              <a:avLst/>
              <a:gdLst/>
              <a:ahLst/>
              <a:cxnLst/>
              <a:rect l="l" t="t" r="r" b="b"/>
              <a:pathLst>
                <a:path w="2603" h="2736" extrusionOk="0">
                  <a:moveTo>
                    <a:pt x="2202" y="434"/>
                  </a:moveTo>
                  <a:lnTo>
                    <a:pt x="2202" y="2335"/>
                  </a:lnTo>
                  <a:lnTo>
                    <a:pt x="434" y="2335"/>
                  </a:lnTo>
                  <a:lnTo>
                    <a:pt x="634" y="434"/>
                  </a:lnTo>
                  <a:close/>
                  <a:moveTo>
                    <a:pt x="467" y="0"/>
                  </a:moveTo>
                  <a:cubicBezTo>
                    <a:pt x="367" y="0"/>
                    <a:pt x="267" y="100"/>
                    <a:pt x="267" y="200"/>
                  </a:cubicBezTo>
                  <a:lnTo>
                    <a:pt x="0" y="2502"/>
                  </a:lnTo>
                  <a:cubicBezTo>
                    <a:pt x="0" y="2569"/>
                    <a:pt x="34" y="2635"/>
                    <a:pt x="67" y="2669"/>
                  </a:cubicBezTo>
                  <a:cubicBezTo>
                    <a:pt x="101" y="2702"/>
                    <a:pt x="167" y="2735"/>
                    <a:pt x="234" y="2735"/>
                  </a:cubicBezTo>
                  <a:lnTo>
                    <a:pt x="2402" y="2735"/>
                  </a:lnTo>
                  <a:cubicBezTo>
                    <a:pt x="2502" y="2735"/>
                    <a:pt x="2602" y="2635"/>
                    <a:pt x="2602" y="2535"/>
                  </a:cubicBezTo>
                  <a:lnTo>
                    <a:pt x="2602" y="234"/>
                  </a:lnTo>
                  <a:cubicBezTo>
                    <a:pt x="2602" y="100"/>
                    <a:pt x="2502"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4"/>
            <p:cNvSpPr/>
            <p:nvPr/>
          </p:nvSpPr>
          <p:spPr>
            <a:xfrm>
              <a:off x="5405985" y="3503217"/>
              <a:ext cx="45135" cy="42653"/>
            </a:xfrm>
            <a:custGeom>
              <a:avLst/>
              <a:gdLst/>
              <a:ahLst/>
              <a:cxnLst/>
              <a:rect l="l" t="t" r="r" b="b"/>
              <a:pathLst>
                <a:path w="2437" h="2303" extrusionOk="0">
                  <a:moveTo>
                    <a:pt x="234" y="1"/>
                  </a:moveTo>
                  <a:lnTo>
                    <a:pt x="1" y="2302"/>
                  </a:lnTo>
                  <a:lnTo>
                    <a:pt x="2203" y="2302"/>
                  </a:ln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4"/>
            <p:cNvSpPr/>
            <p:nvPr/>
          </p:nvSpPr>
          <p:spPr>
            <a:xfrm>
              <a:off x="5401670" y="3499513"/>
              <a:ext cx="53766" cy="50061"/>
            </a:xfrm>
            <a:custGeom>
              <a:avLst/>
              <a:gdLst/>
              <a:ahLst/>
              <a:cxnLst/>
              <a:rect l="l" t="t" r="r" b="b"/>
              <a:pathLst>
                <a:path w="2903" h="2703" extrusionOk="0">
                  <a:moveTo>
                    <a:pt x="2436" y="401"/>
                  </a:moveTo>
                  <a:lnTo>
                    <a:pt x="2235" y="2302"/>
                  </a:lnTo>
                  <a:lnTo>
                    <a:pt x="467" y="2302"/>
                  </a:lnTo>
                  <a:lnTo>
                    <a:pt x="668" y="401"/>
                  </a:lnTo>
                  <a:close/>
                  <a:moveTo>
                    <a:pt x="301" y="0"/>
                  </a:moveTo>
                  <a:lnTo>
                    <a:pt x="0" y="2702"/>
                  </a:lnTo>
                  <a:lnTo>
                    <a:pt x="2602" y="2702"/>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4"/>
            <p:cNvSpPr/>
            <p:nvPr/>
          </p:nvSpPr>
          <p:spPr>
            <a:xfrm>
              <a:off x="5366462" y="3503217"/>
              <a:ext cx="45116" cy="42653"/>
            </a:xfrm>
            <a:custGeom>
              <a:avLst/>
              <a:gdLst/>
              <a:ahLst/>
              <a:cxnLst/>
              <a:rect l="l" t="t" r="r" b="b"/>
              <a:pathLst>
                <a:path w="2436" h="2303" extrusionOk="0">
                  <a:moveTo>
                    <a:pt x="2168" y="2302"/>
                  </a:moveTo>
                  <a:lnTo>
                    <a:pt x="0" y="2302"/>
                  </a:lnTo>
                  <a:lnTo>
                    <a:pt x="701" y="1"/>
                  </a:lnTo>
                  <a:lnTo>
                    <a:pt x="24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4"/>
            <p:cNvSpPr/>
            <p:nvPr/>
          </p:nvSpPr>
          <p:spPr>
            <a:xfrm>
              <a:off x="5362128" y="3499513"/>
              <a:ext cx="53154" cy="50061"/>
            </a:xfrm>
            <a:custGeom>
              <a:avLst/>
              <a:gdLst/>
              <a:ahLst/>
              <a:cxnLst/>
              <a:rect l="l" t="t" r="r" b="b"/>
              <a:pathLst>
                <a:path w="2870" h="2703" extrusionOk="0">
                  <a:moveTo>
                    <a:pt x="2436" y="401"/>
                  </a:moveTo>
                  <a:lnTo>
                    <a:pt x="2236" y="2302"/>
                  </a:lnTo>
                  <a:lnTo>
                    <a:pt x="501" y="2302"/>
                  </a:lnTo>
                  <a:lnTo>
                    <a:pt x="1068" y="401"/>
                  </a:lnTo>
                  <a:close/>
                  <a:moveTo>
                    <a:pt x="935" y="0"/>
                  </a:moveTo>
                  <a:cubicBezTo>
                    <a:pt x="835" y="0"/>
                    <a:pt x="734" y="34"/>
                    <a:pt x="734" y="134"/>
                  </a:cubicBezTo>
                  <a:lnTo>
                    <a:pt x="34" y="2435"/>
                  </a:lnTo>
                  <a:cubicBezTo>
                    <a:pt x="1" y="2502"/>
                    <a:pt x="34" y="2569"/>
                    <a:pt x="67" y="2636"/>
                  </a:cubicBezTo>
                  <a:cubicBezTo>
                    <a:pt x="101" y="2669"/>
                    <a:pt x="167" y="2702"/>
                    <a:pt x="234" y="2702"/>
                  </a:cubicBezTo>
                  <a:lnTo>
                    <a:pt x="2402" y="2702"/>
                  </a:lnTo>
                  <a:cubicBezTo>
                    <a:pt x="2502" y="2702"/>
                    <a:pt x="2602" y="2636"/>
                    <a:pt x="2602" y="2536"/>
                  </a:cubicBezTo>
                  <a:lnTo>
                    <a:pt x="2869" y="234"/>
                  </a:lnTo>
                  <a:cubicBezTo>
                    <a:pt x="2869" y="167"/>
                    <a:pt x="2836" y="100"/>
                    <a:pt x="2803" y="67"/>
                  </a:cubicBezTo>
                  <a:cubicBezTo>
                    <a:pt x="2769" y="0"/>
                    <a:pt x="2703"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4"/>
            <p:cNvSpPr/>
            <p:nvPr/>
          </p:nvSpPr>
          <p:spPr>
            <a:xfrm>
              <a:off x="5365833" y="3545852"/>
              <a:ext cx="40171" cy="12372"/>
            </a:xfrm>
            <a:custGeom>
              <a:avLst/>
              <a:gdLst/>
              <a:ahLst/>
              <a:cxnLst/>
              <a:rect l="l" t="t" r="r" b="b"/>
              <a:pathLst>
                <a:path w="2169" h="668" extrusionOk="0">
                  <a:moveTo>
                    <a:pt x="2169" y="0"/>
                  </a:moveTo>
                  <a:cubicBezTo>
                    <a:pt x="2169" y="367"/>
                    <a:pt x="1702" y="667"/>
                    <a:pt x="1102" y="667"/>
                  </a:cubicBezTo>
                  <a:cubicBezTo>
                    <a:pt x="501" y="667"/>
                    <a:pt x="1" y="367"/>
                    <a:pt x="1"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4"/>
            <p:cNvSpPr/>
            <p:nvPr/>
          </p:nvSpPr>
          <p:spPr>
            <a:xfrm>
              <a:off x="5362128" y="3542148"/>
              <a:ext cx="47598" cy="19780"/>
            </a:xfrm>
            <a:custGeom>
              <a:avLst/>
              <a:gdLst/>
              <a:ahLst/>
              <a:cxnLst/>
              <a:rect l="l" t="t" r="r" b="b"/>
              <a:pathLst>
                <a:path w="2570" h="1068" extrusionOk="0">
                  <a:moveTo>
                    <a:pt x="201" y="0"/>
                  </a:moveTo>
                  <a:cubicBezTo>
                    <a:pt x="101" y="0"/>
                    <a:pt x="1" y="100"/>
                    <a:pt x="1" y="200"/>
                  </a:cubicBezTo>
                  <a:cubicBezTo>
                    <a:pt x="1" y="701"/>
                    <a:pt x="568" y="1067"/>
                    <a:pt x="1302" y="1067"/>
                  </a:cubicBezTo>
                  <a:cubicBezTo>
                    <a:pt x="2002" y="1067"/>
                    <a:pt x="2569" y="701"/>
                    <a:pt x="2569" y="200"/>
                  </a:cubicBezTo>
                  <a:cubicBezTo>
                    <a:pt x="2569" y="100"/>
                    <a:pt x="2502" y="0"/>
                    <a:pt x="2369" y="0"/>
                  </a:cubicBezTo>
                  <a:cubicBezTo>
                    <a:pt x="2269" y="0"/>
                    <a:pt x="2169" y="100"/>
                    <a:pt x="2169" y="200"/>
                  </a:cubicBezTo>
                  <a:cubicBezTo>
                    <a:pt x="2169" y="434"/>
                    <a:pt x="1802" y="667"/>
                    <a:pt x="1302" y="667"/>
                  </a:cubicBezTo>
                  <a:cubicBezTo>
                    <a:pt x="801" y="667"/>
                    <a:pt x="401" y="434"/>
                    <a:pt x="401" y="200"/>
                  </a:cubicBezTo>
                  <a:cubicBezTo>
                    <a:pt x="401" y="100"/>
                    <a:pt x="33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4"/>
            <p:cNvSpPr/>
            <p:nvPr/>
          </p:nvSpPr>
          <p:spPr>
            <a:xfrm>
              <a:off x="5405985" y="3545852"/>
              <a:ext cx="40190" cy="12372"/>
            </a:xfrm>
            <a:custGeom>
              <a:avLst/>
              <a:gdLst/>
              <a:ahLst/>
              <a:cxnLst/>
              <a:rect l="l" t="t" r="r" b="b"/>
              <a:pathLst>
                <a:path w="2170" h="668" extrusionOk="0">
                  <a:moveTo>
                    <a:pt x="1" y="0"/>
                  </a:moveTo>
                  <a:cubicBezTo>
                    <a:pt x="1" y="367"/>
                    <a:pt x="501" y="667"/>
                    <a:pt x="1102" y="667"/>
                  </a:cubicBezTo>
                  <a:cubicBezTo>
                    <a:pt x="1702" y="667"/>
                    <a:pt x="2169" y="367"/>
                    <a:pt x="2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4"/>
            <p:cNvSpPr/>
            <p:nvPr/>
          </p:nvSpPr>
          <p:spPr>
            <a:xfrm>
              <a:off x="5402281" y="3545852"/>
              <a:ext cx="48209" cy="16076"/>
            </a:xfrm>
            <a:custGeom>
              <a:avLst/>
              <a:gdLst/>
              <a:ahLst/>
              <a:cxnLst/>
              <a:rect l="l" t="t" r="r" b="b"/>
              <a:pathLst>
                <a:path w="2603" h="868" extrusionOk="0">
                  <a:moveTo>
                    <a:pt x="1" y="0"/>
                  </a:moveTo>
                  <a:cubicBezTo>
                    <a:pt x="1" y="501"/>
                    <a:pt x="568" y="867"/>
                    <a:pt x="1302" y="867"/>
                  </a:cubicBezTo>
                  <a:cubicBezTo>
                    <a:pt x="2036" y="867"/>
                    <a:pt x="2603" y="501"/>
                    <a:pt x="2603" y="0"/>
                  </a:cubicBezTo>
                  <a:lnTo>
                    <a:pt x="2169" y="0"/>
                  </a:lnTo>
                  <a:cubicBezTo>
                    <a:pt x="2169" y="234"/>
                    <a:pt x="1802" y="467"/>
                    <a:pt x="1302" y="467"/>
                  </a:cubicBezTo>
                  <a:cubicBezTo>
                    <a:pt x="801" y="467"/>
                    <a:pt x="434" y="234"/>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4"/>
            <p:cNvSpPr/>
            <p:nvPr/>
          </p:nvSpPr>
          <p:spPr>
            <a:xfrm>
              <a:off x="5446768" y="3545852"/>
              <a:ext cx="40171" cy="12372"/>
            </a:xfrm>
            <a:custGeom>
              <a:avLst/>
              <a:gdLst/>
              <a:ahLst/>
              <a:cxnLst/>
              <a:rect l="l" t="t" r="r" b="b"/>
              <a:pathLst>
                <a:path w="2169" h="668" extrusionOk="0">
                  <a:moveTo>
                    <a:pt x="2169" y="0"/>
                  </a:moveTo>
                  <a:cubicBezTo>
                    <a:pt x="2169" y="367"/>
                    <a:pt x="1668" y="667"/>
                    <a:pt x="1068" y="667"/>
                  </a:cubicBezTo>
                  <a:cubicBezTo>
                    <a:pt x="468" y="667"/>
                    <a:pt x="1" y="367"/>
                    <a:pt x="1"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4"/>
            <p:cNvSpPr/>
            <p:nvPr/>
          </p:nvSpPr>
          <p:spPr>
            <a:xfrm>
              <a:off x="5443064" y="3542148"/>
              <a:ext cx="47580" cy="19780"/>
            </a:xfrm>
            <a:custGeom>
              <a:avLst/>
              <a:gdLst/>
              <a:ahLst/>
              <a:cxnLst/>
              <a:rect l="l" t="t" r="r" b="b"/>
              <a:pathLst>
                <a:path w="2569" h="1068" extrusionOk="0">
                  <a:moveTo>
                    <a:pt x="201" y="0"/>
                  </a:moveTo>
                  <a:cubicBezTo>
                    <a:pt x="67" y="0"/>
                    <a:pt x="0" y="100"/>
                    <a:pt x="0" y="200"/>
                  </a:cubicBezTo>
                  <a:cubicBezTo>
                    <a:pt x="0" y="701"/>
                    <a:pt x="568" y="1067"/>
                    <a:pt x="1268" y="1067"/>
                  </a:cubicBezTo>
                  <a:cubicBezTo>
                    <a:pt x="2002" y="1067"/>
                    <a:pt x="2569" y="701"/>
                    <a:pt x="2569" y="200"/>
                  </a:cubicBezTo>
                  <a:cubicBezTo>
                    <a:pt x="2569" y="100"/>
                    <a:pt x="2469" y="0"/>
                    <a:pt x="2369" y="0"/>
                  </a:cubicBezTo>
                  <a:cubicBezTo>
                    <a:pt x="2235" y="0"/>
                    <a:pt x="2169" y="100"/>
                    <a:pt x="2169" y="200"/>
                  </a:cubicBezTo>
                  <a:cubicBezTo>
                    <a:pt x="2169" y="434"/>
                    <a:pt x="1768" y="667"/>
                    <a:pt x="1268" y="667"/>
                  </a:cubicBezTo>
                  <a:cubicBezTo>
                    <a:pt x="768" y="667"/>
                    <a:pt x="401" y="434"/>
                    <a:pt x="401" y="200"/>
                  </a:cubicBezTo>
                  <a:cubicBezTo>
                    <a:pt x="401" y="100"/>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4"/>
            <p:cNvSpPr/>
            <p:nvPr/>
          </p:nvSpPr>
          <p:spPr>
            <a:xfrm>
              <a:off x="5527703" y="3503217"/>
              <a:ext cx="40171" cy="42653"/>
            </a:xfrm>
            <a:custGeom>
              <a:avLst/>
              <a:gdLst/>
              <a:ahLst/>
              <a:cxnLst/>
              <a:rect l="l" t="t" r="r" b="b"/>
              <a:pathLst>
                <a:path w="2169" h="2303" extrusionOk="0">
                  <a:moveTo>
                    <a:pt x="0" y="2302"/>
                  </a:moveTo>
                  <a:lnTo>
                    <a:pt x="2169" y="2302"/>
                  </a:lnTo>
                  <a:lnTo>
                    <a:pt x="1935"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4"/>
            <p:cNvSpPr/>
            <p:nvPr/>
          </p:nvSpPr>
          <p:spPr>
            <a:xfrm>
              <a:off x="5523999" y="3499513"/>
              <a:ext cx="48209" cy="50061"/>
            </a:xfrm>
            <a:custGeom>
              <a:avLst/>
              <a:gdLst/>
              <a:ahLst/>
              <a:cxnLst/>
              <a:rect l="l" t="t" r="r" b="b"/>
              <a:pathLst>
                <a:path w="2603" h="2703" extrusionOk="0">
                  <a:moveTo>
                    <a:pt x="1935" y="401"/>
                  </a:moveTo>
                  <a:lnTo>
                    <a:pt x="2135" y="2302"/>
                  </a:lnTo>
                  <a:lnTo>
                    <a:pt x="401" y="2302"/>
                  </a:lnTo>
                  <a:lnTo>
                    <a:pt x="401" y="401"/>
                  </a:lnTo>
                  <a:close/>
                  <a:moveTo>
                    <a:pt x="200" y="0"/>
                  </a:moveTo>
                  <a:cubicBezTo>
                    <a:pt x="67" y="0"/>
                    <a:pt x="0" y="67"/>
                    <a:pt x="0" y="201"/>
                  </a:cubicBezTo>
                  <a:lnTo>
                    <a:pt x="0" y="2502"/>
                  </a:lnTo>
                  <a:cubicBezTo>
                    <a:pt x="0" y="2602"/>
                    <a:pt x="67" y="2702"/>
                    <a:pt x="200" y="2702"/>
                  </a:cubicBezTo>
                  <a:lnTo>
                    <a:pt x="2369" y="2702"/>
                  </a:lnTo>
                  <a:cubicBezTo>
                    <a:pt x="2435" y="2702"/>
                    <a:pt x="2502" y="2669"/>
                    <a:pt x="2535" y="2636"/>
                  </a:cubicBezTo>
                  <a:cubicBezTo>
                    <a:pt x="2569" y="2602"/>
                    <a:pt x="2602" y="2536"/>
                    <a:pt x="2569" y="2469"/>
                  </a:cubicBezTo>
                  <a:lnTo>
                    <a:pt x="2335" y="167"/>
                  </a:lnTo>
                  <a:cubicBezTo>
                    <a:pt x="2335" y="67"/>
                    <a:pt x="2235" y="0"/>
                    <a:pt x="2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4"/>
            <p:cNvSpPr/>
            <p:nvPr/>
          </p:nvSpPr>
          <p:spPr>
            <a:xfrm>
              <a:off x="5564152" y="3503217"/>
              <a:ext cx="45116" cy="42653"/>
            </a:xfrm>
            <a:custGeom>
              <a:avLst/>
              <a:gdLst/>
              <a:ahLst/>
              <a:cxnLst/>
              <a:rect l="l" t="t" r="r" b="b"/>
              <a:pathLst>
                <a:path w="2436" h="2303" extrusionOk="0">
                  <a:moveTo>
                    <a:pt x="0" y="1"/>
                  </a:moveTo>
                  <a:lnTo>
                    <a:pt x="234" y="2302"/>
                  </a:lnTo>
                  <a:lnTo>
                    <a:pt x="2436" y="2302"/>
                  </a:lnTo>
                  <a:lnTo>
                    <a:pt x="21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4"/>
            <p:cNvSpPr/>
            <p:nvPr/>
          </p:nvSpPr>
          <p:spPr>
            <a:xfrm>
              <a:off x="5559818" y="3499513"/>
              <a:ext cx="53784" cy="50061"/>
            </a:xfrm>
            <a:custGeom>
              <a:avLst/>
              <a:gdLst/>
              <a:ahLst/>
              <a:cxnLst/>
              <a:rect l="l" t="t" r="r" b="b"/>
              <a:pathLst>
                <a:path w="2904" h="2703" extrusionOk="0">
                  <a:moveTo>
                    <a:pt x="2236" y="401"/>
                  </a:moveTo>
                  <a:lnTo>
                    <a:pt x="2436" y="2302"/>
                  </a:lnTo>
                  <a:lnTo>
                    <a:pt x="668" y="2302"/>
                  </a:lnTo>
                  <a:lnTo>
                    <a:pt x="468" y="401"/>
                  </a:lnTo>
                  <a:close/>
                  <a:moveTo>
                    <a:pt x="1" y="0"/>
                  </a:moveTo>
                  <a:lnTo>
                    <a:pt x="301" y="2702"/>
                  </a:lnTo>
                  <a:lnTo>
                    <a:pt x="2903" y="2702"/>
                  </a:lnTo>
                  <a:lnTo>
                    <a:pt x="2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4"/>
            <p:cNvSpPr/>
            <p:nvPr/>
          </p:nvSpPr>
          <p:spPr>
            <a:xfrm>
              <a:off x="5603694" y="3503217"/>
              <a:ext cx="45116" cy="42653"/>
            </a:xfrm>
            <a:custGeom>
              <a:avLst/>
              <a:gdLst/>
              <a:ahLst/>
              <a:cxnLst/>
              <a:rect l="l" t="t" r="r" b="b"/>
              <a:pathLst>
                <a:path w="2436" h="2303" extrusionOk="0">
                  <a:moveTo>
                    <a:pt x="234" y="2302"/>
                  </a:moveTo>
                  <a:lnTo>
                    <a:pt x="2435" y="2302"/>
                  </a:lnTo>
                  <a:lnTo>
                    <a:pt x="1735"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4"/>
            <p:cNvSpPr/>
            <p:nvPr/>
          </p:nvSpPr>
          <p:spPr>
            <a:xfrm>
              <a:off x="5599990" y="3498902"/>
              <a:ext cx="52525" cy="50673"/>
            </a:xfrm>
            <a:custGeom>
              <a:avLst/>
              <a:gdLst/>
              <a:ahLst/>
              <a:cxnLst/>
              <a:rect l="l" t="t" r="r" b="b"/>
              <a:pathLst>
                <a:path w="2836" h="2736" extrusionOk="0">
                  <a:moveTo>
                    <a:pt x="1768" y="434"/>
                  </a:moveTo>
                  <a:lnTo>
                    <a:pt x="2335" y="2335"/>
                  </a:lnTo>
                  <a:lnTo>
                    <a:pt x="634" y="2335"/>
                  </a:lnTo>
                  <a:lnTo>
                    <a:pt x="434" y="434"/>
                  </a:lnTo>
                  <a:close/>
                  <a:moveTo>
                    <a:pt x="200" y="0"/>
                  </a:moveTo>
                  <a:cubicBezTo>
                    <a:pt x="167" y="0"/>
                    <a:pt x="100" y="33"/>
                    <a:pt x="67" y="100"/>
                  </a:cubicBezTo>
                  <a:cubicBezTo>
                    <a:pt x="0" y="133"/>
                    <a:pt x="0" y="200"/>
                    <a:pt x="0" y="234"/>
                  </a:cubicBezTo>
                  <a:lnTo>
                    <a:pt x="234" y="2569"/>
                  </a:lnTo>
                  <a:cubicBezTo>
                    <a:pt x="267" y="2669"/>
                    <a:pt x="334" y="2735"/>
                    <a:pt x="467" y="2735"/>
                  </a:cubicBezTo>
                  <a:lnTo>
                    <a:pt x="2635" y="2735"/>
                  </a:lnTo>
                  <a:cubicBezTo>
                    <a:pt x="2702" y="2735"/>
                    <a:pt x="2769" y="2702"/>
                    <a:pt x="2802" y="2669"/>
                  </a:cubicBezTo>
                  <a:cubicBezTo>
                    <a:pt x="2836" y="2602"/>
                    <a:pt x="2836" y="2535"/>
                    <a:pt x="2836" y="2468"/>
                  </a:cubicBezTo>
                  <a:lnTo>
                    <a:pt x="2135" y="167"/>
                  </a:lnTo>
                  <a:cubicBezTo>
                    <a:pt x="2102" y="67"/>
                    <a:pt x="2035" y="0"/>
                    <a:pt x="1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4"/>
            <p:cNvSpPr/>
            <p:nvPr/>
          </p:nvSpPr>
          <p:spPr>
            <a:xfrm>
              <a:off x="5609250" y="3545852"/>
              <a:ext cx="40171" cy="12372"/>
            </a:xfrm>
            <a:custGeom>
              <a:avLst/>
              <a:gdLst/>
              <a:ahLst/>
              <a:cxnLst/>
              <a:rect l="l" t="t" r="r" b="b"/>
              <a:pathLst>
                <a:path w="2169" h="668" extrusionOk="0">
                  <a:moveTo>
                    <a:pt x="1" y="0"/>
                  </a:moveTo>
                  <a:cubicBezTo>
                    <a:pt x="1" y="367"/>
                    <a:pt x="468" y="667"/>
                    <a:pt x="1068" y="667"/>
                  </a:cubicBezTo>
                  <a:cubicBezTo>
                    <a:pt x="1668" y="667"/>
                    <a:pt x="2169" y="367"/>
                    <a:pt x="2169"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4"/>
            <p:cNvSpPr/>
            <p:nvPr/>
          </p:nvSpPr>
          <p:spPr>
            <a:xfrm>
              <a:off x="5604935" y="3542148"/>
              <a:ext cx="48191" cy="19780"/>
            </a:xfrm>
            <a:custGeom>
              <a:avLst/>
              <a:gdLst/>
              <a:ahLst/>
              <a:cxnLst/>
              <a:rect l="l" t="t" r="r" b="b"/>
              <a:pathLst>
                <a:path w="2602" h="1068" extrusionOk="0">
                  <a:moveTo>
                    <a:pt x="234" y="0"/>
                  </a:moveTo>
                  <a:cubicBezTo>
                    <a:pt x="100" y="0"/>
                    <a:pt x="0" y="100"/>
                    <a:pt x="0" y="200"/>
                  </a:cubicBezTo>
                  <a:cubicBezTo>
                    <a:pt x="0" y="701"/>
                    <a:pt x="567" y="1067"/>
                    <a:pt x="1301" y="1067"/>
                  </a:cubicBezTo>
                  <a:cubicBezTo>
                    <a:pt x="2035" y="1067"/>
                    <a:pt x="2602" y="701"/>
                    <a:pt x="2602" y="200"/>
                  </a:cubicBezTo>
                  <a:cubicBezTo>
                    <a:pt x="2602" y="100"/>
                    <a:pt x="2502" y="0"/>
                    <a:pt x="2402" y="0"/>
                  </a:cubicBezTo>
                  <a:cubicBezTo>
                    <a:pt x="2268" y="0"/>
                    <a:pt x="2168" y="100"/>
                    <a:pt x="2168" y="200"/>
                  </a:cubicBezTo>
                  <a:cubicBezTo>
                    <a:pt x="2168" y="434"/>
                    <a:pt x="1801" y="667"/>
                    <a:pt x="1301" y="667"/>
                  </a:cubicBezTo>
                  <a:cubicBezTo>
                    <a:pt x="801" y="667"/>
                    <a:pt x="434" y="434"/>
                    <a:pt x="434" y="200"/>
                  </a:cubicBezTo>
                  <a:cubicBezTo>
                    <a:pt x="434" y="100"/>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4"/>
            <p:cNvSpPr/>
            <p:nvPr/>
          </p:nvSpPr>
          <p:spPr>
            <a:xfrm>
              <a:off x="5568467" y="3545852"/>
              <a:ext cx="40190" cy="12372"/>
            </a:xfrm>
            <a:custGeom>
              <a:avLst/>
              <a:gdLst/>
              <a:ahLst/>
              <a:cxnLst/>
              <a:rect l="l" t="t" r="r" b="b"/>
              <a:pathLst>
                <a:path w="2170" h="668" extrusionOk="0">
                  <a:moveTo>
                    <a:pt x="1" y="0"/>
                  </a:moveTo>
                  <a:cubicBezTo>
                    <a:pt x="1" y="367"/>
                    <a:pt x="501" y="667"/>
                    <a:pt x="1102" y="667"/>
                  </a:cubicBezTo>
                  <a:cubicBezTo>
                    <a:pt x="1702" y="667"/>
                    <a:pt x="2169" y="367"/>
                    <a:pt x="2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4"/>
            <p:cNvSpPr/>
            <p:nvPr/>
          </p:nvSpPr>
          <p:spPr>
            <a:xfrm>
              <a:off x="5564763" y="3545852"/>
              <a:ext cx="48209" cy="16076"/>
            </a:xfrm>
            <a:custGeom>
              <a:avLst/>
              <a:gdLst/>
              <a:ahLst/>
              <a:cxnLst/>
              <a:rect l="l" t="t" r="r" b="b"/>
              <a:pathLst>
                <a:path w="2603" h="868" extrusionOk="0">
                  <a:moveTo>
                    <a:pt x="1" y="0"/>
                  </a:moveTo>
                  <a:cubicBezTo>
                    <a:pt x="1" y="501"/>
                    <a:pt x="568" y="867"/>
                    <a:pt x="1302" y="867"/>
                  </a:cubicBezTo>
                  <a:cubicBezTo>
                    <a:pt x="2036" y="867"/>
                    <a:pt x="2603" y="501"/>
                    <a:pt x="2603" y="0"/>
                  </a:cubicBezTo>
                  <a:lnTo>
                    <a:pt x="2169" y="0"/>
                  </a:lnTo>
                  <a:cubicBezTo>
                    <a:pt x="2169" y="234"/>
                    <a:pt x="1802" y="467"/>
                    <a:pt x="1302" y="467"/>
                  </a:cubicBezTo>
                  <a:cubicBezTo>
                    <a:pt x="801" y="467"/>
                    <a:pt x="434" y="234"/>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4"/>
            <p:cNvSpPr/>
            <p:nvPr/>
          </p:nvSpPr>
          <p:spPr>
            <a:xfrm>
              <a:off x="5528315" y="3545852"/>
              <a:ext cx="40171" cy="12372"/>
            </a:xfrm>
            <a:custGeom>
              <a:avLst/>
              <a:gdLst/>
              <a:ahLst/>
              <a:cxnLst/>
              <a:rect l="l" t="t" r="r" b="b"/>
              <a:pathLst>
                <a:path w="2169" h="668" extrusionOk="0">
                  <a:moveTo>
                    <a:pt x="1" y="0"/>
                  </a:moveTo>
                  <a:cubicBezTo>
                    <a:pt x="1" y="367"/>
                    <a:pt x="468" y="667"/>
                    <a:pt x="1068" y="667"/>
                  </a:cubicBezTo>
                  <a:cubicBezTo>
                    <a:pt x="1669" y="667"/>
                    <a:pt x="2169" y="367"/>
                    <a:pt x="2169" y="0"/>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4"/>
            <p:cNvSpPr/>
            <p:nvPr/>
          </p:nvSpPr>
          <p:spPr>
            <a:xfrm>
              <a:off x="5524610" y="3542148"/>
              <a:ext cx="47598" cy="19780"/>
            </a:xfrm>
            <a:custGeom>
              <a:avLst/>
              <a:gdLst/>
              <a:ahLst/>
              <a:cxnLst/>
              <a:rect l="l" t="t" r="r" b="b"/>
              <a:pathLst>
                <a:path w="2570" h="1068" extrusionOk="0">
                  <a:moveTo>
                    <a:pt x="201" y="0"/>
                  </a:moveTo>
                  <a:cubicBezTo>
                    <a:pt x="67" y="0"/>
                    <a:pt x="1" y="100"/>
                    <a:pt x="1" y="200"/>
                  </a:cubicBezTo>
                  <a:cubicBezTo>
                    <a:pt x="1" y="701"/>
                    <a:pt x="568" y="1067"/>
                    <a:pt x="1268" y="1067"/>
                  </a:cubicBezTo>
                  <a:cubicBezTo>
                    <a:pt x="2002" y="1067"/>
                    <a:pt x="2569" y="701"/>
                    <a:pt x="2569" y="200"/>
                  </a:cubicBezTo>
                  <a:cubicBezTo>
                    <a:pt x="2569" y="100"/>
                    <a:pt x="2469" y="0"/>
                    <a:pt x="2369" y="0"/>
                  </a:cubicBezTo>
                  <a:cubicBezTo>
                    <a:pt x="2236" y="0"/>
                    <a:pt x="2169" y="100"/>
                    <a:pt x="2169" y="200"/>
                  </a:cubicBezTo>
                  <a:cubicBezTo>
                    <a:pt x="2169" y="434"/>
                    <a:pt x="1769" y="667"/>
                    <a:pt x="1268" y="667"/>
                  </a:cubicBezTo>
                  <a:cubicBezTo>
                    <a:pt x="768" y="667"/>
                    <a:pt x="401" y="434"/>
                    <a:pt x="401" y="200"/>
                  </a:cubicBezTo>
                  <a:cubicBezTo>
                    <a:pt x="401" y="100"/>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4"/>
            <p:cNvSpPr/>
            <p:nvPr/>
          </p:nvSpPr>
          <p:spPr>
            <a:xfrm>
              <a:off x="5486921" y="3545852"/>
              <a:ext cx="40190" cy="12372"/>
            </a:xfrm>
            <a:custGeom>
              <a:avLst/>
              <a:gdLst/>
              <a:ahLst/>
              <a:cxnLst/>
              <a:rect l="l" t="t" r="r" b="b"/>
              <a:pathLst>
                <a:path w="2170" h="668" extrusionOk="0">
                  <a:moveTo>
                    <a:pt x="1" y="0"/>
                  </a:moveTo>
                  <a:cubicBezTo>
                    <a:pt x="1" y="367"/>
                    <a:pt x="468" y="667"/>
                    <a:pt x="1068" y="667"/>
                  </a:cubicBezTo>
                  <a:cubicBezTo>
                    <a:pt x="1669" y="667"/>
                    <a:pt x="2169" y="367"/>
                    <a:pt x="2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4"/>
            <p:cNvSpPr/>
            <p:nvPr/>
          </p:nvSpPr>
          <p:spPr>
            <a:xfrm>
              <a:off x="5483217" y="3545852"/>
              <a:ext cx="47598" cy="16076"/>
            </a:xfrm>
            <a:custGeom>
              <a:avLst/>
              <a:gdLst/>
              <a:ahLst/>
              <a:cxnLst/>
              <a:rect l="l" t="t" r="r" b="b"/>
              <a:pathLst>
                <a:path w="2570" h="868" extrusionOk="0">
                  <a:moveTo>
                    <a:pt x="1" y="0"/>
                  </a:moveTo>
                  <a:cubicBezTo>
                    <a:pt x="1" y="501"/>
                    <a:pt x="568" y="867"/>
                    <a:pt x="1268" y="867"/>
                  </a:cubicBezTo>
                  <a:cubicBezTo>
                    <a:pt x="2002" y="867"/>
                    <a:pt x="2569" y="501"/>
                    <a:pt x="2569" y="0"/>
                  </a:cubicBezTo>
                  <a:lnTo>
                    <a:pt x="2169" y="0"/>
                  </a:lnTo>
                  <a:cubicBezTo>
                    <a:pt x="2169" y="234"/>
                    <a:pt x="1769" y="467"/>
                    <a:pt x="1268" y="467"/>
                  </a:cubicBezTo>
                  <a:cubicBezTo>
                    <a:pt x="768" y="467"/>
                    <a:pt x="401" y="234"/>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44"/>
          <p:cNvGrpSpPr/>
          <p:nvPr/>
        </p:nvGrpSpPr>
        <p:grpSpPr>
          <a:xfrm>
            <a:off x="4747673" y="2235343"/>
            <a:ext cx="922988" cy="1135516"/>
            <a:chOff x="6863378" y="1201911"/>
            <a:chExt cx="922988" cy="1135516"/>
          </a:xfrm>
        </p:grpSpPr>
        <p:sp>
          <p:nvSpPr>
            <p:cNvPr id="2610" name="Google Shape;2610;p44"/>
            <p:cNvSpPr/>
            <p:nvPr/>
          </p:nvSpPr>
          <p:spPr>
            <a:xfrm>
              <a:off x="7510213" y="1417529"/>
              <a:ext cx="19" cy="25354"/>
            </a:xfrm>
            <a:custGeom>
              <a:avLst/>
              <a:gdLst/>
              <a:ahLst/>
              <a:cxnLst/>
              <a:rect l="l" t="t" r="r" b="b"/>
              <a:pathLst>
                <a:path w="1" h="1369" extrusionOk="0">
                  <a:moveTo>
                    <a:pt x="1" y="1"/>
                  </a:moveTo>
                  <a:lnTo>
                    <a:pt x="1" y="13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4"/>
            <p:cNvSpPr/>
            <p:nvPr/>
          </p:nvSpPr>
          <p:spPr>
            <a:xfrm>
              <a:off x="7506509" y="1413213"/>
              <a:ext cx="7427" cy="33373"/>
            </a:xfrm>
            <a:custGeom>
              <a:avLst/>
              <a:gdLst/>
              <a:ahLst/>
              <a:cxnLst/>
              <a:rect l="l" t="t" r="r" b="b"/>
              <a:pathLst>
                <a:path w="401" h="1802" extrusionOk="0">
                  <a:moveTo>
                    <a:pt x="201" y="0"/>
                  </a:moveTo>
                  <a:cubicBezTo>
                    <a:pt x="67" y="0"/>
                    <a:pt x="1" y="100"/>
                    <a:pt x="1" y="234"/>
                  </a:cubicBezTo>
                  <a:lnTo>
                    <a:pt x="1" y="1601"/>
                  </a:lnTo>
                  <a:cubicBezTo>
                    <a:pt x="1" y="1701"/>
                    <a:pt x="67" y="1801"/>
                    <a:pt x="201" y="1801"/>
                  </a:cubicBezTo>
                  <a:cubicBezTo>
                    <a:pt x="301" y="1801"/>
                    <a:pt x="401" y="1701"/>
                    <a:pt x="401" y="1601"/>
                  </a:cubicBezTo>
                  <a:lnTo>
                    <a:pt x="401" y="234"/>
                  </a:lnTo>
                  <a:cubicBezTo>
                    <a:pt x="401" y="100"/>
                    <a:pt x="301"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4"/>
            <p:cNvSpPr/>
            <p:nvPr/>
          </p:nvSpPr>
          <p:spPr>
            <a:xfrm>
              <a:off x="7510213" y="1482407"/>
              <a:ext cx="19" cy="25335"/>
            </a:xfrm>
            <a:custGeom>
              <a:avLst/>
              <a:gdLst/>
              <a:ahLst/>
              <a:cxnLst/>
              <a:rect l="l" t="t" r="r" b="b"/>
              <a:pathLst>
                <a:path w="1" h="1368" extrusionOk="0">
                  <a:moveTo>
                    <a:pt x="1" y="0"/>
                  </a:moveTo>
                  <a:lnTo>
                    <a:pt x="1" y="13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4"/>
            <p:cNvSpPr/>
            <p:nvPr/>
          </p:nvSpPr>
          <p:spPr>
            <a:xfrm>
              <a:off x="7506509" y="1478684"/>
              <a:ext cx="7427" cy="33392"/>
            </a:xfrm>
            <a:custGeom>
              <a:avLst/>
              <a:gdLst/>
              <a:ahLst/>
              <a:cxnLst/>
              <a:rect l="l" t="t" r="r" b="b"/>
              <a:pathLst>
                <a:path w="401" h="1803" extrusionOk="0">
                  <a:moveTo>
                    <a:pt x="201" y="1"/>
                  </a:moveTo>
                  <a:cubicBezTo>
                    <a:pt x="67" y="1"/>
                    <a:pt x="1" y="101"/>
                    <a:pt x="1" y="201"/>
                  </a:cubicBezTo>
                  <a:lnTo>
                    <a:pt x="1" y="1569"/>
                  </a:lnTo>
                  <a:cubicBezTo>
                    <a:pt x="1" y="1702"/>
                    <a:pt x="67" y="1802"/>
                    <a:pt x="201" y="1802"/>
                  </a:cubicBezTo>
                  <a:cubicBezTo>
                    <a:pt x="301" y="1802"/>
                    <a:pt x="401" y="1702"/>
                    <a:pt x="401" y="1569"/>
                  </a:cubicBezTo>
                  <a:lnTo>
                    <a:pt x="401" y="201"/>
                  </a:lnTo>
                  <a:cubicBezTo>
                    <a:pt x="401" y="101"/>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4"/>
            <p:cNvSpPr/>
            <p:nvPr/>
          </p:nvSpPr>
          <p:spPr>
            <a:xfrm>
              <a:off x="7529993" y="1462627"/>
              <a:ext cx="25335" cy="19"/>
            </a:xfrm>
            <a:custGeom>
              <a:avLst/>
              <a:gdLst/>
              <a:ahLst/>
              <a:cxnLst/>
              <a:rect l="l" t="t" r="r" b="b"/>
              <a:pathLst>
                <a:path w="1368" h="1" extrusionOk="0">
                  <a:moveTo>
                    <a:pt x="1368" y="1"/>
                  </a:moveTo>
                  <a:lnTo>
                    <a:pt x="0"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4"/>
            <p:cNvSpPr/>
            <p:nvPr/>
          </p:nvSpPr>
          <p:spPr>
            <a:xfrm>
              <a:off x="7526271" y="1458922"/>
              <a:ext cx="33392" cy="7427"/>
            </a:xfrm>
            <a:custGeom>
              <a:avLst/>
              <a:gdLst/>
              <a:ahLst/>
              <a:cxnLst/>
              <a:rect l="l" t="t" r="r" b="b"/>
              <a:pathLst>
                <a:path w="1803" h="401" extrusionOk="0">
                  <a:moveTo>
                    <a:pt x="201" y="0"/>
                  </a:moveTo>
                  <a:cubicBezTo>
                    <a:pt x="101" y="0"/>
                    <a:pt x="1" y="67"/>
                    <a:pt x="1" y="201"/>
                  </a:cubicBezTo>
                  <a:cubicBezTo>
                    <a:pt x="1" y="334"/>
                    <a:pt x="101" y="401"/>
                    <a:pt x="201" y="401"/>
                  </a:cubicBezTo>
                  <a:lnTo>
                    <a:pt x="1569" y="401"/>
                  </a:lnTo>
                  <a:cubicBezTo>
                    <a:pt x="1702" y="401"/>
                    <a:pt x="1802" y="334"/>
                    <a:pt x="1802" y="201"/>
                  </a:cubicBezTo>
                  <a:cubicBezTo>
                    <a:pt x="1802" y="67"/>
                    <a:pt x="1702"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4"/>
            <p:cNvSpPr/>
            <p:nvPr/>
          </p:nvSpPr>
          <p:spPr>
            <a:xfrm>
              <a:off x="7465115" y="1462627"/>
              <a:ext cx="25354" cy="19"/>
            </a:xfrm>
            <a:custGeom>
              <a:avLst/>
              <a:gdLst/>
              <a:ahLst/>
              <a:cxnLst/>
              <a:rect l="l" t="t" r="r" b="b"/>
              <a:pathLst>
                <a:path w="1369" h="1" extrusionOk="0">
                  <a:moveTo>
                    <a:pt x="1368" y="1"/>
                  </a:moveTo>
                  <a:lnTo>
                    <a:pt x="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4"/>
            <p:cNvSpPr/>
            <p:nvPr/>
          </p:nvSpPr>
          <p:spPr>
            <a:xfrm>
              <a:off x="7460800" y="1458922"/>
              <a:ext cx="33373" cy="7427"/>
            </a:xfrm>
            <a:custGeom>
              <a:avLst/>
              <a:gdLst/>
              <a:ahLst/>
              <a:cxnLst/>
              <a:rect l="l" t="t" r="r" b="b"/>
              <a:pathLst>
                <a:path w="1802" h="401" extrusionOk="0">
                  <a:moveTo>
                    <a:pt x="234" y="0"/>
                  </a:moveTo>
                  <a:cubicBezTo>
                    <a:pt x="100" y="0"/>
                    <a:pt x="0" y="67"/>
                    <a:pt x="0" y="201"/>
                  </a:cubicBezTo>
                  <a:cubicBezTo>
                    <a:pt x="0" y="334"/>
                    <a:pt x="100" y="401"/>
                    <a:pt x="234" y="401"/>
                  </a:cubicBezTo>
                  <a:lnTo>
                    <a:pt x="1601" y="401"/>
                  </a:lnTo>
                  <a:cubicBezTo>
                    <a:pt x="1701" y="401"/>
                    <a:pt x="1801" y="334"/>
                    <a:pt x="1801" y="201"/>
                  </a:cubicBezTo>
                  <a:cubicBezTo>
                    <a:pt x="1801" y="67"/>
                    <a:pt x="1701" y="0"/>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4"/>
            <p:cNvSpPr/>
            <p:nvPr/>
          </p:nvSpPr>
          <p:spPr>
            <a:xfrm>
              <a:off x="7478098" y="1476832"/>
              <a:ext cx="17927" cy="17946"/>
            </a:xfrm>
            <a:custGeom>
              <a:avLst/>
              <a:gdLst/>
              <a:ahLst/>
              <a:cxnLst/>
              <a:rect l="l" t="t" r="r" b="b"/>
              <a:pathLst>
                <a:path w="968" h="969" extrusionOk="0">
                  <a:moveTo>
                    <a:pt x="0" y="968"/>
                  </a:moveTo>
                  <a:lnTo>
                    <a:pt x="967"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4"/>
            <p:cNvSpPr/>
            <p:nvPr/>
          </p:nvSpPr>
          <p:spPr>
            <a:xfrm>
              <a:off x="7473764" y="1472831"/>
              <a:ext cx="26576" cy="25650"/>
            </a:xfrm>
            <a:custGeom>
              <a:avLst/>
              <a:gdLst/>
              <a:ahLst/>
              <a:cxnLst/>
              <a:rect l="l" t="t" r="r" b="b"/>
              <a:pathLst>
                <a:path w="1435" h="1385" extrusionOk="0">
                  <a:moveTo>
                    <a:pt x="1206" y="0"/>
                  </a:moveTo>
                  <a:cubicBezTo>
                    <a:pt x="1151" y="0"/>
                    <a:pt x="1101" y="17"/>
                    <a:pt x="1068" y="50"/>
                  </a:cubicBezTo>
                  <a:lnTo>
                    <a:pt x="101" y="1017"/>
                  </a:lnTo>
                  <a:cubicBezTo>
                    <a:pt x="1" y="1117"/>
                    <a:pt x="1" y="1251"/>
                    <a:pt x="101" y="1318"/>
                  </a:cubicBezTo>
                  <a:cubicBezTo>
                    <a:pt x="134" y="1384"/>
                    <a:pt x="167" y="1384"/>
                    <a:pt x="234" y="1384"/>
                  </a:cubicBezTo>
                  <a:cubicBezTo>
                    <a:pt x="301" y="1384"/>
                    <a:pt x="334" y="1384"/>
                    <a:pt x="401" y="1318"/>
                  </a:cubicBezTo>
                  <a:lnTo>
                    <a:pt x="1368" y="350"/>
                  </a:lnTo>
                  <a:cubicBezTo>
                    <a:pt x="1435" y="284"/>
                    <a:pt x="1435" y="150"/>
                    <a:pt x="1368" y="50"/>
                  </a:cubicBezTo>
                  <a:cubicBezTo>
                    <a:pt x="1318" y="17"/>
                    <a:pt x="126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4"/>
            <p:cNvSpPr/>
            <p:nvPr/>
          </p:nvSpPr>
          <p:spPr>
            <a:xfrm>
              <a:off x="7524418" y="1430512"/>
              <a:ext cx="17946" cy="17927"/>
            </a:xfrm>
            <a:custGeom>
              <a:avLst/>
              <a:gdLst/>
              <a:ahLst/>
              <a:cxnLst/>
              <a:rect l="l" t="t" r="r" b="b"/>
              <a:pathLst>
                <a:path w="969" h="968" extrusionOk="0">
                  <a:moveTo>
                    <a:pt x="1" y="967"/>
                  </a:moveTo>
                  <a:lnTo>
                    <a:pt x="968"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4"/>
            <p:cNvSpPr/>
            <p:nvPr/>
          </p:nvSpPr>
          <p:spPr>
            <a:xfrm>
              <a:off x="7520103" y="1426641"/>
              <a:ext cx="26576" cy="26113"/>
            </a:xfrm>
            <a:custGeom>
              <a:avLst/>
              <a:gdLst/>
              <a:ahLst/>
              <a:cxnLst/>
              <a:rect l="l" t="t" r="r" b="b"/>
              <a:pathLst>
                <a:path w="1435" h="1410" extrusionOk="0">
                  <a:moveTo>
                    <a:pt x="1197" y="1"/>
                  </a:moveTo>
                  <a:cubicBezTo>
                    <a:pt x="1143" y="1"/>
                    <a:pt x="1084" y="26"/>
                    <a:pt x="1034" y="76"/>
                  </a:cubicBezTo>
                  <a:lnTo>
                    <a:pt x="67" y="1043"/>
                  </a:lnTo>
                  <a:cubicBezTo>
                    <a:pt x="0" y="1110"/>
                    <a:pt x="0" y="1243"/>
                    <a:pt x="67" y="1343"/>
                  </a:cubicBezTo>
                  <a:cubicBezTo>
                    <a:pt x="134" y="1377"/>
                    <a:pt x="167" y="1410"/>
                    <a:pt x="234" y="1410"/>
                  </a:cubicBezTo>
                  <a:cubicBezTo>
                    <a:pt x="267" y="1410"/>
                    <a:pt x="334" y="1377"/>
                    <a:pt x="367" y="1343"/>
                  </a:cubicBezTo>
                  <a:lnTo>
                    <a:pt x="1335" y="376"/>
                  </a:lnTo>
                  <a:cubicBezTo>
                    <a:pt x="1435" y="276"/>
                    <a:pt x="1435" y="142"/>
                    <a:pt x="1335" y="76"/>
                  </a:cubicBezTo>
                  <a:cubicBezTo>
                    <a:pt x="1301" y="26"/>
                    <a:pt x="1251" y="1"/>
                    <a:pt x="1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4"/>
            <p:cNvSpPr/>
            <p:nvPr/>
          </p:nvSpPr>
          <p:spPr>
            <a:xfrm>
              <a:off x="7478098" y="1430512"/>
              <a:ext cx="17927" cy="17927"/>
            </a:xfrm>
            <a:custGeom>
              <a:avLst/>
              <a:gdLst/>
              <a:ahLst/>
              <a:cxnLst/>
              <a:rect l="l" t="t" r="r" b="b"/>
              <a:pathLst>
                <a:path w="968" h="968" extrusionOk="0">
                  <a:moveTo>
                    <a:pt x="0" y="0"/>
                  </a:moveTo>
                  <a:lnTo>
                    <a:pt x="967" y="96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4"/>
            <p:cNvSpPr/>
            <p:nvPr/>
          </p:nvSpPr>
          <p:spPr>
            <a:xfrm>
              <a:off x="7473764" y="1426641"/>
              <a:ext cx="26576" cy="26113"/>
            </a:xfrm>
            <a:custGeom>
              <a:avLst/>
              <a:gdLst/>
              <a:ahLst/>
              <a:cxnLst/>
              <a:rect l="l" t="t" r="r" b="b"/>
              <a:pathLst>
                <a:path w="1435" h="1410" extrusionOk="0">
                  <a:moveTo>
                    <a:pt x="238" y="1"/>
                  </a:moveTo>
                  <a:cubicBezTo>
                    <a:pt x="184" y="1"/>
                    <a:pt x="134" y="26"/>
                    <a:pt x="101" y="76"/>
                  </a:cubicBezTo>
                  <a:cubicBezTo>
                    <a:pt x="1" y="142"/>
                    <a:pt x="1" y="276"/>
                    <a:pt x="101" y="376"/>
                  </a:cubicBezTo>
                  <a:lnTo>
                    <a:pt x="1068" y="1343"/>
                  </a:lnTo>
                  <a:cubicBezTo>
                    <a:pt x="1101" y="1377"/>
                    <a:pt x="1168" y="1410"/>
                    <a:pt x="1201" y="1410"/>
                  </a:cubicBezTo>
                  <a:cubicBezTo>
                    <a:pt x="1268" y="1410"/>
                    <a:pt x="1302" y="1377"/>
                    <a:pt x="1368" y="1343"/>
                  </a:cubicBezTo>
                  <a:cubicBezTo>
                    <a:pt x="1435" y="1243"/>
                    <a:pt x="1435" y="1110"/>
                    <a:pt x="1368" y="1043"/>
                  </a:cubicBezTo>
                  <a:lnTo>
                    <a:pt x="401" y="76"/>
                  </a:lnTo>
                  <a:cubicBezTo>
                    <a:pt x="351" y="26"/>
                    <a:pt x="292"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4"/>
            <p:cNvSpPr/>
            <p:nvPr/>
          </p:nvSpPr>
          <p:spPr>
            <a:xfrm>
              <a:off x="7524418" y="1476832"/>
              <a:ext cx="17946" cy="17946"/>
            </a:xfrm>
            <a:custGeom>
              <a:avLst/>
              <a:gdLst/>
              <a:ahLst/>
              <a:cxnLst/>
              <a:rect l="l" t="t" r="r" b="b"/>
              <a:pathLst>
                <a:path w="969" h="969" extrusionOk="0">
                  <a:moveTo>
                    <a:pt x="1" y="1"/>
                  </a:moveTo>
                  <a:lnTo>
                    <a:pt x="968" y="96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4"/>
            <p:cNvSpPr/>
            <p:nvPr/>
          </p:nvSpPr>
          <p:spPr>
            <a:xfrm>
              <a:off x="7520103" y="1472831"/>
              <a:ext cx="26576" cy="25650"/>
            </a:xfrm>
            <a:custGeom>
              <a:avLst/>
              <a:gdLst/>
              <a:ahLst/>
              <a:cxnLst/>
              <a:rect l="l" t="t" r="r" b="b"/>
              <a:pathLst>
                <a:path w="1435" h="1385" extrusionOk="0">
                  <a:moveTo>
                    <a:pt x="230" y="0"/>
                  </a:moveTo>
                  <a:cubicBezTo>
                    <a:pt x="175" y="0"/>
                    <a:pt x="117" y="17"/>
                    <a:pt x="67" y="50"/>
                  </a:cubicBezTo>
                  <a:cubicBezTo>
                    <a:pt x="0" y="150"/>
                    <a:pt x="0" y="284"/>
                    <a:pt x="67" y="350"/>
                  </a:cubicBezTo>
                  <a:lnTo>
                    <a:pt x="1034" y="1318"/>
                  </a:lnTo>
                  <a:cubicBezTo>
                    <a:pt x="1101" y="1384"/>
                    <a:pt x="1135" y="1384"/>
                    <a:pt x="1201" y="1384"/>
                  </a:cubicBezTo>
                  <a:cubicBezTo>
                    <a:pt x="1235" y="1384"/>
                    <a:pt x="1301" y="1384"/>
                    <a:pt x="1335" y="1318"/>
                  </a:cubicBezTo>
                  <a:cubicBezTo>
                    <a:pt x="1435" y="1251"/>
                    <a:pt x="1435" y="1117"/>
                    <a:pt x="1335" y="1017"/>
                  </a:cubicBezTo>
                  <a:lnTo>
                    <a:pt x="367" y="50"/>
                  </a:lnTo>
                  <a:cubicBezTo>
                    <a:pt x="334" y="17"/>
                    <a:pt x="284"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4"/>
            <p:cNvSpPr/>
            <p:nvPr/>
          </p:nvSpPr>
          <p:spPr>
            <a:xfrm>
              <a:off x="6863378" y="1236933"/>
              <a:ext cx="384901" cy="359492"/>
            </a:xfrm>
            <a:custGeom>
              <a:avLst/>
              <a:gdLst/>
              <a:ahLst/>
              <a:cxnLst/>
              <a:rect l="l" t="t" r="r" b="b"/>
              <a:pathLst>
                <a:path w="20783" h="19411" extrusionOk="0">
                  <a:moveTo>
                    <a:pt x="10384" y="1"/>
                  </a:moveTo>
                  <a:cubicBezTo>
                    <a:pt x="5684" y="1"/>
                    <a:pt x="1527" y="3440"/>
                    <a:pt x="801" y="8250"/>
                  </a:cubicBezTo>
                  <a:cubicBezTo>
                    <a:pt x="1" y="13521"/>
                    <a:pt x="3637" y="18491"/>
                    <a:pt x="8907" y="19292"/>
                  </a:cubicBezTo>
                  <a:cubicBezTo>
                    <a:pt x="9417" y="19372"/>
                    <a:pt x="9924" y="19411"/>
                    <a:pt x="10424" y="19411"/>
                  </a:cubicBezTo>
                  <a:cubicBezTo>
                    <a:pt x="15123" y="19411"/>
                    <a:pt x="19228" y="15980"/>
                    <a:pt x="19982" y="11186"/>
                  </a:cubicBezTo>
                  <a:cubicBezTo>
                    <a:pt x="20782" y="5882"/>
                    <a:pt x="17146" y="945"/>
                    <a:pt x="11842" y="111"/>
                  </a:cubicBezTo>
                  <a:cubicBezTo>
                    <a:pt x="11353" y="37"/>
                    <a:pt x="10866" y="1"/>
                    <a:pt x="10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4"/>
            <p:cNvSpPr/>
            <p:nvPr/>
          </p:nvSpPr>
          <p:spPr>
            <a:xfrm>
              <a:off x="6886233" y="1201911"/>
              <a:ext cx="385512" cy="385512"/>
            </a:xfrm>
            <a:custGeom>
              <a:avLst/>
              <a:gdLst/>
              <a:ahLst/>
              <a:cxnLst/>
              <a:rect l="l" t="t" r="r" b="b"/>
              <a:pathLst>
                <a:path w="20816" h="20816" extrusionOk="0">
                  <a:moveTo>
                    <a:pt x="11876" y="835"/>
                  </a:moveTo>
                  <a:cubicBezTo>
                    <a:pt x="6606" y="1"/>
                    <a:pt x="1635" y="3637"/>
                    <a:pt x="835" y="8941"/>
                  </a:cubicBezTo>
                  <a:cubicBezTo>
                    <a:pt x="1" y="14244"/>
                    <a:pt x="3637" y="19181"/>
                    <a:pt x="8941" y="19982"/>
                  </a:cubicBezTo>
                  <a:cubicBezTo>
                    <a:pt x="14244" y="20816"/>
                    <a:pt x="19181" y="17180"/>
                    <a:pt x="19982" y="11876"/>
                  </a:cubicBezTo>
                  <a:cubicBezTo>
                    <a:pt x="20816" y="6572"/>
                    <a:pt x="17180" y="1635"/>
                    <a:pt x="11876" y="8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4"/>
            <p:cNvSpPr/>
            <p:nvPr/>
          </p:nvSpPr>
          <p:spPr>
            <a:xfrm>
              <a:off x="6890567" y="1210875"/>
              <a:ext cx="384883" cy="367289"/>
            </a:xfrm>
            <a:custGeom>
              <a:avLst/>
              <a:gdLst/>
              <a:ahLst/>
              <a:cxnLst/>
              <a:rect l="l" t="t" r="r" b="b"/>
              <a:pathLst>
                <a:path w="20782" h="19832" extrusionOk="0">
                  <a:moveTo>
                    <a:pt x="10174" y="451"/>
                  </a:moveTo>
                  <a:cubicBezTo>
                    <a:pt x="10641" y="451"/>
                    <a:pt x="11142" y="484"/>
                    <a:pt x="11609" y="551"/>
                  </a:cubicBezTo>
                  <a:cubicBezTo>
                    <a:pt x="16779" y="1352"/>
                    <a:pt x="20348" y="6188"/>
                    <a:pt x="19548" y="11359"/>
                  </a:cubicBezTo>
                  <a:cubicBezTo>
                    <a:pt x="19181" y="13860"/>
                    <a:pt x="17846" y="16062"/>
                    <a:pt x="15778" y="17563"/>
                  </a:cubicBezTo>
                  <a:cubicBezTo>
                    <a:pt x="14144" y="18769"/>
                    <a:pt x="12208" y="19415"/>
                    <a:pt x="10212" y="19415"/>
                  </a:cubicBezTo>
                  <a:cubicBezTo>
                    <a:pt x="9724" y="19415"/>
                    <a:pt x="9232" y="19376"/>
                    <a:pt x="8740" y="19298"/>
                  </a:cubicBezTo>
                  <a:cubicBezTo>
                    <a:pt x="6238" y="18897"/>
                    <a:pt x="4037" y="17596"/>
                    <a:pt x="2536" y="15528"/>
                  </a:cubicBezTo>
                  <a:cubicBezTo>
                    <a:pt x="1034" y="13494"/>
                    <a:pt x="401" y="10992"/>
                    <a:pt x="801" y="8490"/>
                  </a:cubicBezTo>
                  <a:cubicBezTo>
                    <a:pt x="1535" y="3787"/>
                    <a:pt x="5571" y="451"/>
                    <a:pt x="10174" y="451"/>
                  </a:cubicBezTo>
                  <a:close/>
                  <a:moveTo>
                    <a:pt x="10163" y="1"/>
                  </a:moveTo>
                  <a:cubicBezTo>
                    <a:pt x="5356" y="1"/>
                    <a:pt x="1126" y="3528"/>
                    <a:pt x="401" y="8423"/>
                  </a:cubicBezTo>
                  <a:cubicBezTo>
                    <a:pt x="0" y="11025"/>
                    <a:pt x="634" y="13660"/>
                    <a:pt x="2202" y="15795"/>
                  </a:cubicBezTo>
                  <a:cubicBezTo>
                    <a:pt x="3770" y="17897"/>
                    <a:pt x="6071" y="19298"/>
                    <a:pt x="8673" y="19698"/>
                  </a:cubicBezTo>
                  <a:cubicBezTo>
                    <a:pt x="9174" y="19798"/>
                    <a:pt x="9707" y="19831"/>
                    <a:pt x="10208" y="19831"/>
                  </a:cubicBezTo>
                  <a:cubicBezTo>
                    <a:pt x="12276" y="19831"/>
                    <a:pt x="14311" y="19164"/>
                    <a:pt x="16045" y="17897"/>
                  </a:cubicBezTo>
                  <a:cubicBezTo>
                    <a:pt x="18180" y="16329"/>
                    <a:pt x="19581" y="14027"/>
                    <a:pt x="19981" y="11425"/>
                  </a:cubicBezTo>
                  <a:cubicBezTo>
                    <a:pt x="20782" y="6022"/>
                    <a:pt x="17079" y="951"/>
                    <a:pt x="11675" y="117"/>
                  </a:cubicBezTo>
                  <a:cubicBezTo>
                    <a:pt x="11167" y="39"/>
                    <a:pt x="10662" y="1"/>
                    <a:pt x="10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4"/>
            <p:cNvSpPr/>
            <p:nvPr/>
          </p:nvSpPr>
          <p:spPr>
            <a:xfrm>
              <a:off x="6994356" y="1332889"/>
              <a:ext cx="42022" cy="42652"/>
            </a:xfrm>
            <a:custGeom>
              <a:avLst/>
              <a:gdLst/>
              <a:ahLst/>
              <a:cxnLst/>
              <a:rect l="l" t="t" r="r" b="b"/>
              <a:pathLst>
                <a:path w="2269" h="2303" extrusionOk="0">
                  <a:moveTo>
                    <a:pt x="1135" y="1"/>
                  </a:moveTo>
                  <a:cubicBezTo>
                    <a:pt x="501" y="1"/>
                    <a:pt x="0" y="501"/>
                    <a:pt x="0" y="1135"/>
                  </a:cubicBezTo>
                  <a:cubicBezTo>
                    <a:pt x="0" y="1769"/>
                    <a:pt x="501" y="2302"/>
                    <a:pt x="1135" y="2302"/>
                  </a:cubicBezTo>
                  <a:cubicBezTo>
                    <a:pt x="1768" y="2302"/>
                    <a:pt x="2269" y="1769"/>
                    <a:pt x="2269" y="1135"/>
                  </a:cubicBezTo>
                  <a:cubicBezTo>
                    <a:pt x="2269" y="501"/>
                    <a:pt x="1768" y="1"/>
                    <a:pt x="1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4"/>
            <p:cNvSpPr/>
            <p:nvPr/>
          </p:nvSpPr>
          <p:spPr>
            <a:xfrm>
              <a:off x="6990023" y="1328574"/>
              <a:ext cx="50689" cy="50671"/>
            </a:xfrm>
            <a:custGeom>
              <a:avLst/>
              <a:gdLst/>
              <a:ahLst/>
              <a:cxnLst/>
              <a:rect l="l" t="t" r="r" b="b"/>
              <a:pathLst>
                <a:path w="2737" h="2736" extrusionOk="0">
                  <a:moveTo>
                    <a:pt x="1369" y="434"/>
                  </a:moveTo>
                  <a:cubicBezTo>
                    <a:pt x="1902" y="434"/>
                    <a:pt x="2303" y="867"/>
                    <a:pt x="2303" y="1368"/>
                  </a:cubicBezTo>
                  <a:cubicBezTo>
                    <a:pt x="2303" y="1901"/>
                    <a:pt x="1902" y="2302"/>
                    <a:pt x="1369" y="2302"/>
                  </a:cubicBezTo>
                  <a:cubicBezTo>
                    <a:pt x="868" y="2302"/>
                    <a:pt x="435" y="1901"/>
                    <a:pt x="435" y="1368"/>
                  </a:cubicBezTo>
                  <a:cubicBezTo>
                    <a:pt x="435" y="867"/>
                    <a:pt x="868" y="434"/>
                    <a:pt x="1369" y="434"/>
                  </a:cubicBezTo>
                  <a:close/>
                  <a:moveTo>
                    <a:pt x="1369" y="0"/>
                  </a:moveTo>
                  <a:cubicBezTo>
                    <a:pt x="635" y="0"/>
                    <a:pt x="1" y="634"/>
                    <a:pt x="1" y="1368"/>
                  </a:cubicBezTo>
                  <a:cubicBezTo>
                    <a:pt x="1" y="2102"/>
                    <a:pt x="635" y="2735"/>
                    <a:pt x="1369" y="2735"/>
                  </a:cubicBezTo>
                  <a:cubicBezTo>
                    <a:pt x="2102" y="2735"/>
                    <a:pt x="2736" y="2135"/>
                    <a:pt x="2736" y="1368"/>
                  </a:cubicBezTo>
                  <a:cubicBezTo>
                    <a:pt x="2736" y="634"/>
                    <a:pt x="210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4"/>
            <p:cNvSpPr/>
            <p:nvPr/>
          </p:nvSpPr>
          <p:spPr>
            <a:xfrm>
              <a:off x="6978299" y="1379228"/>
              <a:ext cx="74765" cy="50671"/>
            </a:xfrm>
            <a:custGeom>
              <a:avLst/>
              <a:gdLst/>
              <a:ahLst/>
              <a:cxnLst/>
              <a:rect l="l" t="t" r="r" b="b"/>
              <a:pathLst>
                <a:path w="4037" h="2736" extrusionOk="0">
                  <a:moveTo>
                    <a:pt x="1801" y="0"/>
                  </a:moveTo>
                  <a:cubicBezTo>
                    <a:pt x="801" y="0"/>
                    <a:pt x="0" y="834"/>
                    <a:pt x="0" y="1835"/>
                  </a:cubicBezTo>
                  <a:cubicBezTo>
                    <a:pt x="0" y="2335"/>
                    <a:pt x="400" y="2736"/>
                    <a:pt x="901" y="2736"/>
                  </a:cubicBezTo>
                  <a:lnTo>
                    <a:pt x="3102" y="2736"/>
                  </a:lnTo>
                  <a:cubicBezTo>
                    <a:pt x="3603" y="2736"/>
                    <a:pt x="4036" y="2335"/>
                    <a:pt x="4036" y="1835"/>
                  </a:cubicBezTo>
                  <a:cubicBezTo>
                    <a:pt x="4036" y="834"/>
                    <a:pt x="3202"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4"/>
            <p:cNvSpPr/>
            <p:nvPr/>
          </p:nvSpPr>
          <p:spPr>
            <a:xfrm>
              <a:off x="6973965" y="1375524"/>
              <a:ext cx="82803" cy="58079"/>
            </a:xfrm>
            <a:custGeom>
              <a:avLst/>
              <a:gdLst/>
              <a:ahLst/>
              <a:cxnLst/>
              <a:rect l="l" t="t" r="r" b="b"/>
              <a:pathLst>
                <a:path w="4471" h="3136" extrusionOk="0">
                  <a:moveTo>
                    <a:pt x="2436" y="401"/>
                  </a:moveTo>
                  <a:cubicBezTo>
                    <a:pt x="3336" y="401"/>
                    <a:pt x="4037" y="1134"/>
                    <a:pt x="4037" y="2035"/>
                  </a:cubicBezTo>
                  <a:cubicBezTo>
                    <a:pt x="4037" y="2402"/>
                    <a:pt x="3737" y="2736"/>
                    <a:pt x="3336" y="2736"/>
                  </a:cubicBezTo>
                  <a:lnTo>
                    <a:pt x="1135" y="2736"/>
                  </a:lnTo>
                  <a:cubicBezTo>
                    <a:pt x="734" y="2736"/>
                    <a:pt x="434" y="2402"/>
                    <a:pt x="434" y="2002"/>
                  </a:cubicBezTo>
                  <a:cubicBezTo>
                    <a:pt x="434" y="1134"/>
                    <a:pt x="1135" y="401"/>
                    <a:pt x="2035" y="401"/>
                  </a:cubicBezTo>
                  <a:close/>
                  <a:moveTo>
                    <a:pt x="2035" y="0"/>
                  </a:moveTo>
                  <a:cubicBezTo>
                    <a:pt x="935" y="0"/>
                    <a:pt x="1" y="901"/>
                    <a:pt x="1" y="2035"/>
                  </a:cubicBezTo>
                  <a:cubicBezTo>
                    <a:pt x="1" y="2635"/>
                    <a:pt x="501" y="3136"/>
                    <a:pt x="1135" y="3136"/>
                  </a:cubicBezTo>
                  <a:lnTo>
                    <a:pt x="3336" y="3136"/>
                  </a:lnTo>
                  <a:cubicBezTo>
                    <a:pt x="3970" y="3136"/>
                    <a:pt x="4470" y="2635"/>
                    <a:pt x="4470" y="2035"/>
                  </a:cubicBezTo>
                  <a:cubicBezTo>
                    <a:pt x="4470" y="901"/>
                    <a:pt x="3570" y="0"/>
                    <a:pt x="2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4"/>
            <p:cNvSpPr/>
            <p:nvPr/>
          </p:nvSpPr>
          <p:spPr>
            <a:xfrm>
              <a:off x="7121612" y="1332889"/>
              <a:ext cx="42040" cy="42652"/>
            </a:xfrm>
            <a:custGeom>
              <a:avLst/>
              <a:gdLst/>
              <a:ahLst/>
              <a:cxnLst/>
              <a:rect l="l" t="t" r="r" b="b"/>
              <a:pathLst>
                <a:path w="2270" h="2303" extrusionOk="0">
                  <a:moveTo>
                    <a:pt x="1135" y="1"/>
                  </a:moveTo>
                  <a:cubicBezTo>
                    <a:pt x="501" y="1"/>
                    <a:pt x="1" y="501"/>
                    <a:pt x="1" y="1135"/>
                  </a:cubicBezTo>
                  <a:cubicBezTo>
                    <a:pt x="1" y="1769"/>
                    <a:pt x="501" y="2302"/>
                    <a:pt x="1135" y="2302"/>
                  </a:cubicBezTo>
                  <a:cubicBezTo>
                    <a:pt x="1769" y="2302"/>
                    <a:pt x="2269" y="1769"/>
                    <a:pt x="2269" y="1135"/>
                  </a:cubicBezTo>
                  <a:cubicBezTo>
                    <a:pt x="2269" y="501"/>
                    <a:pt x="1769" y="1"/>
                    <a:pt x="1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4"/>
            <p:cNvSpPr/>
            <p:nvPr/>
          </p:nvSpPr>
          <p:spPr>
            <a:xfrm>
              <a:off x="7117908" y="1328574"/>
              <a:ext cx="50060" cy="50671"/>
            </a:xfrm>
            <a:custGeom>
              <a:avLst/>
              <a:gdLst/>
              <a:ahLst/>
              <a:cxnLst/>
              <a:rect l="l" t="t" r="r" b="b"/>
              <a:pathLst>
                <a:path w="2703" h="2736" extrusionOk="0">
                  <a:moveTo>
                    <a:pt x="1335" y="434"/>
                  </a:moveTo>
                  <a:cubicBezTo>
                    <a:pt x="1869" y="434"/>
                    <a:pt x="2269" y="867"/>
                    <a:pt x="2269" y="1368"/>
                  </a:cubicBezTo>
                  <a:cubicBezTo>
                    <a:pt x="2269" y="1901"/>
                    <a:pt x="1869" y="2302"/>
                    <a:pt x="1335" y="2302"/>
                  </a:cubicBezTo>
                  <a:cubicBezTo>
                    <a:pt x="835" y="2302"/>
                    <a:pt x="401" y="1901"/>
                    <a:pt x="401" y="1368"/>
                  </a:cubicBezTo>
                  <a:cubicBezTo>
                    <a:pt x="401" y="867"/>
                    <a:pt x="835" y="434"/>
                    <a:pt x="1335" y="434"/>
                  </a:cubicBezTo>
                  <a:close/>
                  <a:moveTo>
                    <a:pt x="1335" y="0"/>
                  </a:moveTo>
                  <a:cubicBezTo>
                    <a:pt x="601" y="0"/>
                    <a:pt x="1" y="634"/>
                    <a:pt x="1" y="1368"/>
                  </a:cubicBezTo>
                  <a:cubicBezTo>
                    <a:pt x="1" y="2102"/>
                    <a:pt x="601" y="2735"/>
                    <a:pt x="1335" y="2735"/>
                  </a:cubicBezTo>
                  <a:cubicBezTo>
                    <a:pt x="2102" y="2735"/>
                    <a:pt x="2703" y="2135"/>
                    <a:pt x="2703" y="1368"/>
                  </a:cubicBezTo>
                  <a:cubicBezTo>
                    <a:pt x="2703" y="634"/>
                    <a:pt x="2102"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4"/>
            <p:cNvSpPr/>
            <p:nvPr/>
          </p:nvSpPr>
          <p:spPr>
            <a:xfrm>
              <a:off x="7105555" y="1379228"/>
              <a:ext cx="74765" cy="50671"/>
            </a:xfrm>
            <a:custGeom>
              <a:avLst/>
              <a:gdLst/>
              <a:ahLst/>
              <a:cxnLst/>
              <a:rect l="l" t="t" r="r" b="b"/>
              <a:pathLst>
                <a:path w="4037" h="2736" extrusionOk="0">
                  <a:moveTo>
                    <a:pt x="1802" y="0"/>
                  </a:moveTo>
                  <a:cubicBezTo>
                    <a:pt x="801" y="0"/>
                    <a:pt x="1" y="834"/>
                    <a:pt x="1" y="1835"/>
                  </a:cubicBezTo>
                  <a:cubicBezTo>
                    <a:pt x="1" y="2335"/>
                    <a:pt x="401" y="2736"/>
                    <a:pt x="901" y="2736"/>
                  </a:cubicBezTo>
                  <a:lnTo>
                    <a:pt x="3136" y="2736"/>
                  </a:lnTo>
                  <a:cubicBezTo>
                    <a:pt x="3637" y="2736"/>
                    <a:pt x="4037" y="2335"/>
                    <a:pt x="4037" y="1835"/>
                  </a:cubicBezTo>
                  <a:cubicBezTo>
                    <a:pt x="4037" y="834"/>
                    <a:pt x="3203" y="0"/>
                    <a:pt x="2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4"/>
            <p:cNvSpPr/>
            <p:nvPr/>
          </p:nvSpPr>
          <p:spPr>
            <a:xfrm>
              <a:off x="7101239" y="1375524"/>
              <a:ext cx="82803" cy="58079"/>
            </a:xfrm>
            <a:custGeom>
              <a:avLst/>
              <a:gdLst/>
              <a:ahLst/>
              <a:cxnLst/>
              <a:rect l="l" t="t" r="r" b="b"/>
              <a:pathLst>
                <a:path w="4471" h="3136" extrusionOk="0">
                  <a:moveTo>
                    <a:pt x="2435" y="401"/>
                  </a:moveTo>
                  <a:cubicBezTo>
                    <a:pt x="3336" y="401"/>
                    <a:pt x="4036" y="1134"/>
                    <a:pt x="4036" y="2035"/>
                  </a:cubicBezTo>
                  <a:cubicBezTo>
                    <a:pt x="4036" y="2402"/>
                    <a:pt x="3736" y="2736"/>
                    <a:pt x="3369" y="2736"/>
                  </a:cubicBezTo>
                  <a:lnTo>
                    <a:pt x="1134" y="2736"/>
                  </a:lnTo>
                  <a:cubicBezTo>
                    <a:pt x="734" y="2736"/>
                    <a:pt x="434" y="2402"/>
                    <a:pt x="434" y="2002"/>
                  </a:cubicBezTo>
                  <a:cubicBezTo>
                    <a:pt x="434" y="1134"/>
                    <a:pt x="1168" y="401"/>
                    <a:pt x="2035" y="401"/>
                  </a:cubicBezTo>
                  <a:close/>
                  <a:moveTo>
                    <a:pt x="2035" y="0"/>
                  </a:moveTo>
                  <a:cubicBezTo>
                    <a:pt x="934" y="0"/>
                    <a:pt x="0" y="901"/>
                    <a:pt x="0" y="2035"/>
                  </a:cubicBezTo>
                  <a:cubicBezTo>
                    <a:pt x="0" y="2635"/>
                    <a:pt x="501" y="3136"/>
                    <a:pt x="1134" y="3136"/>
                  </a:cubicBezTo>
                  <a:lnTo>
                    <a:pt x="3369" y="3136"/>
                  </a:lnTo>
                  <a:cubicBezTo>
                    <a:pt x="3970" y="3136"/>
                    <a:pt x="4470" y="2635"/>
                    <a:pt x="4470" y="2035"/>
                  </a:cubicBezTo>
                  <a:cubicBezTo>
                    <a:pt x="4470" y="901"/>
                    <a:pt x="3569" y="0"/>
                    <a:pt x="2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4"/>
            <p:cNvSpPr/>
            <p:nvPr/>
          </p:nvSpPr>
          <p:spPr>
            <a:xfrm>
              <a:off x="7049956" y="1331630"/>
              <a:ext cx="55004" cy="55023"/>
            </a:xfrm>
            <a:custGeom>
              <a:avLst/>
              <a:gdLst/>
              <a:ahLst/>
              <a:cxnLst/>
              <a:rect l="l" t="t" r="r" b="b"/>
              <a:pathLst>
                <a:path w="2970" h="2971" extrusionOk="0">
                  <a:moveTo>
                    <a:pt x="1557" y="1"/>
                  </a:moveTo>
                  <a:cubicBezTo>
                    <a:pt x="1538" y="1"/>
                    <a:pt x="1520" y="1"/>
                    <a:pt x="1502" y="2"/>
                  </a:cubicBezTo>
                  <a:cubicBezTo>
                    <a:pt x="668" y="2"/>
                    <a:pt x="1" y="669"/>
                    <a:pt x="1" y="1470"/>
                  </a:cubicBezTo>
                  <a:cubicBezTo>
                    <a:pt x="1" y="2304"/>
                    <a:pt x="668" y="2971"/>
                    <a:pt x="1502" y="2971"/>
                  </a:cubicBezTo>
                  <a:cubicBezTo>
                    <a:pt x="2302" y="2971"/>
                    <a:pt x="2969" y="2304"/>
                    <a:pt x="2969" y="1470"/>
                  </a:cubicBezTo>
                  <a:cubicBezTo>
                    <a:pt x="2969" y="687"/>
                    <a:pt x="2332" y="1"/>
                    <a:pt x="15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4"/>
            <p:cNvSpPr/>
            <p:nvPr/>
          </p:nvSpPr>
          <p:spPr>
            <a:xfrm>
              <a:off x="7046251" y="1327333"/>
              <a:ext cx="63024" cy="63024"/>
            </a:xfrm>
            <a:custGeom>
              <a:avLst/>
              <a:gdLst/>
              <a:ahLst/>
              <a:cxnLst/>
              <a:rect l="l" t="t" r="r" b="b"/>
              <a:pathLst>
                <a:path w="3403" h="3403" extrusionOk="0">
                  <a:moveTo>
                    <a:pt x="1702" y="434"/>
                  </a:moveTo>
                  <a:cubicBezTo>
                    <a:pt x="2402" y="434"/>
                    <a:pt x="2969" y="1001"/>
                    <a:pt x="2969" y="1702"/>
                  </a:cubicBezTo>
                  <a:cubicBezTo>
                    <a:pt x="2969" y="2402"/>
                    <a:pt x="2402" y="3003"/>
                    <a:pt x="1702" y="3003"/>
                  </a:cubicBezTo>
                  <a:cubicBezTo>
                    <a:pt x="968" y="3003"/>
                    <a:pt x="401" y="2402"/>
                    <a:pt x="401" y="1702"/>
                  </a:cubicBezTo>
                  <a:cubicBezTo>
                    <a:pt x="401" y="1001"/>
                    <a:pt x="968" y="434"/>
                    <a:pt x="1702" y="434"/>
                  </a:cubicBezTo>
                  <a:close/>
                  <a:moveTo>
                    <a:pt x="1702" y="0"/>
                  </a:moveTo>
                  <a:cubicBezTo>
                    <a:pt x="734" y="0"/>
                    <a:pt x="0" y="768"/>
                    <a:pt x="0" y="1702"/>
                  </a:cubicBezTo>
                  <a:cubicBezTo>
                    <a:pt x="0" y="2636"/>
                    <a:pt x="734" y="3403"/>
                    <a:pt x="1702" y="3403"/>
                  </a:cubicBezTo>
                  <a:cubicBezTo>
                    <a:pt x="2636" y="3403"/>
                    <a:pt x="3403" y="2636"/>
                    <a:pt x="3403" y="1702"/>
                  </a:cubicBezTo>
                  <a:cubicBezTo>
                    <a:pt x="3403" y="768"/>
                    <a:pt x="2636"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4"/>
            <p:cNvSpPr/>
            <p:nvPr/>
          </p:nvSpPr>
          <p:spPr>
            <a:xfrm>
              <a:off x="7028953" y="1392192"/>
              <a:ext cx="97619" cy="65505"/>
            </a:xfrm>
            <a:custGeom>
              <a:avLst/>
              <a:gdLst/>
              <a:ahLst/>
              <a:cxnLst/>
              <a:rect l="l" t="t" r="r" b="b"/>
              <a:pathLst>
                <a:path w="5271" h="3537" extrusionOk="0">
                  <a:moveTo>
                    <a:pt x="2235" y="1"/>
                  </a:moveTo>
                  <a:cubicBezTo>
                    <a:pt x="1001" y="1"/>
                    <a:pt x="0" y="1002"/>
                    <a:pt x="0" y="2236"/>
                  </a:cubicBezTo>
                  <a:lnTo>
                    <a:pt x="0" y="2503"/>
                  </a:lnTo>
                  <a:cubicBezTo>
                    <a:pt x="0" y="3070"/>
                    <a:pt x="467" y="3537"/>
                    <a:pt x="1034" y="3537"/>
                  </a:cubicBezTo>
                  <a:lnTo>
                    <a:pt x="4203" y="3537"/>
                  </a:lnTo>
                  <a:cubicBezTo>
                    <a:pt x="4804" y="3537"/>
                    <a:pt x="5271" y="3070"/>
                    <a:pt x="5271" y="2503"/>
                  </a:cubicBezTo>
                  <a:lnTo>
                    <a:pt x="5271" y="2236"/>
                  </a:lnTo>
                  <a:cubicBezTo>
                    <a:pt x="5271" y="1002"/>
                    <a:pt x="4270" y="1"/>
                    <a:pt x="3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4"/>
            <p:cNvSpPr/>
            <p:nvPr/>
          </p:nvSpPr>
          <p:spPr>
            <a:xfrm>
              <a:off x="7024619" y="1387877"/>
              <a:ext cx="105657" cy="74154"/>
            </a:xfrm>
            <a:custGeom>
              <a:avLst/>
              <a:gdLst/>
              <a:ahLst/>
              <a:cxnLst/>
              <a:rect l="l" t="t" r="r" b="b"/>
              <a:pathLst>
                <a:path w="5705" h="4004" extrusionOk="0">
                  <a:moveTo>
                    <a:pt x="3270" y="434"/>
                  </a:moveTo>
                  <a:cubicBezTo>
                    <a:pt x="4371" y="434"/>
                    <a:pt x="5271" y="1335"/>
                    <a:pt x="5271" y="2469"/>
                  </a:cubicBezTo>
                  <a:lnTo>
                    <a:pt x="5271" y="2736"/>
                  </a:lnTo>
                  <a:cubicBezTo>
                    <a:pt x="5271" y="3203"/>
                    <a:pt x="4904" y="3570"/>
                    <a:pt x="4437" y="3570"/>
                  </a:cubicBezTo>
                  <a:lnTo>
                    <a:pt x="1268" y="3570"/>
                  </a:lnTo>
                  <a:cubicBezTo>
                    <a:pt x="801" y="3570"/>
                    <a:pt x="435" y="3203"/>
                    <a:pt x="435" y="2736"/>
                  </a:cubicBezTo>
                  <a:lnTo>
                    <a:pt x="435" y="2469"/>
                  </a:lnTo>
                  <a:cubicBezTo>
                    <a:pt x="435" y="1335"/>
                    <a:pt x="1335" y="434"/>
                    <a:pt x="2469" y="434"/>
                  </a:cubicBezTo>
                  <a:close/>
                  <a:moveTo>
                    <a:pt x="2469" y="0"/>
                  </a:moveTo>
                  <a:cubicBezTo>
                    <a:pt x="1102" y="0"/>
                    <a:pt x="1" y="1101"/>
                    <a:pt x="1" y="2469"/>
                  </a:cubicBezTo>
                  <a:lnTo>
                    <a:pt x="1" y="2736"/>
                  </a:lnTo>
                  <a:cubicBezTo>
                    <a:pt x="1" y="3436"/>
                    <a:pt x="568" y="4003"/>
                    <a:pt x="1268" y="4003"/>
                  </a:cubicBezTo>
                  <a:lnTo>
                    <a:pt x="4437" y="4003"/>
                  </a:lnTo>
                  <a:cubicBezTo>
                    <a:pt x="5138" y="4003"/>
                    <a:pt x="5705" y="3436"/>
                    <a:pt x="5705" y="2736"/>
                  </a:cubicBezTo>
                  <a:lnTo>
                    <a:pt x="5705" y="2469"/>
                  </a:lnTo>
                  <a:cubicBezTo>
                    <a:pt x="5705" y="1101"/>
                    <a:pt x="4604" y="0"/>
                    <a:pt x="3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4"/>
            <p:cNvSpPr/>
            <p:nvPr/>
          </p:nvSpPr>
          <p:spPr>
            <a:xfrm>
              <a:off x="7055512" y="1689987"/>
              <a:ext cx="730855" cy="647441"/>
            </a:xfrm>
            <a:custGeom>
              <a:avLst/>
              <a:gdLst/>
              <a:ahLst/>
              <a:cxnLst/>
              <a:rect l="l" t="t" r="r" b="b"/>
              <a:pathLst>
                <a:path w="39463" h="34959" extrusionOk="0">
                  <a:moveTo>
                    <a:pt x="568" y="0"/>
                  </a:moveTo>
                  <a:cubicBezTo>
                    <a:pt x="268" y="0"/>
                    <a:pt x="34" y="234"/>
                    <a:pt x="34" y="567"/>
                  </a:cubicBezTo>
                  <a:lnTo>
                    <a:pt x="1" y="34391"/>
                  </a:lnTo>
                  <a:cubicBezTo>
                    <a:pt x="1" y="34692"/>
                    <a:pt x="234" y="34925"/>
                    <a:pt x="534" y="34925"/>
                  </a:cubicBezTo>
                  <a:lnTo>
                    <a:pt x="38895" y="34958"/>
                  </a:lnTo>
                  <a:cubicBezTo>
                    <a:pt x="39195" y="34958"/>
                    <a:pt x="39462" y="34692"/>
                    <a:pt x="39462" y="34391"/>
                  </a:cubicBezTo>
                  <a:lnTo>
                    <a:pt x="39462" y="567"/>
                  </a:lnTo>
                  <a:cubicBezTo>
                    <a:pt x="39462" y="267"/>
                    <a:pt x="39229" y="33"/>
                    <a:pt x="38929" y="33"/>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4"/>
            <p:cNvSpPr/>
            <p:nvPr/>
          </p:nvSpPr>
          <p:spPr>
            <a:xfrm>
              <a:off x="7036361" y="1672688"/>
              <a:ext cx="731466" cy="646830"/>
            </a:xfrm>
            <a:custGeom>
              <a:avLst/>
              <a:gdLst/>
              <a:ahLst/>
              <a:cxnLst/>
              <a:rect l="l" t="t" r="r" b="b"/>
              <a:pathLst>
                <a:path w="39496" h="34926" extrusionOk="0">
                  <a:moveTo>
                    <a:pt x="568" y="0"/>
                  </a:moveTo>
                  <a:cubicBezTo>
                    <a:pt x="268" y="0"/>
                    <a:pt x="34" y="234"/>
                    <a:pt x="34" y="534"/>
                  </a:cubicBezTo>
                  <a:lnTo>
                    <a:pt x="1" y="34358"/>
                  </a:lnTo>
                  <a:cubicBezTo>
                    <a:pt x="1" y="34692"/>
                    <a:pt x="268" y="34925"/>
                    <a:pt x="568" y="34925"/>
                  </a:cubicBezTo>
                  <a:lnTo>
                    <a:pt x="38929" y="34925"/>
                  </a:lnTo>
                  <a:cubicBezTo>
                    <a:pt x="39229" y="34925"/>
                    <a:pt x="39462" y="34692"/>
                    <a:pt x="39462" y="34391"/>
                  </a:cubicBezTo>
                  <a:lnTo>
                    <a:pt x="39496" y="567"/>
                  </a:lnTo>
                  <a:cubicBezTo>
                    <a:pt x="39496" y="267"/>
                    <a:pt x="39229" y="0"/>
                    <a:pt x="38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4"/>
            <p:cNvSpPr/>
            <p:nvPr/>
          </p:nvSpPr>
          <p:spPr>
            <a:xfrm>
              <a:off x="7032657" y="1668966"/>
              <a:ext cx="738874" cy="654867"/>
            </a:xfrm>
            <a:custGeom>
              <a:avLst/>
              <a:gdLst/>
              <a:ahLst/>
              <a:cxnLst/>
              <a:rect l="l" t="t" r="r" b="b"/>
              <a:pathLst>
                <a:path w="39896" h="35360" extrusionOk="0">
                  <a:moveTo>
                    <a:pt x="768" y="401"/>
                  </a:moveTo>
                  <a:lnTo>
                    <a:pt x="39129" y="435"/>
                  </a:lnTo>
                  <a:cubicBezTo>
                    <a:pt x="39329" y="435"/>
                    <a:pt x="39462" y="568"/>
                    <a:pt x="39462" y="768"/>
                  </a:cubicBezTo>
                  <a:lnTo>
                    <a:pt x="39462" y="34592"/>
                  </a:lnTo>
                  <a:cubicBezTo>
                    <a:pt x="39462" y="34692"/>
                    <a:pt x="39429" y="34759"/>
                    <a:pt x="39362" y="34826"/>
                  </a:cubicBezTo>
                  <a:cubicBezTo>
                    <a:pt x="39295" y="34893"/>
                    <a:pt x="39195" y="34926"/>
                    <a:pt x="39129" y="34926"/>
                  </a:cubicBezTo>
                  <a:lnTo>
                    <a:pt x="768" y="34926"/>
                  </a:lnTo>
                  <a:cubicBezTo>
                    <a:pt x="568" y="34926"/>
                    <a:pt x="434" y="34759"/>
                    <a:pt x="434" y="34592"/>
                  </a:cubicBezTo>
                  <a:lnTo>
                    <a:pt x="434" y="735"/>
                  </a:lnTo>
                  <a:cubicBezTo>
                    <a:pt x="434" y="668"/>
                    <a:pt x="468" y="568"/>
                    <a:pt x="534" y="501"/>
                  </a:cubicBezTo>
                  <a:cubicBezTo>
                    <a:pt x="601" y="435"/>
                    <a:pt x="701" y="401"/>
                    <a:pt x="768" y="401"/>
                  </a:cubicBezTo>
                  <a:close/>
                  <a:moveTo>
                    <a:pt x="768" y="1"/>
                  </a:moveTo>
                  <a:cubicBezTo>
                    <a:pt x="568" y="1"/>
                    <a:pt x="401" y="68"/>
                    <a:pt x="234" y="201"/>
                  </a:cubicBezTo>
                  <a:cubicBezTo>
                    <a:pt x="101" y="368"/>
                    <a:pt x="34" y="535"/>
                    <a:pt x="34" y="735"/>
                  </a:cubicBezTo>
                  <a:lnTo>
                    <a:pt x="1" y="34559"/>
                  </a:lnTo>
                  <a:cubicBezTo>
                    <a:pt x="1" y="34993"/>
                    <a:pt x="334" y="35326"/>
                    <a:pt x="768" y="35326"/>
                  </a:cubicBezTo>
                  <a:lnTo>
                    <a:pt x="39129" y="35360"/>
                  </a:lnTo>
                  <a:cubicBezTo>
                    <a:pt x="39329" y="35360"/>
                    <a:pt x="39495" y="35260"/>
                    <a:pt x="39662" y="35126"/>
                  </a:cubicBezTo>
                  <a:cubicBezTo>
                    <a:pt x="39796" y="34993"/>
                    <a:pt x="39862" y="34793"/>
                    <a:pt x="39862" y="34592"/>
                  </a:cubicBezTo>
                  <a:lnTo>
                    <a:pt x="39896" y="768"/>
                  </a:lnTo>
                  <a:cubicBezTo>
                    <a:pt x="39896" y="335"/>
                    <a:pt x="39562" y="1"/>
                    <a:pt x="3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4"/>
            <p:cNvSpPr/>
            <p:nvPr/>
          </p:nvSpPr>
          <p:spPr>
            <a:xfrm>
              <a:off x="7036991" y="1672688"/>
              <a:ext cx="730836" cy="64264"/>
            </a:xfrm>
            <a:custGeom>
              <a:avLst/>
              <a:gdLst/>
              <a:ahLst/>
              <a:cxnLst/>
              <a:rect l="l" t="t" r="r" b="b"/>
              <a:pathLst>
                <a:path w="39462" h="3470" extrusionOk="0">
                  <a:moveTo>
                    <a:pt x="39428" y="3469"/>
                  </a:moveTo>
                  <a:lnTo>
                    <a:pt x="0" y="3436"/>
                  </a:lnTo>
                  <a:lnTo>
                    <a:pt x="0" y="534"/>
                  </a:lnTo>
                  <a:cubicBezTo>
                    <a:pt x="0" y="234"/>
                    <a:pt x="234" y="0"/>
                    <a:pt x="534" y="0"/>
                  </a:cubicBezTo>
                  <a:lnTo>
                    <a:pt x="38895" y="0"/>
                  </a:lnTo>
                  <a:cubicBezTo>
                    <a:pt x="39195" y="0"/>
                    <a:pt x="39462" y="267"/>
                    <a:pt x="39462" y="5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4"/>
            <p:cNvSpPr/>
            <p:nvPr/>
          </p:nvSpPr>
          <p:spPr>
            <a:xfrm>
              <a:off x="7033268" y="1668966"/>
              <a:ext cx="738263" cy="71691"/>
            </a:xfrm>
            <a:custGeom>
              <a:avLst/>
              <a:gdLst/>
              <a:ahLst/>
              <a:cxnLst/>
              <a:rect l="l" t="t" r="r" b="b"/>
              <a:pathLst>
                <a:path w="39863" h="3871" extrusionOk="0">
                  <a:moveTo>
                    <a:pt x="735" y="401"/>
                  </a:moveTo>
                  <a:lnTo>
                    <a:pt x="39096" y="435"/>
                  </a:lnTo>
                  <a:cubicBezTo>
                    <a:pt x="39196" y="435"/>
                    <a:pt x="39262" y="468"/>
                    <a:pt x="39329" y="535"/>
                  </a:cubicBezTo>
                  <a:cubicBezTo>
                    <a:pt x="39396" y="601"/>
                    <a:pt x="39429" y="668"/>
                    <a:pt x="39429" y="768"/>
                  </a:cubicBezTo>
                  <a:lnTo>
                    <a:pt x="39429" y="3470"/>
                  </a:lnTo>
                  <a:lnTo>
                    <a:pt x="401" y="3437"/>
                  </a:lnTo>
                  <a:lnTo>
                    <a:pt x="401" y="735"/>
                  </a:lnTo>
                  <a:cubicBezTo>
                    <a:pt x="401" y="568"/>
                    <a:pt x="568" y="401"/>
                    <a:pt x="735" y="401"/>
                  </a:cubicBezTo>
                  <a:close/>
                  <a:moveTo>
                    <a:pt x="735" y="1"/>
                  </a:moveTo>
                  <a:cubicBezTo>
                    <a:pt x="334" y="1"/>
                    <a:pt x="1" y="335"/>
                    <a:pt x="1" y="735"/>
                  </a:cubicBezTo>
                  <a:lnTo>
                    <a:pt x="1" y="3637"/>
                  </a:lnTo>
                  <a:cubicBezTo>
                    <a:pt x="1" y="3704"/>
                    <a:pt x="1" y="3737"/>
                    <a:pt x="34" y="3804"/>
                  </a:cubicBezTo>
                  <a:cubicBezTo>
                    <a:pt x="101" y="3837"/>
                    <a:pt x="134" y="3837"/>
                    <a:pt x="201" y="3837"/>
                  </a:cubicBezTo>
                  <a:lnTo>
                    <a:pt x="39629" y="3870"/>
                  </a:lnTo>
                  <a:cubicBezTo>
                    <a:pt x="39763" y="3870"/>
                    <a:pt x="39863" y="3770"/>
                    <a:pt x="39863" y="3670"/>
                  </a:cubicBezTo>
                  <a:lnTo>
                    <a:pt x="39863" y="768"/>
                  </a:lnTo>
                  <a:cubicBezTo>
                    <a:pt x="39863" y="568"/>
                    <a:pt x="39796" y="368"/>
                    <a:pt x="39629" y="234"/>
                  </a:cubicBezTo>
                  <a:cubicBezTo>
                    <a:pt x="39496" y="101"/>
                    <a:pt x="39296" y="1"/>
                    <a:pt x="39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4"/>
            <p:cNvSpPr/>
            <p:nvPr/>
          </p:nvSpPr>
          <p:spPr>
            <a:xfrm>
              <a:off x="7625745" y="1689987"/>
              <a:ext cx="25965" cy="25965"/>
            </a:xfrm>
            <a:custGeom>
              <a:avLst/>
              <a:gdLst/>
              <a:ahLst/>
              <a:cxnLst/>
              <a:rect l="l" t="t" r="r" b="b"/>
              <a:pathLst>
                <a:path w="1402" h="1402" extrusionOk="0">
                  <a:moveTo>
                    <a:pt x="701" y="400"/>
                  </a:moveTo>
                  <a:cubicBezTo>
                    <a:pt x="868" y="400"/>
                    <a:pt x="1001" y="534"/>
                    <a:pt x="1001" y="701"/>
                  </a:cubicBezTo>
                  <a:cubicBezTo>
                    <a:pt x="1001" y="834"/>
                    <a:pt x="868" y="967"/>
                    <a:pt x="701" y="967"/>
                  </a:cubicBezTo>
                  <a:cubicBezTo>
                    <a:pt x="568" y="967"/>
                    <a:pt x="434" y="834"/>
                    <a:pt x="434" y="701"/>
                  </a:cubicBezTo>
                  <a:cubicBezTo>
                    <a:pt x="434" y="534"/>
                    <a:pt x="568" y="400"/>
                    <a:pt x="701" y="400"/>
                  </a:cubicBezTo>
                  <a:close/>
                  <a:moveTo>
                    <a:pt x="701" y="0"/>
                  </a:moveTo>
                  <a:cubicBezTo>
                    <a:pt x="334" y="0"/>
                    <a:pt x="0" y="300"/>
                    <a:pt x="0" y="701"/>
                  </a:cubicBezTo>
                  <a:cubicBezTo>
                    <a:pt x="0" y="1068"/>
                    <a:pt x="334" y="1401"/>
                    <a:pt x="701" y="1401"/>
                  </a:cubicBezTo>
                  <a:cubicBezTo>
                    <a:pt x="1101" y="1401"/>
                    <a:pt x="1401" y="1068"/>
                    <a:pt x="1401" y="701"/>
                  </a:cubicBezTo>
                  <a:cubicBezTo>
                    <a:pt x="1401" y="300"/>
                    <a:pt x="1101"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4"/>
            <p:cNvSpPr/>
            <p:nvPr/>
          </p:nvSpPr>
          <p:spPr>
            <a:xfrm>
              <a:off x="7668380" y="1689987"/>
              <a:ext cx="25965" cy="25965"/>
            </a:xfrm>
            <a:custGeom>
              <a:avLst/>
              <a:gdLst/>
              <a:ahLst/>
              <a:cxnLst/>
              <a:rect l="l" t="t" r="r" b="b"/>
              <a:pathLst>
                <a:path w="1402" h="1402" extrusionOk="0">
                  <a:moveTo>
                    <a:pt x="701" y="400"/>
                  </a:moveTo>
                  <a:cubicBezTo>
                    <a:pt x="867" y="400"/>
                    <a:pt x="1001" y="534"/>
                    <a:pt x="1001" y="701"/>
                  </a:cubicBezTo>
                  <a:cubicBezTo>
                    <a:pt x="1001" y="834"/>
                    <a:pt x="867" y="967"/>
                    <a:pt x="701" y="967"/>
                  </a:cubicBezTo>
                  <a:cubicBezTo>
                    <a:pt x="567" y="967"/>
                    <a:pt x="434" y="834"/>
                    <a:pt x="434" y="701"/>
                  </a:cubicBezTo>
                  <a:cubicBezTo>
                    <a:pt x="434" y="534"/>
                    <a:pt x="567" y="400"/>
                    <a:pt x="701" y="400"/>
                  </a:cubicBezTo>
                  <a:close/>
                  <a:moveTo>
                    <a:pt x="701" y="0"/>
                  </a:moveTo>
                  <a:cubicBezTo>
                    <a:pt x="334" y="0"/>
                    <a:pt x="0" y="300"/>
                    <a:pt x="0" y="701"/>
                  </a:cubicBezTo>
                  <a:cubicBezTo>
                    <a:pt x="0" y="1068"/>
                    <a:pt x="334" y="1401"/>
                    <a:pt x="701" y="1401"/>
                  </a:cubicBezTo>
                  <a:cubicBezTo>
                    <a:pt x="1101" y="1401"/>
                    <a:pt x="1401" y="1068"/>
                    <a:pt x="1401" y="701"/>
                  </a:cubicBezTo>
                  <a:cubicBezTo>
                    <a:pt x="1401" y="300"/>
                    <a:pt x="1101"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4"/>
            <p:cNvSpPr/>
            <p:nvPr/>
          </p:nvSpPr>
          <p:spPr>
            <a:xfrm>
              <a:off x="7710385" y="1689987"/>
              <a:ext cx="25965" cy="25965"/>
            </a:xfrm>
            <a:custGeom>
              <a:avLst/>
              <a:gdLst/>
              <a:ahLst/>
              <a:cxnLst/>
              <a:rect l="l" t="t" r="r" b="b"/>
              <a:pathLst>
                <a:path w="1402" h="1402" extrusionOk="0">
                  <a:moveTo>
                    <a:pt x="701" y="400"/>
                  </a:moveTo>
                  <a:cubicBezTo>
                    <a:pt x="868" y="400"/>
                    <a:pt x="1001" y="534"/>
                    <a:pt x="1001" y="701"/>
                  </a:cubicBezTo>
                  <a:cubicBezTo>
                    <a:pt x="1001" y="834"/>
                    <a:pt x="868" y="967"/>
                    <a:pt x="701" y="967"/>
                  </a:cubicBezTo>
                  <a:cubicBezTo>
                    <a:pt x="567" y="967"/>
                    <a:pt x="434" y="834"/>
                    <a:pt x="434" y="701"/>
                  </a:cubicBezTo>
                  <a:cubicBezTo>
                    <a:pt x="434" y="534"/>
                    <a:pt x="534" y="400"/>
                    <a:pt x="701" y="400"/>
                  </a:cubicBezTo>
                  <a:close/>
                  <a:moveTo>
                    <a:pt x="701" y="0"/>
                  </a:moveTo>
                  <a:cubicBezTo>
                    <a:pt x="334" y="0"/>
                    <a:pt x="0" y="300"/>
                    <a:pt x="0" y="701"/>
                  </a:cubicBezTo>
                  <a:cubicBezTo>
                    <a:pt x="0" y="1068"/>
                    <a:pt x="334" y="1401"/>
                    <a:pt x="701" y="1401"/>
                  </a:cubicBezTo>
                  <a:cubicBezTo>
                    <a:pt x="1101" y="1401"/>
                    <a:pt x="1401" y="1068"/>
                    <a:pt x="1401" y="701"/>
                  </a:cubicBezTo>
                  <a:cubicBezTo>
                    <a:pt x="1401" y="300"/>
                    <a:pt x="1101"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4"/>
            <p:cNvSpPr/>
            <p:nvPr/>
          </p:nvSpPr>
          <p:spPr>
            <a:xfrm>
              <a:off x="7221698" y="1807352"/>
              <a:ext cx="384290" cy="47596"/>
            </a:xfrm>
            <a:custGeom>
              <a:avLst/>
              <a:gdLst/>
              <a:ahLst/>
              <a:cxnLst/>
              <a:rect l="l" t="t" r="r" b="b"/>
              <a:pathLst>
                <a:path w="20750" h="2570" extrusionOk="0">
                  <a:moveTo>
                    <a:pt x="20749" y="2569"/>
                  </a:moveTo>
                  <a:lnTo>
                    <a:pt x="1" y="2569"/>
                  </a:lnTo>
                  <a:lnTo>
                    <a:pt x="1" y="1202"/>
                  </a:lnTo>
                  <a:cubicBezTo>
                    <a:pt x="1" y="535"/>
                    <a:pt x="568" y="1"/>
                    <a:pt x="1235" y="1"/>
                  </a:cubicBezTo>
                  <a:lnTo>
                    <a:pt x="19848" y="1"/>
                  </a:lnTo>
                  <a:cubicBezTo>
                    <a:pt x="20349" y="1"/>
                    <a:pt x="20749" y="401"/>
                    <a:pt x="20749" y="9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4"/>
            <p:cNvSpPr/>
            <p:nvPr/>
          </p:nvSpPr>
          <p:spPr>
            <a:xfrm>
              <a:off x="7217994" y="1803648"/>
              <a:ext cx="391698" cy="55004"/>
            </a:xfrm>
            <a:custGeom>
              <a:avLst/>
              <a:gdLst/>
              <a:ahLst/>
              <a:cxnLst/>
              <a:rect l="l" t="t" r="r" b="b"/>
              <a:pathLst>
                <a:path w="21150" h="2970" extrusionOk="0">
                  <a:moveTo>
                    <a:pt x="20048" y="401"/>
                  </a:moveTo>
                  <a:cubicBezTo>
                    <a:pt x="20415" y="401"/>
                    <a:pt x="20749" y="701"/>
                    <a:pt x="20749" y="1102"/>
                  </a:cubicBezTo>
                  <a:lnTo>
                    <a:pt x="20749" y="2536"/>
                  </a:lnTo>
                  <a:lnTo>
                    <a:pt x="434" y="2536"/>
                  </a:lnTo>
                  <a:lnTo>
                    <a:pt x="434" y="1402"/>
                  </a:lnTo>
                  <a:cubicBezTo>
                    <a:pt x="434" y="868"/>
                    <a:pt x="868" y="401"/>
                    <a:pt x="1435" y="401"/>
                  </a:cubicBezTo>
                  <a:close/>
                  <a:moveTo>
                    <a:pt x="1435" y="1"/>
                  </a:moveTo>
                  <a:cubicBezTo>
                    <a:pt x="634" y="1"/>
                    <a:pt x="1" y="635"/>
                    <a:pt x="1" y="1402"/>
                  </a:cubicBezTo>
                  <a:lnTo>
                    <a:pt x="1" y="2769"/>
                  </a:lnTo>
                  <a:cubicBezTo>
                    <a:pt x="1" y="2870"/>
                    <a:pt x="101" y="2970"/>
                    <a:pt x="201" y="2970"/>
                  </a:cubicBezTo>
                  <a:lnTo>
                    <a:pt x="20949" y="2970"/>
                  </a:lnTo>
                  <a:cubicBezTo>
                    <a:pt x="21049" y="2970"/>
                    <a:pt x="21149" y="2870"/>
                    <a:pt x="21149" y="2769"/>
                  </a:cubicBezTo>
                  <a:lnTo>
                    <a:pt x="21149" y="1102"/>
                  </a:lnTo>
                  <a:cubicBezTo>
                    <a:pt x="21149" y="501"/>
                    <a:pt x="20649" y="1"/>
                    <a:pt x="2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4"/>
            <p:cNvSpPr/>
            <p:nvPr/>
          </p:nvSpPr>
          <p:spPr>
            <a:xfrm>
              <a:off x="7216142" y="1938960"/>
              <a:ext cx="392309" cy="260095"/>
            </a:xfrm>
            <a:custGeom>
              <a:avLst/>
              <a:gdLst/>
              <a:ahLst/>
              <a:cxnLst/>
              <a:rect l="l" t="t" r="r" b="b"/>
              <a:pathLst>
                <a:path w="21183" h="14044" extrusionOk="0">
                  <a:moveTo>
                    <a:pt x="1" y="0"/>
                  </a:moveTo>
                  <a:lnTo>
                    <a:pt x="1" y="14043"/>
                  </a:lnTo>
                  <a:lnTo>
                    <a:pt x="21182" y="14043"/>
                  </a:lnTo>
                  <a:lnTo>
                    <a:pt x="211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4"/>
            <p:cNvSpPr/>
            <p:nvPr/>
          </p:nvSpPr>
          <p:spPr>
            <a:xfrm>
              <a:off x="7211826" y="1935237"/>
              <a:ext cx="400328" cy="268133"/>
            </a:xfrm>
            <a:custGeom>
              <a:avLst/>
              <a:gdLst/>
              <a:ahLst/>
              <a:cxnLst/>
              <a:rect l="l" t="t" r="r" b="b"/>
              <a:pathLst>
                <a:path w="21616" h="14478" extrusionOk="0">
                  <a:moveTo>
                    <a:pt x="21215" y="435"/>
                  </a:moveTo>
                  <a:lnTo>
                    <a:pt x="21215" y="14044"/>
                  </a:lnTo>
                  <a:lnTo>
                    <a:pt x="434" y="14044"/>
                  </a:lnTo>
                  <a:lnTo>
                    <a:pt x="434" y="435"/>
                  </a:lnTo>
                  <a:close/>
                  <a:moveTo>
                    <a:pt x="234" y="1"/>
                  </a:moveTo>
                  <a:cubicBezTo>
                    <a:pt x="100" y="1"/>
                    <a:pt x="0" y="101"/>
                    <a:pt x="0" y="201"/>
                  </a:cubicBezTo>
                  <a:lnTo>
                    <a:pt x="0" y="14278"/>
                  </a:lnTo>
                  <a:cubicBezTo>
                    <a:pt x="0" y="14378"/>
                    <a:pt x="100" y="14478"/>
                    <a:pt x="234" y="14478"/>
                  </a:cubicBezTo>
                  <a:lnTo>
                    <a:pt x="21415" y="14478"/>
                  </a:lnTo>
                  <a:cubicBezTo>
                    <a:pt x="21516" y="14478"/>
                    <a:pt x="21616" y="14378"/>
                    <a:pt x="21616" y="14278"/>
                  </a:cubicBezTo>
                  <a:lnTo>
                    <a:pt x="21616" y="201"/>
                  </a:lnTo>
                  <a:cubicBezTo>
                    <a:pt x="21616" y="101"/>
                    <a:pt x="21516" y="1"/>
                    <a:pt x="2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4"/>
            <p:cNvSpPr/>
            <p:nvPr/>
          </p:nvSpPr>
          <p:spPr>
            <a:xfrm>
              <a:off x="7203788" y="2198435"/>
              <a:ext cx="417015" cy="27817"/>
            </a:xfrm>
            <a:custGeom>
              <a:avLst/>
              <a:gdLst/>
              <a:ahLst/>
              <a:cxnLst/>
              <a:rect l="l" t="t" r="r" b="b"/>
              <a:pathLst>
                <a:path w="22517" h="1502" extrusionOk="0">
                  <a:moveTo>
                    <a:pt x="21783" y="1501"/>
                  </a:moveTo>
                  <a:lnTo>
                    <a:pt x="701" y="1501"/>
                  </a:lnTo>
                  <a:cubicBezTo>
                    <a:pt x="301" y="1501"/>
                    <a:pt x="0" y="1201"/>
                    <a:pt x="0" y="801"/>
                  </a:cubicBezTo>
                  <a:lnTo>
                    <a:pt x="0" y="701"/>
                  </a:lnTo>
                  <a:cubicBezTo>
                    <a:pt x="0" y="300"/>
                    <a:pt x="301" y="0"/>
                    <a:pt x="701" y="0"/>
                  </a:cubicBezTo>
                  <a:lnTo>
                    <a:pt x="21783" y="0"/>
                  </a:lnTo>
                  <a:cubicBezTo>
                    <a:pt x="22183" y="0"/>
                    <a:pt x="22517" y="300"/>
                    <a:pt x="22517" y="701"/>
                  </a:cubicBezTo>
                  <a:lnTo>
                    <a:pt x="22517" y="801"/>
                  </a:lnTo>
                  <a:cubicBezTo>
                    <a:pt x="22517" y="1201"/>
                    <a:pt x="22183" y="1501"/>
                    <a:pt x="21783" y="15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4"/>
            <p:cNvSpPr/>
            <p:nvPr/>
          </p:nvSpPr>
          <p:spPr>
            <a:xfrm>
              <a:off x="7200084" y="2194712"/>
              <a:ext cx="424423" cy="35855"/>
            </a:xfrm>
            <a:custGeom>
              <a:avLst/>
              <a:gdLst/>
              <a:ahLst/>
              <a:cxnLst/>
              <a:rect l="l" t="t" r="r" b="b"/>
              <a:pathLst>
                <a:path w="22917" h="1936" extrusionOk="0">
                  <a:moveTo>
                    <a:pt x="21983" y="401"/>
                  </a:moveTo>
                  <a:cubicBezTo>
                    <a:pt x="22250" y="401"/>
                    <a:pt x="22483" y="635"/>
                    <a:pt x="22483" y="902"/>
                  </a:cubicBezTo>
                  <a:lnTo>
                    <a:pt x="22483" y="1002"/>
                  </a:lnTo>
                  <a:cubicBezTo>
                    <a:pt x="22483" y="1269"/>
                    <a:pt x="22283" y="1502"/>
                    <a:pt x="21983" y="1502"/>
                  </a:cubicBezTo>
                  <a:lnTo>
                    <a:pt x="901" y="1502"/>
                  </a:lnTo>
                  <a:cubicBezTo>
                    <a:pt x="634" y="1502"/>
                    <a:pt x="401" y="1269"/>
                    <a:pt x="401" y="1002"/>
                  </a:cubicBezTo>
                  <a:lnTo>
                    <a:pt x="401" y="902"/>
                  </a:lnTo>
                  <a:cubicBezTo>
                    <a:pt x="401" y="635"/>
                    <a:pt x="634" y="401"/>
                    <a:pt x="901" y="401"/>
                  </a:cubicBezTo>
                  <a:close/>
                  <a:moveTo>
                    <a:pt x="901" y="1"/>
                  </a:moveTo>
                  <a:cubicBezTo>
                    <a:pt x="401" y="1"/>
                    <a:pt x="0" y="401"/>
                    <a:pt x="0" y="902"/>
                  </a:cubicBezTo>
                  <a:lnTo>
                    <a:pt x="0" y="1002"/>
                  </a:lnTo>
                  <a:cubicBezTo>
                    <a:pt x="0" y="1502"/>
                    <a:pt x="401" y="1936"/>
                    <a:pt x="901" y="1936"/>
                  </a:cubicBezTo>
                  <a:lnTo>
                    <a:pt x="21983" y="1936"/>
                  </a:lnTo>
                  <a:cubicBezTo>
                    <a:pt x="22483" y="1936"/>
                    <a:pt x="22917" y="1502"/>
                    <a:pt x="22917" y="1002"/>
                  </a:cubicBezTo>
                  <a:lnTo>
                    <a:pt x="22917" y="902"/>
                  </a:lnTo>
                  <a:cubicBezTo>
                    <a:pt x="22917" y="401"/>
                    <a:pt x="22483" y="1"/>
                    <a:pt x="2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4"/>
            <p:cNvSpPr/>
            <p:nvPr/>
          </p:nvSpPr>
          <p:spPr>
            <a:xfrm>
              <a:off x="7377383" y="1869137"/>
              <a:ext cx="69839" cy="73543"/>
            </a:xfrm>
            <a:custGeom>
              <a:avLst/>
              <a:gdLst/>
              <a:ahLst/>
              <a:cxnLst/>
              <a:rect l="l" t="t" r="r" b="b"/>
              <a:pathLst>
                <a:path w="3771" h="3971" extrusionOk="0">
                  <a:moveTo>
                    <a:pt x="1" y="1"/>
                  </a:moveTo>
                  <a:lnTo>
                    <a:pt x="1" y="3970"/>
                  </a:lnTo>
                  <a:lnTo>
                    <a:pt x="3770" y="3970"/>
                  </a:lnTo>
                  <a:lnTo>
                    <a:pt x="37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4"/>
            <p:cNvSpPr/>
            <p:nvPr/>
          </p:nvSpPr>
          <p:spPr>
            <a:xfrm>
              <a:off x="7373679" y="1864822"/>
              <a:ext cx="77858" cy="81562"/>
            </a:xfrm>
            <a:custGeom>
              <a:avLst/>
              <a:gdLst/>
              <a:ahLst/>
              <a:cxnLst/>
              <a:rect l="l" t="t" r="r" b="b"/>
              <a:pathLst>
                <a:path w="4204" h="4404" extrusionOk="0">
                  <a:moveTo>
                    <a:pt x="3770" y="434"/>
                  </a:moveTo>
                  <a:lnTo>
                    <a:pt x="3770" y="4003"/>
                  </a:lnTo>
                  <a:lnTo>
                    <a:pt x="401" y="4003"/>
                  </a:lnTo>
                  <a:lnTo>
                    <a:pt x="401" y="434"/>
                  </a:lnTo>
                  <a:close/>
                  <a:moveTo>
                    <a:pt x="1" y="0"/>
                  </a:moveTo>
                  <a:lnTo>
                    <a:pt x="1" y="4403"/>
                  </a:lnTo>
                  <a:lnTo>
                    <a:pt x="4204" y="4403"/>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4"/>
            <p:cNvSpPr/>
            <p:nvPr/>
          </p:nvSpPr>
          <p:spPr>
            <a:xfrm>
              <a:off x="7307578" y="1869137"/>
              <a:ext cx="69820" cy="73543"/>
            </a:xfrm>
            <a:custGeom>
              <a:avLst/>
              <a:gdLst/>
              <a:ahLst/>
              <a:cxnLst/>
              <a:rect l="l" t="t" r="r" b="b"/>
              <a:pathLst>
                <a:path w="3770" h="3971" extrusionOk="0">
                  <a:moveTo>
                    <a:pt x="3770" y="3970"/>
                  </a:moveTo>
                  <a:lnTo>
                    <a:pt x="0" y="3970"/>
                  </a:lnTo>
                  <a:lnTo>
                    <a:pt x="434" y="1"/>
                  </a:lnTo>
                  <a:lnTo>
                    <a:pt x="37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4"/>
            <p:cNvSpPr/>
            <p:nvPr/>
          </p:nvSpPr>
          <p:spPr>
            <a:xfrm>
              <a:off x="7303874" y="1864822"/>
              <a:ext cx="77228" cy="81562"/>
            </a:xfrm>
            <a:custGeom>
              <a:avLst/>
              <a:gdLst/>
              <a:ahLst/>
              <a:cxnLst/>
              <a:rect l="l" t="t" r="r" b="b"/>
              <a:pathLst>
                <a:path w="4170" h="4404" extrusionOk="0">
                  <a:moveTo>
                    <a:pt x="3770" y="434"/>
                  </a:moveTo>
                  <a:lnTo>
                    <a:pt x="3770" y="4003"/>
                  </a:lnTo>
                  <a:lnTo>
                    <a:pt x="434" y="4003"/>
                  </a:lnTo>
                  <a:lnTo>
                    <a:pt x="801" y="434"/>
                  </a:lnTo>
                  <a:close/>
                  <a:moveTo>
                    <a:pt x="634" y="0"/>
                  </a:moveTo>
                  <a:cubicBezTo>
                    <a:pt x="501" y="0"/>
                    <a:pt x="434" y="100"/>
                    <a:pt x="401" y="200"/>
                  </a:cubicBezTo>
                  <a:lnTo>
                    <a:pt x="0" y="4170"/>
                  </a:lnTo>
                  <a:cubicBezTo>
                    <a:pt x="0" y="4237"/>
                    <a:pt x="0" y="4303"/>
                    <a:pt x="34" y="4337"/>
                  </a:cubicBezTo>
                  <a:cubicBezTo>
                    <a:pt x="67" y="4403"/>
                    <a:pt x="134" y="4403"/>
                    <a:pt x="200" y="4403"/>
                  </a:cubicBezTo>
                  <a:lnTo>
                    <a:pt x="3970" y="4403"/>
                  </a:lnTo>
                  <a:cubicBezTo>
                    <a:pt x="4103" y="4403"/>
                    <a:pt x="4170" y="4337"/>
                    <a:pt x="4170" y="4203"/>
                  </a:cubicBezTo>
                  <a:lnTo>
                    <a:pt x="4170" y="234"/>
                  </a:lnTo>
                  <a:cubicBezTo>
                    <a:pt x="4170" y="100"/>
                    <a:pt x="4103" y="0"/>
                    <a:pt x="39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4"/>
            <p:cNvSpPr/>
            <p:nvPr/>
          </p:nvSpPr>
          <p:spPr>
            <a:xfrm>
              <a:off x="7236533" y="1869137"/>
              <a:ext cx="77858" cy="73543"/>
            </a:xfrm>
            <a:custGeom>
              <a:avLst/>
              <a:gdLst/>
              <a:ahLst/>
              <a:cxnLst/>
              <a:rect l="l" t="t" r="r" b="b"/>
              <a:pathLst>
                <a:path w="4204" h="3971" extrusionOk="0">
                  <a:moveTo>
                    <a:pt x="434" y="1"/>
                  </a:moveTo>
                  <a:lnTo>
                    <a:pt x="0" y="3970"/>
                  </a:lnTo>
                  <a:lnTo>
                    <a:pt x="3770" y="3970"/>
                  </a:lnTo>
                  <a:lnTo>
                    <a:pt x="4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4"/>
            <p:cNvSpPr/>
            <p:nvPr/>
          </p:nvSpPr>
          <p:spPr>
            <a:xfrm>
              <a:off x="7232199" y="1864822"/>
              <a:ext cx="86507" cy="81562"/>
            </a:xfrm>
            <a:custGeom>
              <a:avLst/>
              <a:gdLst/>
              <a:ahLst/>
              <a:cxnLst/>
              <a:rect l="l" t="t" r="r" b="b"/>
              <a:pathLst>
                <a:path w="4671" h="4404" extrusionOk="0">
                  <a:moveTo>
                    <a:pt x="4204" y="434"/>
                  </a:moveTo>
                  <a:lnTo>
                    <a:pt x="3837" y="4003"/>
                  </a:lnTo>
                  <a:lnTo>
                    <a:pt x="468" y="4003"/>
                  </a:lnTo>
                  <a:lnTo>
                    <a:pt x="835" y="434"/>
                  </a:lnTo>
                  <a:close/>
                  <a:moveTo>
                    <a:pt x="468" y="0"/>
                  </a:moveTo>
                  <a:lnTo>
                    <a:pt x="1" y="4403"/>
                  </a:lnTo>
                  <a:lnTo>
                    <a:pt x="4204" y="4403"/>
                  </a:lnTo>
                  <a:lnTo>
                    <a:pt x="4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4"/>
            <p:cNvSpPr/>
            <p:nvPr/>
          </p:nvSpPr>
          <p:spPr>
            <a:xfrm>
              <a:off x="7167951" y="1869137"/>
              <a:ext cx="77858" cy="73543"/>
            </a:xfrm>
            <a:custGeom>
              <a:avLst/>
              <a:gdLst/>
              <a:ahLst/>
              <a:cxnLst/>
              <a:rect l="l" t="t" r="r" b="b"/>
              <a:pathLst>
                <a:path w="4204" h="3971" extrusionOk="0">
                  <a:moveTo>
                    <a:pt x="3770" y="3970"/>
                  </a:moveTo>
                  <a:lnTo>
                    <a:pt x="1" y="3970"/>
                  </a:lnTo>
                  <a:lnTo>
                    <a:pt x="1202" y="1"/>
                  </a:lnTo>
                  <a:lnTo>
                    <a:pt x="4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4"/>
            <p:cNvSpPr/>
            <p:nvPr/>
          </p:nvSpPr>
          <p:spPr>
            <a:xfrm>
              <a:off x="7163636" y="1865433"/>
              <a:ext cx="85877" cy="80951"/>
            </a:xfrm>
            <a:custGeom>
              <a:avLst/>
              <a:gdLst/>
              <a:ahLst/>
              <a:cxnLst/>
              <a:rect l="l" t="t" r="r" b="b"/>
              <a:pathLst>
                <a:path w="4637" h="4371" extrusionOk="0">
                  <a:moveTo>
                    <a:pt x="4203" y="401"/>
                  </a:moveTo>
                  <a:lnTo>
                    <a:pt x="3836" y="3970"/>
                  </a:lnTo>
                  <a:lnTo>
                    <a:pt x="501" y="3970"/>
                  </a:lnTo>
                  <a:lnTo>
                    <a:pt x="1601" y="401"/>
                  </a:lnTo>
                  <a:close/>
                  <a:moveTo>
                    <a:pt x="1435" y="1"/>
                  </a:moveTo>
                  <a:cubicBezTo>
                    <a:pt x="1335" y="1"/>
                    <a:pt x="1268" y="34"/>
                    <a:pt x="1234" y="134"/>
                  </a:cubicBezTo>
                  <a:lnTo>
                    <a:pt x="34" y="4103"/>
                  </a:lnTo>
                  <a:cubicBezTo>
                    <a:pt x="0" y="4170"/>
                    <a:pt x="34" y="4237"/>
                    <a:pt x="67" y="4304"/>
                  </a:cubicBezTo>
                  <a:cubicBezTo>
                    <a:pt x="100" y="4370"/>
                    <a:pt x="167" y="4370"/>
                    <a:pt x="234" y="4370"/>
                  </a:cubicBezTo>
                  <a:lnTo>
                    <a:pt x="4003" y="4370"/>
                  </a:lnTo>
                  <a:cubicBezTo>
                    <a:pt x="4103" y="4370"/>
                    <a:pt x="4203" y="4304"/>
                    <a:pt x="4203" y="4204"/>
                  </a:cubicBezTo>
                  <a:lnTo>
                    <a:pt x="4637" y="234"/>
                  </a:lnTo>
                  <a:cubicBezTo>
                    <a:pt x="4637" y="167"/>
                    <a:pt x="4604" y="101"/>
                    <a:pt x="4570" y="67"/>
                  </a:cubicBezTo>
                  <a:cubicBezTo>
                    <a:pt x="4537" y="1"/>
                    <a:pt x="44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4"/>
            <p:cNvSpPr/>
            <p:nvPr/>
          </p:nvSpPr>
          <p:spPr>
            <a:xfrm>
              <a:off x="7167340" y="1943275"/>
              <a:ext cx="69209" cy="21020"/>
            </a:xfrm>
            <a:custGeom>
              <a:avLst/>
              <a:gdLst/>
              <a:ahLst/>
              <a:cxnLst/>
              <a:rect l="l" t="t" r="r" b="b"/>
              <a:pathLst>
                <a:path w="3737" h="1135" extrusionOk="0">
                  <a:moveTo>
                    <a:pt x="3736" y="1"/>
                  </a:moveTo>
                  <a:cubicBezTo>
                    <a:pt x="3736" y="634"/>
                    <a:pt x="2902" y="1135"/>
                    <a:pt x="1868" y="1135"/>
                  </a:cubicBezTo>
                  <a:cubicBezTo>
                    <a:pt x="834" y="1135"/>
                    <a:pt x="0" y="634"/>
                    <a:pt x="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4"/>
            <p:cNvSpPr/>
            <p:nvPr/>
          </p:nvSpPr>
          <p:spPr>
            <a:xfrm>
              <a:off x="7163636" y="1938960"/>
              <a:ext cx="77228" cy="29039"/>
            </a:xfrm>
            <a:custGeom>
              <a:avLst/>
              <a:gdLst/>
              <a:ahLst/>
              <a:cxnLst/>
              <a:rect l="l" t="t" r="r" b="b"/>
              <a:pathLst>
                <a:path w="4170" h="1568" extrusionOk="0">
                  <a:moveTo>
                    <a:pt x="200" y="0"/>
                  </a:moveTo>
                  <a:cubicBezTo>
                    <a:pt x="67" y="0"/>
                    <a:pt x="0" y="100"/>
                    <a:pt x="0" y="234"/>
                  </a:cubicBezTo>
                  <a:cubicBezTo>
                    <a:pt x="0" y="967"/>
                    <a:pt x="901" y="1568"/>
                    <a:pt x="2068" y="1568"/>
                  </a:cubicBezTo>
                  <a:cubicBezTo>
                    <a:pt x="3236" y="1568"/>
                    <a:pt x="4170" y="967"/>
                    <a:pt x="4170" y="234"/>
                  </a:cubicBezTo>
                  <a:cubicBezTo>
                    <a:pt x="4170" y="100"/>
                    <a:pt x="4070" y="0"/>
                    <a:pt x="3936" y="0"/>
                  </a:cubicBezTo>
                  <a:cubicBezTo>
                    <a:pt x="3836" y="0"/>
                    <a:pt x="3736" y="100"/>
                    <a:pt x="3736" y="234"/>
                  </a:cubicBezTo>
                  <a:cubicBezTo>
                    <a:pt x="3736" y="734"/>
                    <a:pt x="2969" y="1134"/>
                    <a:pt x="2068" y="1134"/>
                  </a:cubicBezTo>
                  <a:cubicBezTo>
                    <a:pt x="1168" y="1134"/>
                    <a:pt x="401" y="734"/>
                    <a:pt x="401" y="234"/>
                  </a:cubicBezTo>
                  <a:cubicBezTo>
                    <a:pt x="401" y="100"/>
                    <a:pt x="300"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4"/>
            <p:cNvSpPr/>
            <p:nvPr/>
          </p:nvSpPr>
          <p:spPr>
            <a:xfrm>
              <a:off x="7236533" y="1943275"/>
              <a:ext cx="69820" cy="21020"/>
            </a:xfrm>
            <a:custGeom>
              <a:avLst/>
              <a:gdLst/>
              <a:ahLst/>
              <a:cxnLst/>
              <a:rect l="l" t="t" r="r" b="b"/>
              <a:pathLst>
                <a:path w="3770" h="1135" extrusionOk="0">
                  <a:moveTo>
                    <a:pt x="0" y="1"/>
                  </a:moveTo>
                  <a:cubicBezTo>
                    <a:pt x="0" y="634"/>
                    <a:pt x="868" y="1135"/>
                    <a:pt x="1902" y="1135"/>
                  </a:cubicBezTo>
                  <a:cubicBezTo>
                    <a:pt x="2936" y="1135"/>
                    <a:pt x="3770" y="634"/>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4"/>
            <p:cNvSpPr/>
            <p:nvPr/>
          </p:nvSpPr>
          <p:spPr>
            <a:xfrm>
              <a:off x="7232829" y="1943275"/>
              <a:ext cx="77228" cy="24724"/>
            </a:xfrm>
            <a:custGeom>
              <a:avLst/>
              <a:gdLst/>
              <a:ahLst/>
              <a:cxnLst/>
              <a:rect l="l" t="t" r="r" b="b"/>
              <a:pathLst>
                <a:path w="4170" h="1335" extrusionOk="0">
                  <a:moveTo>
                    <a:pt x="0" y="1"/>
                  </a:moveTo>
                  <a:cubicBezTo>
                    <a:pt x="0" y="734"/>
                    <a:pt x="934" y="1335"/>
                    <a:pt x="2102" y="1335"/>
                  </a:cubicBezTo>
                  <a:cubicBezTo>
                    <a:pt x="3269" y="1335"/>
                    <a:pt x="4170" y="734"/>
                    <a:pt x="4170" y="1"/>
                  </a:cubicBezTo>
                  <a:lnTo>
                    <a:pt x="3770" y="1"/>
                  </a:lnTo>
                  <a:cubicBezTo>
                    <a:pt x="3770" y="501"/>
                    <a:pt x="3002" y="901"/>
                    <a:pt x="2102" y="901"/>
                  </a:cubicBezTo>
                  <a:cubicBezTo>
                    <a:pt x="1201" y="901"/>
                    <a:pt x="434" y="50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4"/>
            <p:cNvSpPr/>
            <p:nvPr/>
          </p:nvSpPr>
          <p:spPr>
            <a:xfrm>
              <a:off x="7306967" y="1943275"/>
              <a:ext cx="69209" cy="21020"/>
            </a:xfrm>
            <a:custGeom>
              <a:avLst/>
              <a:gdLst/>
              <a:ahLst/>
              <a:cxnLst/>
              <a:rect l="l" t="t" r="r" b="b"/>
              <a:pathLst>
                <a:path w="3737" h="1135" extrusionOk="0">
                  <a:moveTo>
                    <a:pt x="3736" y="1"/>
                  </a:moveTo>
                  <a:cubicBezTo>
                    <a:pt x="3736" y="634"/>
                    <a:pt x="2902" y="1135"/>
                    <a:pt x="1868" y="1135"/>
                  </a:cubicBezTo>
                  <a:cubicBezTo>
                    <a:pt x="834" y="1135"/>
                    <a:pt x="0" y="634"/>
                    <a:pt x="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4"/>
            <p:cNvSpPr/>
            <p:nvPr/>
          </p:nvSpPr>
          <p:spPr>
            <a:xfrm>
              <a:off x="7302633" y="1938960"/>
              <a:ext cx="77247" cy="29039"/>
            </a:xfrm>
            <a:custGeom>
              <a:avLst/>
              <a:gdLst/>
              <a:ahLst/>
              <a:cxnLst/>
              <a:rect l="l" t="t" r="r" b="b"/>
              <a:pathLst>
                <a:path w="4171" h="1568" extrusionOk="0">
                  <a:moveTo>
                    <a:pt x="234" y="0"/>
                  </a:moveTo>
                  <a:cubicBezTo>
                    <a:pt x="101" y="0"/>
                    <a:pt x="1" y="100"/>
                    <a:pt x="1" y="234"/>
                  </a:cubicBezTo>
                  <a:cubicBezTo>
                    <a:pt x="1" y="967"/>
                    <a:pt x="935" y="1568"/>
                    <a:pt x="2102" y="1568"/>
                  </a:cubicBezTo>
                  <a:cubicBezTo>
                    <a:pt x="3270" y="1568"/>
                    <a:pt x="4170" y="967"/>
                    <a:pt x="4170" y="234"/>
                  </a:cubicBezTo>
                  <a:cubicBezTo>
                    <a:pt x="4170" y="100"/>
                    <a:pt x="4104" y="0"/>
                    <a:pt x="3970" y="0"/>
                  </a:cubicBezTo>
                  <a:cubicBezTo>
                    <a:pt x="3870" y="0"/>
                    <a:pt x="3770" y="100"/>
                    <a:pt x="3770" y="234"/>
                  </a:cubicBezTo>
                  <a:cubicBezTo>
                    <a:pt x="3770" y="734"/>
                    <a:pt x="3003" y="1134"/>
                    <a:pt x="2102" y="1134"/>
                  </a:cubicBezTo>
                  <a:cubicBezTo>
                    <a:pt x="1201" y="1134"/>
                    <a:pt x="434" y="734"/>
                    <a:pt x="434" y="234"/>
                  </a:cubicBezTo>
                  <a:cubicBezTo>
                    <a:pt x="434" y="100"/>
                    <a:pt x="334"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4"/>
            <p:cNvSpPr/>
            <p:nvPr/>
          </p:nvSpPr>
          <p:spPr>
            <a:xfrm>
              <a:off x="7446576" y="1869137"/>
              <a:ext cx="69839" cy="73543"/>
            </a:xfrm>
            <a:custGeom>
              <a:avLst/>
              <a:gdLst/>
              <a:ahLst/>
              <a:cxnLst/>
              <a:rect l="l" t="t" r="r" b="b"/>
              <a:pathLst>
                <a:path w="3771" h="3971" extrusionOk="0">
                  <a:moveTo>
                    <a:pt x="1" y="3970"/>
                  </a:moveTo>
                  <a:lnTo>
                    <a:pt x="3770" y="3970"/>
                  </a:lnTo>
                  <a:lnTo>
                    <a:pt x="3370"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4"/>
            <p:cNvSpPr/>
            <p:nvPr/>
          </p:nvSpPr>
          <p:spPr>
            <a:xfrm>
              <a:off x="7442872" y="1864822"/>
              <a:ext cx="77858" cy="81562"/>
            </a:xfrm>
            <a:custGeom>
              <a:avLst/>
              <a:gdLst/>
              <a:ahLst/>
              <a:cxnLst/>
              <a:rect l="l" t="t" r="r" b="b"/>
              <a:pathLst>
                <a:path w="4204" h="4404" extrusionOk="0">
                  <a:moveTo>
                    <a:pt x="3370" y="434"/>
                  </a:moveTo>
                  <a:lnTo>
                    <a:pt x="3770" y="4003"/>
                  </a:lnTo>
                  <a:lnTo>
                    <a:pt x="434" y="4003"/>
                  </a:lnTo>
                  <a:lnTo>
                    <a:pt x="434" y="434"/>
                  </a:lnTo>
                  <a:close/>
                  <a:moveTo>
                    <a:pt x="201" y="0"/>
                  </a:moveTo>
                  <a:cubicBezTo>
                    <a:pt x="101" y="0"/>
                    <a:pt x="1" y="100"/>
                    <a:pt x="1" y="234"/>
                  </a:cubicBezTo>
                  <a:lnTo>
                    <a:pt x="1" y="4203"/>
                  </a:lnTo>
                  <a:cubicBezTo>
                    <a:pt x="1" y="4337"/>
                    <a:pt x="101" y="4403"/>
                    <a:pt x="201" y="4403"/>
                  </a:cubicBezTo>
                  <a:lnTo>
                    <a:pt x="3970" y="4403"/>
                  </a:lnTo>
                  <a:cubicBezTo>
                    <a:pt x="4037" y="4403"/>
                    <a:pt x="4104" y="4403"/>
                    <a:pt x="4137" y="4337"/>
                  </a:cubicBezTo>
                  <a:cubicBezTo>
                    <a:pt x="4170" y="4303"/>
                    <a:pt x="4204" y="4237"/>
                    <a:pt x="4204" y="4170"/>
                  </a:cubicBezTo>
                  <a:lnTo>
                    <a:pt x="3770" y="200"/>
                  </a:lnTo>
                  <a:cubicBezTo>
                    <a:pt x="3770" y="100"/>
                    <a:pt x="3670" y="0"/>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4"/>
            <p:cNvSpPr/>
            <p:nvPr/>
          </p:nvSpPr>
          <p:spPr>
            <a:xfrm>
              <a:off x="7509602" y="1869137"/>
              <a:ext cx="77858" cy="73543"/>
            </a:xfrm>
            <a:custGeom>
              <a:avLst/>
              <a:gdLst/>
              <a:ahLst/>
              <a:cxnLst/>
              <a:rect l="l" t="t" r="r" b="b"/>
              <a:pathLst>
                <a:path w="4204" h="3971" extrusionOk="0">
                  <a:moveTo>
                    <a:pt x="0" y="1"/>
                  </a:moveTo>
                  <a:lnTo>
                    <a:pt x="434" y="3970"/>
                  </a:lnTo>
                  <a:lnTo>
                    <a:pt x="4203" y="3970"/>
                  </a:lnTo>
                  <a:lnTo>
                    <a:pt x="38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4"/>
            <p:cNvSpPr/>
            <p:nvPr/>
          </p:nvSpPr>
          <p:spPr>
            <a:xfrm>
              <a:off x="7505268" y="1864822"/>
              <a:ext cx="86507" cy="81562"/>
            </a:xfrm>
            <a:custGeom>
              <a:avLst/>
              <a:gdLst/>
              <a:ahLst/>
              <a:cxnLst/>
              <a:rect l="l" t="t" r="r" b="b"/>
              <a:pathLst>
                <a:path w="4671" h="4404" extrusionOk="0">
                  <a:moveTo>
                    <a:pt x="3837" y="434"/>
                  </a:moveTo>
                  <a:lnTo>
                    <a:pt x="4204" y="4003"/>
                  </a:lnTo>
                  <a:lnTo>
                    <a:pt x="868" y="4003"/>
                  </a:lnTo>
                  <a:lnTo>
                    <a:pt x="468" y="434"/>
                  </a:lnTo>
                  <a:close/>
                  <a:moveTo>
                    <a:pt x="1" y="0"/>
                  </a:moveTo>
                  <a:lnTo>
                    <a:pt x="468" y="4403"/>
                  </a:lnTo>
                  <a:lnTo>
                    <a:pt x="4671" y="4403"/>
                  </a:lnTo>
                  <a:lnTo>
                    <a:pt x="4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4"/>
            <p:cNvSpPr/>
            <p:nvPr/>
          </p:nvSpPr>
          <p:spPr>
            <a:xfrm>
              <a:off x="7578795" y="1869137"/>
              <a:ext cx="77228" cy="73543"/>
            </a:xfrm>
            <a:custGeom>
              <a:avLst/>
              <a:gdLst/>
              <a:ahLst/>
              <a:cxnLst/>
              <a:rect l="l" t="t" r="r" b="b"/>
              <a:pathLst>
                <a:path w="4170" h="3971" extrusionOk="0">
                  <a:moveTo>
                    <a:pt x="401" y="3970"/>
                  </a:moveTo>
                  <a:lnTo>
                    <a:pt x="4170" y="3970"/>
                  </a:lnTo>
                  <a:lnTo>
                    <a:pt x="29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4"/>
            <p:cNvSpPr/>
            <p:nvPr/>
          </p:nvSpPr>
          <p:spPr>
            <a:xfrm>
              <a:off x="7574461" y="1864822"/>
              <a:ext cx="85896" cy="81562"/>
            </a:xfrm>
            <a:custGeom>
              <a:avLst/>
              <a:gdLst/>
              <a:ahLst/>
              <a:cxnLst/>
              <a:rect l="l" t="t" r="r" b="b"/>
              <a:pathLst>
                <a:path w="4638" h="4404" extrusionOk="0">
                  <a:moveTo>
                    <a:pt x="3070" y="434"/>
                  </a:moveTo>
                  <a:lnTo>
                    <a:pt x="4137" y="4003"/>
                  </a:lnTo>
                  <a:lnTo>
                    <a:pt x="835" y="4003"/>
                  </a:lnTo>
                  <a:lnTo>
                    <a:pt x="468" y="434"/>
                  </a:lnTo>
                  <a:close/>
                  <a:moveTo>
                    <a:pt x="234" y="0"/>
                  </a:moveTo>
                  <a:cubicBezTo>
                    <a:pt x="168" y="0"/>
                    <a:pt x="101" y="34"/>
                    <a:pt x="68" y="67"/>
                  </a:cubicBezTo>
                  <a:cubicBezTo>
                    <a:pt x="34" y="134"/>
                    <a:pt x="1" y="200"/>
                    <a:pt x="1" y="234"/>
                  </a:cubicBezTo>
                  <a:lnTo>
                    <a:pt x="434" y="4237"/>
                  </a:lnTo>
                  <a:cubicBezTo>
                    <a:pt x="434" y="4337"/>
                    <a:pt x="535" y="4403"/>
                    <a:pt x="635" y="4403"/>
                  </a:cubicBezTo>
                  <a:lnTo>
                    <a:pt x="4404" y="4403"/>
                  </a:lnTo>
                  <a:cubicBezTo>
                    <a:pt x="4471" y="4403"/>
                    <a:pt x="4537" y="4403"/>
                    <a:pt x="4571" y="4337"/>
                  </a:cubicBezTo>
                  <a:cubicBezTo>
                    <a:pt x="4637" y="4270"/>
                    <a:pt x="4637" y="4203"/>
                    <a:pt x="4604" y="4136"/>
                  </a:cubicBezTo>
                  <a:lnTo>
                    <a:pt x="3403" y="167"/>
                  </a:lnTo>
                  <a:cubicBezTo>
                    <a:pt x="3370" y="67"/>
                    <a:pt x="3303"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4"/>
            <p:cNvSpPr/>
            <p:nvPr/>
          </p:nvSpPr>
          <p:spPr>
            <a:xfrm>
              <a:off x="7587444" y="1943275"/>
              <a:ext cx="69820" cy="21020"/>
            </a:xfrm>
            <a:custGeom>
              <a:avLst/>
              <a:gdLst/>
              <a:ahLst/>
              <a:cxnLst/>
              <a:rect l="l" t="t" r="r" b="b"/>
              <a:pathLst>
                <a:path w="3770" h="1135" extrusionOk="0">
                  <a:moveTo>
                    <a:pt x="0" y="1"/>
                  </a:moveTo>
                  <a:cubicBezTo>
                    <a:pt x="0" y="634"/>
                    <a:pt x="834" y="1135"/>
                    <a:pt x="1868" y="1135"/>
                  </a:cubicBezTo>
                  <a:cubicBezTo>
                    <a:pt x="2902" y="1135"/>
                    <a:pt x="3770" y="634"/>
                    <a:pt x="377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4"/>
            <p:cNvSpPr/>
            <p:nvPr/>
          </p:nvSpPr>
          <p:spPr>
            <a:xfrm>
              <a:off x="7583740" y="1938960"/>
              <a:ext cx="77228" cy="29039"/>
            </a:xfrm>
            <a:custGeom>
              <a:avLst/>
              <a:gdLst/>
              <a:ahLst/>
              <a:cxnLst/>
              <a:rect l="l" t="t" r="r" b="b"/>
              <a:pathLst>
                <a:path w="4170" h="1568" extrusionOk="0">
                  <a:moveTo>
                    <a:pt x="200" y="0"/>
                  </a:moveTo>
                  <a:cubicBezTo>
                    <a:pt x="100" y="0"/>
                    <a:pt x="0" y="100"/>
                    <a:pt x="0" y="234"/>
                  </a:cubicBezTo>
                  <a:cubicBezTo>
                    <a:pt x="0" y="967"/>
                    <a:pt x="901" y="1568"/>
                    <a:pt x="2068" y="1568"/>
                  </a:cubicBezTo>
                  <a:cubicBezTo>
                    <a:pt x="3236" y="1568"/>
                    <a:pt x="4170" y="967"/>
                    <a:pt x="4170" y="234"/>
                  </a:cubicBezTo>
                  <a:cubicBezTo>
                    <a:pt x="4170" y="100"/>
                    <a:pt x="4070" y="0"/>
                    <a:pt x="3970" y="0"/>
                  </a:cubicBezTo>
                  <a:cubicBezTo>
                    <a:pt x="3836" y="0"/>
                    <a:pt x="3736" y="100"/>
                    <a:pt x="3736" y="234"/>
                  </a:cubicBezTo>
                  <a:cubicBezTo>
                    <a:pt x="3736" y="734"/>
                    <a:pt x="2969" y="1134"/>
                    <a:pt x="2068" y="1134"/>
                  </a:cubicBezTo>
                  <a:cubicBezTo>
                    <a:pt x="1168" y="1134"/>
                    <a:pt x="400" y="734"/>
                    <a:pt x="400" y="234"/>
                  </a:cubicBezTo>
                  <a:cubicBezTo>
                    <a:pt x="400" y="100"/>
                    <a:pt x="300"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4"/>
            <p:cNvSpPr/>
            <p:nvPr/>
          </p:nvSpPr>
          <p:spPr>
            <a:xfrm>
              <a:off x="7517621" y="1943275"/>
              <a:ext cx="69839" cy="21020"/>
            </a:xfrm>
            <a:custGeom>
              <a:avLst/>
              <a:gdLst/>
              <a:ahLst/>
              <a:cxnLst/>
              <a:rect l="l" t="t" r="r" b="b"/>
              <a:pathLst>
                <a:path w="3771" h="1135" extrusionOk="0">
                  <a:moveTo>
                    <a:pt x="1" y="1"/>
                  </a:moveTo>
                  <a:cubicBezTo>
                    <a:pt x="1" y="634"/>
                    <a:pt x="868" y="1135"/>
                    <a:pt x="1902" y="1135"/>
                  </a:cubicBezTo>
                  <a:cubicBezTo>
                    <a:pt x="2936" y="1135"/>
                    <a:pt x="3770" y="634"/>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4"/>
            <p:cNvSpPr/>
            <p:nvPr/>
          </p:nvSpPr>
          <p:spPr>
            <a:xfrm>
              <a:off x="7513917" y="1943275"/>
              <a:ext cx="77247" cy="24724"/>
            </a:xfrm>
            <a:custGeom>
              <a:avLst/>
              <a:gdLst/>
              <a:ahLst/>
              <a:cxnLst/>
              <a:rect l="l" t="t" r="r" b="b"/>
              <a:pathLst>
                <a:path w="4171" h="1335" extrusionOk="0">
                  <a:moveTo>
                    <a:pt x="1" y="1"/>
                  </a:moveTo>
                  <a:cubicBezTo>
                    <a:pt x="1" y="734"/>
                    <a:pt x="935" y="1335"/>
                    <a:pt x="2102" y="1335"/>
                  </a:cubicBezTo>
                  <a:cubicBezTo>
                    <a:pt x="3270" y="1335"/>
                    <a:pt x="4170" y="734"/>
                    <a:pt x="4170" y="1"/>
                  </a:cubicBezTo>
                  <a:lnTo>
                    <a:pt x="3770" y="1"/>
                  </a:lnTo>
                  <a:cubicBezTo>
                    <a:pt x="3770" y="501"/>
                    <a:pt x="3003" y="901"/>
                    <a:pt x="2102" y="901"/>
                  </a:cubicBezTo>
                  <a:cubicBezTo>
                    <a:pt x="1168" y="901"/>
                    <a:pt x="434" y="50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4"/>
            <p:cNvSpPr/>
            <p:nvPr/>
          </p:nvSpPr>
          <p:spPr>
            <a:xfrm>
              <a:off x="7447817" y="1943275"/>
              <a:ext cx="69820" cy="21020"/>
            </a:xfrm>
            <a:custGeom>
              <a:avLst/>
              <a:gdLst/>
              <a:ahLst/>
              <a:cxnLst/>
              <a:rect l="l" t="t" r="r" b="b"/>
              <a:pathLst>
                <a:path w="3770" h="1135" extrusionOk="0">
                  <a:moveTo>
                    <a:pt x="1" y="1"/>
                  </a:moveTo>
                  <a:cubicBezTo>
                    <a:pt x="1" y="634"/>
                    <a:pt x="835" y="1135"/>
                    <a:pt x="1869" y="1135"/>
                  </a:cubicBezTo>
                  <a:cubicBezTo>
                    <a:pt x="2936" y="1135"/>
                    <a:pt x="3770" y="634"/>
                    <a:pt x="3770" y="1"/>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4"/>
            <p:cNvSpPr/>
            <p:nvPr/>
          </p:nvSpPr>
          <p:spPr>
            <a:xfrm>
              <a:off x="7444113" y="1938960"/>
              <a:ext cx="77247" cy="29039"/>
            </a:xfrm>
            <a:custGeom>
              <a:avLst/>
              <a:gdLst/>
              <a:ahLst/>
              <a:cxnLst/>
              <a:rect l="l" t="t" r="r" b="b"/>
              <a:pathLst>
                <a:path w="4171" h="1568" extrusionOk="0">
                  <a:moveTo>
                    <a:pt x="201" y="0"/>
                  </a:moveTo>
                  <a:cubicBezTo>
                    <a:pt x="101" y="0"/>
                    <a:pt x="0" y="100"/>
                    <a:pt x="0" y="234"/>
                  </a:cubicBezTo>
                  <a:cubicBezTo>
                    <a:pt x="0" y="967"/>
                    <a:pt x="901" y="1568"/>
                    <a:pt x="2069" y="1568"/>
                  </a:cubicBezTo>
                  <a:cubicBezTo>
                    <a:pt x="3236" y="1568"/>
                    <a:pt x="4170" y="967"/>
                    <a:pt x="4170" y="234"/>
                  </a:cubicBezTo>
                  <a:cubicBezTo>
                    <a:pt x="4170" y="100"/>
                    <a:pt x="4070" y="0"/>
                    <a:pt x="3970" y="0"/>
                  </a:cubicBezTo>
                  <a:cubicBezTo>
                    <a:pt x="3837" y="0"/>
                    <a:pt x="3736" y="100"/>
                    <a:pt x="3736" y="234"/>
                  </a:cubicBezTo>
                  <a:cubicBezTo>
                    <a:pt x="3736" y="734"/>
                    <a:pt x="3003" y="1134"/>
                    <a:pt x="2069" y="1134"/>
                  </a:cubicBezTo>
                  <a:cubicBezTo>
                    <a:pt x="1168" y="1134"/>
                    <a:pt x="401" y="734"/>
                    <a:pt x="401" y="234"/>
                  </a:cubicBezTo>
                  <a:cubicBezTo>
                    <a:pt x="401" y="100"/>
                    <a:pt x="334"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4"/>
            <p:cNvSpPr/>
            <p:nvPr/>
          </p:nvSpPr>
          <p:spPr>
            <a:xfrm>
              <a:off x="7376160" y="1943275"/>
              <a:ext cx="69820" cy="21020"/>
            </a:xfrm>
            <a:custGeom>
              <a:avLst/>
              <a:gdLst/>
              <a:ahLst/>
              <a:cxnLst/>
              <a:rect l="l" t="t" r="r" b="b"/>
              <a:pathLst>
                <a:path w="3770" h="1135" extrusionOk="0">
                  <a:moveTo>
                    <a:pt x="0" y="1"/>
                  </a:moveTo>
                  <a:cubicBezTo>
                    <a:pt x="0" y="634"/>
                    <a:pt x="867" y="1135"/>
                    <a:pt x="1902" y="1135"/>
                  </a:cubicBezTo>
                  <a:cubicBezTo>
                    <a:pt x="2936" y="1135"/>
                    <a:pt x="3770" y="634"/>
                    <a:pt x="3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4"/>
            <p:cNvSpPr/>
            <p:nvPr/>
          </p:nvSpPr>
          <p:spPr>
            <a:xfrm>
              <a:off x="7372438" y="1943275"/>
              <a:ext cx="77247" cy="24724"/>
            </a:xfrm>
            <a:custGeom>
              <a:avLst/>
              <a:gdLst/>
              <a:ahLst/>
              <a:cxnLst/>
              <a:rect l="l" t="t" r="r" b="b"/>
              <a:pathLst>
                <a:path w="4171" h="1335" extrusionOk="0">
                  <a:moveTo>
                    <a:pt x="1" y="1"/>
                  </a:moveTo>
                  <a:cubicBezTo>
                    <a:pt x="1" y="734"/>
                    <a:pt x="935" y="1335"/>
                    <a:pt x="2103" y="1335"/>
                  </a:cubicBezTo>
                  <a:cubicBezTo>
                    <a:pt x="3270" y="1335"/>
                    <a:pt x="4171" y="734"/>
                    <a:pt x="4171" y="1"/>
                  </a:cubicBezTo>
                  <a:lnTo>
                    <a:pt x="3770" y="1"/>
                  </a:lnTo>
                  <a:cubicBezTo>
                    <a:pt x="3770" y="501"/>
                    <a:pt x="3003" y="901"/>
                    <a:pt x="2103" y="901"/>
                  </a:cubicBezTo>
                  <a:cubicBezTo>
                    <a:pt x="1169" y="901"/>
                    <a:pt x="435" y="501"/>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4"/>
            <p:cNvSpPr/>
            <p:nvPr/>
          </p:nvSpPr>
          <p:spPr>
            <a:xfrm>
              <a:off x="7186490" y="1850598"/>
              <a:ext cx="453462" cy="22261"/>
            </a:xfrm>
            <a:custGeom>
              <a:avLst/>
              <a:gdLst/>
              <a:ahLst/>
              <a:cxnLst/>
              <a:rect l="l" t="t" r="r" b="b"/>
              <a:pathLst>
                <a:path w="24485" h="1202" extrusionOk="0">
                  <a:moveTo>
                    <a:pt x="23918" y="1202"/>
                  </a:moveTo>
                  <a:lnTo>
                    <a:pt x="568" y="1202"/>
                  </a:lnTo>
                  <a:cubicBezTo>
                    <a:pt x="267" y="1202"/>
                    <a:pt x="0" y="935"/>
                    <a:pt x="0" y="635"/>
                  </a:cubicBezTo>
                  <a:lnTo>
                    <a:pt x="0" y="535"/>
                  </a:lnTo>
                  <a:cubicBezTo>
                    <a:pt x="0" y="234"/>
                    <a:pt x="234" y="1"/>
                    <a:pt x="568" y="1"/>
                  </a:cubicBezTo>
                  <a:lnTo>
                    <a:pt x="23918" y="1"/>
                  </a:lnTo>
                  <a:cubicBezTo>
                    <a:pt x="24218" y="1"/>
                    <a:pt x="24485" y="234"/>
                    <a:pt x="24485" y="535"/>
                  </a:cubicBezTo>
                  <a:lnTo>
                    <a:pt x="24485" y="635"/>
                  </a:lnTo>
                  <a:cubicBezTo>
                    <a:pt x="24485" y="935"/>
                    <a:pt x="24218" y="1202"/>
                    <a:pt x="23918" y="120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4"/>
            <p:cNvSpPr/>
            <p:nvPr/>
          </p:nvSpPr>
          <p:spPr>
            <a:xfrm>
              <a:off x="7182786" y="1846283"/>
              <a:ext cx="460870" cy="30280"/>
            </a:xfrm>
            <a:custGeom>
              <a:avLst/>
              <a:gdLst/>
              <a:ahLst/>
              <a:cxnLst/>
              <a:rect l="l" t="t" r="r" b="b"/>
              <a:pathLst>
                <a:path w="24885" h="1635" extrusionOk="0">
                  <a:moveTo>
                    <a:pt x="24118" y="434"/>
                  </a:moveTo>
                  <a:cubicBezTo>
                    <a:pt x="24318" y="434"/>
                    <a:pt x="24451" y="601"/>
                    <a:pt x="24451" y="801"/>
                  </a:cubicBezTo>
                  <a:lnTo>
                    <a:pt x="24451" y="868"/>
                  </a:lnTo>
                  <a:cubicBezTo>
                    <a:pt x="24451" y="1068"/>
                    <a:pt x="24318" y="1201"/>
                    <a:pt x="24118" y="1201"/>
                  </a:cubicBezTo>
                  <a:lnTo>
                    <a:pt x="768" y="1201"/>
                  </a:lnTo>
                  <a:cubicBezTo>
                    <a:pt x="567" y="1201"/>
                    <a:pt x="401" y="1068"/>
                    <a:pt x="401" y="868"/>
                  </a:cubicBezTo>
                  <a:lnTo>
                    <a:pt x="401" y="801"/>
                  </a:lnTo>
                  <a:cubicBezTo>
                    <a:pt x="401" y="601"/>
                    <a:pt x="567" y="434"/>
                    <a:pt x="768" y="434"/>
                  </a:cubicBezTo>
                  <a:close/>
                  <a:moveTo>
                    <a:pt x="768" y="0"/>
                  </a:moveTo>
                  <a:cubicBezTo>
                    <a:pt x="334" y="0"/>
                    <a:pt x="0" y="367"/>
                    <a:pt x="0" y="768"/>
                  </a:cubicBezTo>
                  <a:lnTo>
                    <a:pt x="0" y="868"/>
                  </a:lnTo>
                  <a:cubicBezTo>
                    <a:pt x="0" y="1301"/>
                    <a:pt x="334" y="1635"/>
                    <a:pt x="768" y="1635"/>
                  </a:cubicBezTo>
                  <a:lnTo>
                    <a:pt x="24118" y="1635"/>
                  </a:lnTo>
                  <a:cubicBezTo>
                    <a:pt x="24551" y="1635"/>
                    <a:pt x="24885" y="1301"/>
                    <a:pt x="24885" y="868"/>
                  </a:cubicBezTo>
                  <a:lnTo>
                    <a:pt x="24885" y="768"/>
                  </a:lnTo>
                  <a:cubicBezTo>
                    <a:pt x="24885" y="367"/>
                    <a:pt x="24551" y="0"/>
                    <a:pt x="24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4"/>
            <p:cNvSpPr/>
            <p:nvPr/>
          </p:nvSpPr>
          <p:spPr>
            <a:xfrm>
              <a:off x="7253220" y="1985280"/>
              <a:ext cx="143956" cy="192775"/>
            </a:xfrm>
            <a:custGeom>
              <a:avLst/>
              <a:gdLst/>
              <a:ahLst/>
              <a:cxnLst/>
              <a:rect l="l" t="t" r="r" b="b"/>
              <a:pathLst>
                <a:path w="7773" h="10409" extrusionOk="0">
                  <a:moveTo>
                    <a:pt x="7572" y="10408"/>
                  </a:moveTo>
                  <a:lnTo>
                    <a:pt x="200" y="10408"/>
                  </a:lnTo>
                  <a:cubicBezTo>
                    <a:pt x="67" y="10408"/>
                    <a:pt x="0" y="10342"/>
                    <a:pt x="0" y="10208"/>
                  </a:cubicBezTo>
                  <a:lnTo>
                    <a:pt x="0" y="201"/>
                  </a:lnTo>
                  <a:cubicBezTo>
                    <a:pt x="0" y="101"/>
                    <a:pt x="67" y="1"/>
                    <a:pt x="200" y="1"/>
                  </a:cubicBezTo>
                  <a:lnTo>
                    <a:pt x="7572" y="1"/>
                  </a:lnTo>
                  <a:cubicBezTo>
                    <a:pt x="7672" y="1"/>
                    <a:pt x="7772" y="101"/>
                    <a:pt x="7772" y="201"/>
                  </a:cubicBezTo>
                  <a:lnTo>
                    <a:pt x="7772" y="10208"/>
                  </a:lnTo>
                  <a:cubicBezTo>
                    <a:pt x="7772" y="10342"/>
                    <a:pt x="7672" y="10408"/>
                    <a:pt x="7572" y="10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4"/>
            <p:cNvSpPr/>
            <p:nvPr/>
          </p:nvSpPr>
          <p:spPr>
            <a:xfrm>
              <a:off x="7248886" y="1981576"/>
              <a:ext cx="151994" cy="200794"/>
            </a:xfrm>
            <a:custGeom>
              <a:avLst/>
              <a:gdLst/>
              <a:ahLst/>
              <a:cxnLst/>
              <a:rect l="l" t="t" r="r" b="b"/>
              <a:pathLst>
                <a:path w="8207" h="10842" extrusionOk="0">
                  <a:moveTo>
                    <a:pt x="7806" y="401"/>
                  </a:moveTo>
                  <a:lnTo>
                    <a:pt x="7806" y="10408"/>
                  </a:lnTo>
                  <a:lnTo>
                    <a:pt x="434" y="10408"/>
                  </a:lnTo>
                  <a:lnTo>
                    <a:pt x="434" y="401"/>
                  </a:lnTo>
                  <a:close/>
                  <a:moveTo>
                    <a:pt x="434" y="1"/>
                  </a:moveTo>
                  <a:cubicBezTo>
                    <a:pt x="201" y="1"/>
                    <a:pt x="1" y="167"/>
                    <a:pt x="1" y="401"/>
                  </a:cubicBezTo>
                  <a:lnTo>
                    <a:pt x="1" y="10408"/>
                  </a:lnTo>
                  <a:cubicBezTo>
                    <a:pt x="1" y="10642"/>
                    <a:pt x="201" y="10842"/>
                    <a:pt x="434" y="10842"/>
                  </a:cubicBezTo>
                  <a:lnTo>
                    <a:pt x="7806" y="10842"/>
                  </a:lnTo>
                  <a:cubicBezTo>
                    <a:pt x="8040" y="10842"/>
                    <a:pt x="8206" y="10642"/>
                    <a:pt x="8206" y="10408"/>
                  </a:cubicBezTo>
                  <a:lnTo>
                    <a:pt x="8206" y="401"/>
                  </a:lnTo>
                  <a:cubicBezTo>
                    <a:pt x="8206" y="167"/>
                    <a:pt x="8040" y="1"/>
                    <a:pt x="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4"/>
            <p:cNvSpPr/>
            <p:nvPr/>
          </p:nvSpPr>
          <p:spPr>
            <a:xfrm>
              <a:off x="7269278" y="1998875"/>
              <a:ext cx="113065" cy="61801"/>
            </a:xfrm>
            <a:custGeom>
              <a:avLst/>
              <a:gdLst/>
              <a:ahLst/>
              <a:cxnLst/>
              <a:rect l="l" t="t" r="r" b="b"/>
              <a:pathLst>
                <a:path w="6105" h="3337" extrusionOk="0">
                  <a:moveTo>
                    <a:pt x="0" y="1"/>
                  </a:moveTo>
                  <a:lnTo>
                    <a:pt x="0" y="3336"/>
                  </a:lnTo>
                  <a:lnTo>
                    <a:pt x="6105" y="3336"/>
                  </a:lnTo>
                  <a:lnTo>
                    <a:pt x="61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4"/>
            <p:cNvSpPr/>
            <p:nvPr/>
          </p:nvSpPr>
          <p:spPr>
            <a:xfrm>
              <a:off x="7265573" y="1995170"/>
              <a:ext cx="120473" cy="69209"/>
            </a:xfrm>
            <a:custGeom>
              <a:avLst/>
              <a:gdLst/>
              <a:ahLst/>
              <a:cxnLst/>
              <a:rect l="l" t="t" r="r" b="b"/>
              <a:pathLst>
                <a:path w="6505" h="3737" extrusionOk="0">
                  <a:moveTo>
                    <a:pt x="6105" y="401"/>
                  </a:moveTo>
                  <a:lnTo>
                    <a:pt x="6105" y="3303"/>
                  </a:lnTo>
                  <a:lnTo>
                    <a:pt x="400" y="3303"/>
                  </a:lnTo>
                  <a:lnTo>
                    <a:pt x="400" y="401"/>
                  </a:lnTo>
                  <a:close/>
                  <a:moveTo>
                    <a:pt x="200" y="1"/>
                  </a:moveTo>
                  <a:cubicBezTo>
                    <a:pt x="67" y="1"/>
                    <a:pt x="0" y="101"/>
                    <a:pt x="0" y="201"/>
                  </a:cubicBezTo>
                  <a:lnTo>
                    <a:pt x="0" y="3503"/>
                  </a:lnTo>
                  <a:cubicBezTo>
                    <a:pt x="0" y="3636"/>
                    <a:pt x="67" y="3737"/>
                    <a:pt x="200" y="3737"/>
                  </a:cubicBezTo>
                  <a:lnTo>
                    <a:pt x="6305" y="3737"/>
                  </a:lnTo>
                  <a:cubicBezTo>
                    <a:pt x="6405" y="3737"/>
                    <a:pt x="6505" y="3636"/>
                    <a:pt x="6505" y="3503"/>
                  </a:cubicBezTo>
                  <a:lnTo>
                    <a:pt x="6505" y="201"/>
                  </a:lnTo>
                  <a:cubicBezTo>
                    <a:pt x="6505" y="101"/>
                    <a:pt x="6405" y="1"/>
                    <a:pt x="6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4"/>
            <p:cNvSpPr/>
            <p:nvPr/>
          </p:nvSpPr>
          <p:spPr>
            <a:xfrm>
              <a:off x="7269278" y="2078569"/>
              <a:ext cx="113065" cy="85896"/>
            </a:xfrm>
            <a:custGeom>
              <a:avLst/>
              <a:gdLst/>
              <a:ahLst/>
              <a:cxnLst/>
              <a:rect l="l" t="t" r="r" b="b"/>
              <a:pathLst>
                <a:path w="6105" h="4638" extrusionOk="0">
                  <a:moveTo>
                    <a:pt x="0" y="1"/>
                  </a:moveTo>
                  <a:lnTo>
                    <a:pt x="0" y="4637"/>
                  </a:lnTo>
                  <a:lnTo>
                    <a:pt x="6105" y="4637"/>
                  </a:lnTo>
                  <a:lnTo>
                    <a:pt x="61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4"/>
            <p:cNvSpPr/>
            <p:nvPr/>
          </p:nvSpPr>
          <p:spPr>
            <a:xfrm>
              <a:off x="7265573" y="2074865"/>
              <a:ext cx="120473" cy="93304"/>
            </a:xfrm>
            <a:custGeom>
              <a:avLst/>
              <a:gdLst/>
              <a:ahLst/>
              <a:cxnLst/>
              <a:rect l="l" t="t" r="r" b="b"/>
              <a:pathLst>
                <a:path w="6505" h="5038" extrusionOk="0">
                  <a:moveTo>
                    <a:pt x="6105" y="401"/>
                  </a:moveTo>
                  <a:lnTo>
                    <a:pt x="6105" y="4637"/>
                  </a:lnTo>
                  <a:lnTo>
                    <a:pt x="400" y="4637"/>
                  </a:lnTo>
                  <a:lnTo>
                    <a:pt x="400" y="401"/>
                  </a:lnTo>
                  <a:close/>
                  <a:moveTo>
                    <a:pt x="200" y="1"/>
                  </a:moveTo>
                  <a:cubicBezTo>
                    <a:pt x="67" y="1"/>
                    <a:pt x="0" y="67"/>
                    <a:pt x="0" y="201"/>
                  </a:cubicBezTo>
                  <a:lnTo>
                    <a:pt x="0" y="4837"/>
                  </a:lnTo>
                  <a:cubicBezTo>
                    <a:pt x="0" y="4937"/>
                    <a:pt x="67" y="5038"/>
                    <a:pt x="200" y="5038"/>
                  </a:cubicBezTo>
                  <a:lnTo>
                    <a:pt x="6305" y="5038"/>
                  </a:lnTo>
                  <a:cubicBezTo>
                    <a:pt x="6405" y="5038"/>
                    <a:pt x="6505" y="4937"/>
                    <a:pt x="6505" y="4837"/>
                  </a:cubicBezTo>
                  <a:lnTo>
                    <a:pt x="6505" y="201"/>
                  </a:lnTo>
                  <a:cubicBezTo>
                    <a:pt x="6505" y="67"/>
                    <a:pt x="6405" y="1"/>
                    <a:pt x="6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4"/>
            <p:cNvSpPr/>
            <p:nvPr/>
          </p:nvSpPr>
          <p:spPr>
            <a:xfrm>
              <a:off x="7236533" y="2178044"/>
              <a:ext cx="177310" cy="22261"/>
            </a:xfrm>
            <a:custGeom>
              <a:avLst/>
              <a:gdLst/>
              <a:ahLst/>
              <a:cxnLst/>
              <a:rect l="l" t="t" r="r" b="b"/>
              <a:pathLst>
                <a:path w="9574" h="1202" extrusionOk="0">
                  <a:moveTo>
                    <a:pt x="234" y="0"/>
                  </a:moveTo>
                  <a:cubicBezTo>
                    <a:pt x="100" y="0"/>
                    <a:pt x="0" y="100"/>
                    <a:pt x="0" y="234"/>
                  </a:cubicBezTo>
                  <a:lnTo>
                    <a:pt x="0" y="968"/>
                  </a:lnTo>
                  <a:cubicBezTo>
                    <a:pt x="0" y="1101"/>
                    <a:pt x="100" y="1201"/>
                    <a:pt x="234" y="1201"/>
                  </a:cubicBezTo>
                  <a:lnTo>
                    <a:pt x="9340" y="1201"/>
                  </a:lnTo>
                  <a:cubicBezTo>
                    <a:pt x="9474" y="1201"/>
                    <a:pt x="9574" y="1101"/>
                    <a:pt x="9574" y="968"/>
                  </a:cubicBezTo>
                  <a:lnTo>
                    <a:pt x="9574" y="234"/>
                  </a:lnTo>
                  <a:cubicBezTo>
                    <a:pt x="9574" y="100"/>
                    <a:pt x="9474" y="0"/>
                    <a:pt x="9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4"/>
            <p:cNvSpPr/>
            <p:nvPr/>
          </p:nvSpPr>
          <p:spPr>
            <a:xfrm>
              <a:off x="7232829" y="2174339"/>
              <a:ext cx="184737" cy="29669"/>
            </a:xfrm>
            <a:custGeom>
              <a:avLst/>
              <a:gdLst/>
              <a:ahLst/>
              <a:cxnLst/>
              <a:rect l="l" t="t" r="r" b="b"/>
              <a:pathLst>
                <a:path w="9975" h="1602" extrusionOk="0">
                  <a:moveTo>
                    <a:pt x="434" y="400"/>
                  </a:moveTo>
                  <a:lnTo>
                    <a:pt x="9540" y="434"/>
                  </a:lnTo>
                  <a:lnTo>
                    <a:pt x="9540" y="1168"/>
                  </a:lnTo>
                  <a:lnTo>
                    <a:pt x="401" y="1168"/>
                  </a:lnTo>
                  <a:lnTo>
                    <a:pt x="434" y="400"/>
                  </a:lnTo>
                  <a:close/>
                  <a:moveTo>
                    <a:pt x="434" y="0"/>
                  </a:moveTo>
                  <a:cubicBezTo>
                    <a:pt x="200" y="0"/>
                    <a:pt x="0" y="200"/>
                    <a:pt x="0" y="434"/>
                  </a:cubicBezTo>
                  <a:lnTo>
                    <a:pt x="0" y="1168"/>
                  </a:lnTo>
                  <a:cubicBezTo>
                    <a:pt x="0" y="1401"/>
                    <a:pt x="200" y="1601"/>
                    <a:pt x="434" y="1601"/>
                  </a:cubicBezTo>
                  <a:lnTo>
                    <a:pt x="9540" y="1601"/>
                  </a:lnTo>
                  <a:cubicBezTo>
                    <a:pt x="9774" y="1601"/>
                    <a:pt x="9974" y="1401"/>
                    <a:pt x="9974" y="1168"/>
                  </a:cubicBezTo>
                  <a:lnTo>
                    <a:pt x="9974" y="434"/>
                  </a:lnTo>
                  <a:cubicBezTo>
                    <a:pt x="9974" y="200"/>
                    <a:pt x="9774" y="0"/>
                    <a:pt x="9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4"/>
            <p:cNvSpPr/>
            <p:nvPr/>
          </p:nvSpPr>
          <p:spPr>
            <a:xfrm>
              <a:off x="7425574" y="1995170"/>
              <a:ext cx="155698" cy="143345"/>
            </a:xfrm>
            <a:custGeom>
              <a:avLst/>
              <a:gdLst/>
              <a:ahLst/>
              <a:cxnLst/>
              <a:rect l="l" t="t" r="r" b="b"/>
              <a:pathLst>
                <a:path w="8407" h="7740" extrusionOk="0">
                  <a:moveTo>
                    <a:pt x="8107" y="7739"/>
                  </a:moveTo>
                  <a:lnTo>
                    <a:pt x="268" y="7739"/>
                  </a:lnTo>
                  <a:cubicBezTo>
                    <a:pt x="101" y="7739"/>
                    <a:pt x="1" y="7606"/>
                    <a:pt x="1" y="7473"/>
                  </a:cubicBezTo>
                  <a:lnTo>
                    <a:pt x="1" y="301"/>
                  </a:lnTo>
                  <a:cubicBezTo>
                    <a:pt x="1" y="134"/>
                    <a:pt x="101" y="1"/>
                    <a:pt x="268" y="1"/>
                  </a:cubicBezTo>
                  <a:lnTo>
                    <a:pt x="8107" y="1"/>
                  </a:lnTo>
                  <a:cubicBezTo>
                    <a:pt x="8273" y="1"/>
                    <a:pt x="8407" y="134"/>
                    <a:pt x="8407" y="301"/>
                  </a:cubicBezTo>
                  <a:lnTo>
                    <a:pt x="8407" y="7473"/>
                  </a:lnTo>
                  <a:cubicBezTo>
                    <a:pt x="8407" y="7606"/>
                    <a:pt x="8273" y="7739"/>
                    <a:pt x="8107" y="77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4"/>
            <p:cNvSpPr/>
            <p:nvPr/>
          </p:nvSpPr>
          <p:spPr>
            <a:xfrm>
              <a:off x="7421258" y="1991466"/>
              <a:ext cx="163717" cy="150753"/>
            </a:xfrm>
            <a:custGeom>
              <a:avLst/>
              <a:gdLst/>
              <a:ahLst/>
              <a:cxnLst/>
              <a:rect l="l" t="t" r="r" b="b"/>
              <a:pathLst>
                <a:path w="8840" h="8140" extrusionOk="0">
                  <a:moveTo>
                    <a:pt x="8340" y="434"/>
                  </a:moveTo>
                  <a:cubicBezTo>
                    <a:pt x="8406" y="434"/>
                    <a:pt x="8440" y="434"/>
                    <a:pt x="8440" y="501"/>
                  </a:cubicBezTo>
                  <a:lnTo>
                    <a:pt x="8440" y="7639"/>
                  </a:lnTo>
                  <a:cubicBezTo>
                    <a:pt x="8440" y="7706"/>
                    <a:pt x="8373" y="7739"/>
                    <a:pt x="8340" y="7739"/>
                  </a:cubicBezTo>
                  <a:lnTo>
                    <a:pt x="501" y="7739"/>
                  </a:lnTo>
                  <a:cubicBezTo>
                    <a:pt x="467" y="7739"/>
                    <a:pt x="434" y="7706"/>
                    <a:pt x="434" y="7639"/>
                  </a:cubicBezTo>
                  <a:lnTo>
                    <a:pt x="434" y="501"/>
                  </a:lnTo>
                  <a:cubicBezTo>
                    <a:pt x="434" y="467"/>
                    <a:pt x="467" y="434"/>
                    <a:pt x="501" y="434"/>
                  </a:cubicBezTo>
                  <a:close/>
                  <a:moveTo>
                    <a:pt x="501" y="0"/>
                  </a:moveTo>
                  <a:cubicBezTo>
                    <a:pt x="234" y="0"/>
                    <a:pt x="0" y="234"/>
                    <a:pt x="0" y="501"/>
                  </a:cubicBezTo>
                  <a:lnTo>
                    <a:pt x="0" y="7673"/>
                  </a:lnTo>
                  <a:cubicBezTo>
                    <a:pt x="0" y="7939"/>
                    <a:pt x="234" y="8140"/>
                    <a:pt x="501" y="8140"/>
                  </a:cubicBezTo>
                  <a:lnTo>
                    <a:pt x="8340" y="8140"/>
                  </a:lnTo>
                  <a:cubicBezTo>
                    <a:pt x="8640" y="8140"/>
                    <a:pt x="8840" y="7939"/>
                    <a:pt x="8840" y="7673"/>
                  </a:cubicBezTo>
                  <a:lnTo>
                    <a:pt x="8840" y="501"/>
                  </a:lnTo>
                  <a:cubicBezTo>
                    <a:pt x="8840" y="234"/>
                    <a:pt x="8606" y="0"/>
                    <a:pt x="8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4"/>
            <p:cNvSpPr/>
            <p:nvPr/>
          </p:nvSpPr>
          <p:spPr>
            <a:xfrm>
              <a:off x="7419406" y="2130464"/>
              <a:ext cx="170514" cy="16094"/>
            </a:xfrm>
            <a:custGeom>
              <a:avLst/>
              <a:gdLst/>
              <a:ahLst/>
              <a:cxnLst/>
              <a:rect l="l" t="t" r="r" b="b"/>
              <a:pathLst>
                <a:path w="9207" h="869" extrusionOk="0">
                  <a:moveTo>
                    <a:pt x="167" y="1"/>
                  </a:moveTo>
                  <a:cubicBezTo>
                    <a:pt x="67" y="1"/>
                    <a:pt x="0" y="67"/>
                    <a:pt x="0" y="168"/>
                  </a:cubicBezTo>
                  <a:lnTo>
                    <a:pt x="0" y="701"/>
                  </a:lnTo>
                  <a:cubicBezTo>
                    <a:pt x="0" y="801"/>
                    <a:pt x="67" y="868"/>
                    <a:pt x="167" y="868"/>
                  </a:cubicBezTo>
                  <a:lnTo>
                    <a:pt x="9040" y="868"/>
                  </a:lnTo>
                  <a:cubicBezTo>
                    <a:pt x="9140" y="868"/>
                    <a:pt x="9207" y="801"/>
                    <a:pt x="9207" y="701"/>
                  </a:cubicBezTo>
                  <a:lnTo>
                    <a:pt x="9207" y="168"/>
                  </a:lnTo>
                  <a:cubicBezTo>
                    <a:pt x="9207" y="67"/>
                    <a:pt x="9140" y="1"/>
                    <a:pt x="9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4"/>
            <p:cNvSpPr/>
            <p:nvPr/>
          </p:nvSpPr>
          <p:spPr>
            <a:xfrm>
              <a:off x="7415702" y="2126760"/>
              <a:ext cx="178551" cy="23502"/>
            </a:xfrm>
            <a:custGeom>
              <a:avLst/>
              <a:gdLst/>
              <a:ahLst/>
              <a:cxnLst/>
              <a:rect l="l" t="t" r="r" b="b"/>
              <a:pathLst>
                <a:path w="9641" h="1269" extrusionOk="0">
                  <a:moveTo>
                    <a:pt x="9207" y="401"/>
                  </a:moveTo>
                  <a:lnTo>
                    <a:pt x="9207" y="868"/>
                  </a:lnTo>
                  <a:lnTo>
                    <a:pt x="400" y="868"/>
                  </a:lnTo>
                  <a:lnTo>
                    <a:pt x="400" y="401"/>
                  </a:lnTo>
                  <a:close/>
                  <a:moveTo>
                    <a:pt x="367" y="1"/>
                  </a:moveTo>
                  <a:cubicBezTo>
                    <a:pt x="167" y="1"/>
                    <a:pt x="0" y="167"/>
                    <a:pt x="0" y="368"/>
                  </a:cubicBezTo>
                  <a:lnTo>
                    <a:pt x="0" y="901"/>
                  </a:lnTo>
                  <a:cubicBezTo>
                    <a:pt x="0" y="1101"/>
                    <a:pt x="167" y="1268"/>
                    <a:pt x="367" y="1268"/>
                  </a:cubicBezTo>
                  <a:lnTo>
                    <a:pt x="9240" y="1268"/>
                  </a:lnTo>
                  <a:cubicBezTo>
                    <a:pt x="9473" y="1268"/>
                    <a:pt x="9640" y="1101"/>
                    <a:pt x="9640" y="901"/>
                  </a:cubicBezTo>
                  <a:lnTo>
                    <a:pt x="9640" y="368"/>
                  </a:lnTo>
                  <a:cubicBezTo>
                    <a:pt x="9640" y="167"/>
                    <a:pt x="9440" y="1"/>
                    <a:pt x="9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7448428" y="2019877"/>
              <a:ext cx="109379" cy="88359"/>
            </a:xfrm>
            <a:custGeom>
              <a:avLst/>
              <a:gdLst/>
              <a:ahLst/>
              <a:cxnLst/>
              <a:rect l="l" t="t" r="r" b="b"/>
              <a:pathLst>
                <a:path w="5906" h="4771" extrusionOk="0">
                  <a:moveTo>
                    <a:pt x="1" y="1"/>
                  </a:moveTo>
                  <a:lnTo>
                    <a:pt x="1" y="4771"/>
                  </a:lnTo>
                  <a:lnTo>
                    <a:pt x="5905" y="4771"/>
                  </a:lnTo>
                  <a:lnTo>
                    <a:pt x="5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4"/>
            <p:cNvSpPr/>
            <p:nvPr/>
          </p:nvSpPr>
          <p:spPr>
            <a:xfrm>
              <a:off x="7444113" y="2016173"/>
              <a:ext cx="118009" cy="96397"/>
            </a:xfrm>
            <a:custGeom>
              <a:avLst/>
              <a:gdLst/>
              <a:ahLst/>
              <a:cxnLst/>
              <a:rect l="l" t="t" r="r" b="b"/>
              <a:pathLst>
                <a:path w="6372" h="5205" extrusionOk="0">
                  <a:moveTo>
                    <a:pt x="5938" y="401"/>
                  </a:moveTo>
                  <a:lnTo>
                    <a:pt x="5938" y="4771"/>
                  </a:lnTo>
                  <a:lnTo>
                    <a:pt x="434" y="4771"/>
                  </a:lnTo>
                  <a:lnTo>
                    <a:pt x="434" y="401"/>
                  </a:lnTo>
                  <a:close/>
                  <a:moveTo>
                    <a:pt x="234" y="1"/>
                  </a:moveTo>
                  <a:cubicBezTo>
                    <a:pt x="101" y="1"/>
                    <a:pt x="0" y="101"/>
                    <a:pt x="0" y="201"/>
                  </a:cubicBezTo>
                  <a:lnTo>
                    <a:pt x="0" y="4971"/>
                  </a:lnTo>
                  <a:cubicBezTo>
                    <a:pt x="0" y="5104"/>
                    <a:pt x="101" y="5204"/>
                    <a:pt x="234" y="5204"/>
                  </a:cubicBezTo>
                  <a:lnTo>
                    <a:pt x="6172" y="5204"/>
                  </a:lnTo>
                  <a:cubicBezTo>
                    <a:pt x="6272" y="5204"/>
                    <a:pt x="6372" y="5104"/>
                    <a:pt x="6372" y="4971"/>
                  </a:cubicBezTo>
                  <a:lnTo>
                    <a:pt x="6372" y="201"/>
                  </a:lnTo>
                  <a:cubicBezTo>
                    <a:pt x="6372" y="101"/>
                    <a:pt x="6272" y="1"/>
                    <a:pt x="6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3" name="Google Shape;2703;p45"/>
          <p:cNvSpPr txBox="1">
            <a:spLocks noGrp="1"/>
          </p:cNvSpPr>
          <p:nvPr>
            <p:ph type="body" idx="4294967295"/>
          </p:nvPr>
        </p:nvSpPr>
        <p:spPr>
          <a:xfrm>
            <a:off x="720000" y="1329600"/>
            <a:ext cx="4291200" cy="24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in this template? Get them at these websites:</a:t>
            </a:r>
            <a:endParaRPr/>
          </a:p>
          <a:p>
            <a:pPr marL="0" lvl="0" indent="0" algn="l" rtl="0">
              <a:spcBef>
                <a:spcPts val="1000"/>
              </a:spcBef>
              <a:spcAft>
                <a:spcPts val="0"/>
              </a:spcAft>
              <a:buNone/>
            </a:pPr>
            <a:r>
              <a:rPr lang="en" b="1"/>
              <a:t>Vectors</a:t>
            </a:r>
            <a:endParaRPr b="1"/>
          </a:p>
          <a:p>
            <a:pPr marL="457200" lvl="0" indent="-304800" algn="l" rtl="0">
              <a:spcBef>
                <a:spcPts val="1000"/>
              </a:spcBef>
              <a:spcAft>
                <a:spcPts val="0"/>
              </a:spcAft>
              <a:buSzPts val="1200"/>
              <a:buChar char="●"/>
            </a:pPr>
            <a:r>
              <a:rPr lang="en" u="sng">
                <a:hlinkClick r:id="rId3"/>
              </a:rPr>
              <a:t>Hand drawn flat design erp illustration</a:t>
            </a:r>
            <a:endParaRPr/>
          </a:p>
          <a:p>
            <a:pPr marL="457200" lvl="0" indent="-304800" algn="l" rtl="0">
              <a:spcBef>
                <a:spcPts val="0"/>
              </a:spcBef>
              <a:spcAft>
                <a:spcPts val="0"/>
              </a:spcAft>
              <a:buSzPts val="1200"/>
              <a:buChar char="●"/>
            </a:pPr>
            <a:r>
              <a:rPr lang="en" u="sng">
                <a:hlinkClick r:id="rId4"/>
              </a:rPr>
              <a:t>Hand drawn flat design intranet illustration</a:t>
            </a:r>
            <a:endParaRPr/>
          </a:p>
          <a:p>
            <a:pPr marL="457200" lvl="0" indent="-304800" algn="l" rtl="0">
              <a:spcBef>
                <a:spcPts val="0"/>
              </a:spcBef>
              <a:spcAft>
                <a:spcPts val="0"/>
              </a:spcAft>
              <a:buSzPts val="1200"/>
              <a:buChar char="●"/>
            </a:pPr>
            <a:r>
              <a:rPr lang="en" u="sng">
                <a:hlinkClick r:id="rId5"/>
              </a:rPr>
              <a:t>Hand drawn flat design api illustration</a:t>
            </a:r>
            <a:endParaRPr/>
          </a:p>
          <a:p>
            <a:pPr marL="0" lvl="0" indent="0" algn="l" rtl="0">
              <a:spcBef>
                <a:spcPts val="1000"/>
              </a:spcBef>
              <a:spcAft>
                <a:spcPts val="0"/>
              </a:spcAft>
              <a:buNone/>
            </a:pPr>
            <a:r>
              <a:rPr lang="en" b="1"/>
              <a:t>Photos</a:t>
            </a:r>
            <a:endParaRPr b="1"/>
          </a:p>
          <a:p>
            <a:pPr marL="457200" lvl="0" indent="-304800" algn="l" rtl="0">
              <a:spcBef>
                <a:spcPts val="1000"/>
              </a:spcBef>
              <a:spcAft>
                <a:spcPts val="0"/>
              </a:spcAft>
              <a:buSzPts val="1200"/>
              <a:buChar char="●"/>
            </a:pPr>
            <a:r>
              <a:rPr lang="en" u="sng">
                <a:hlinkClick r:id="rId6"/>
              </a:rPr>
              <a:t>Html and css collage concept with person</a:t>
            </a:r>
            <a:endParaRPr/>
          </a:p>
          <a:p>
            <a:pPr marL="457200" lvl="0" indent="-304800" algn="l" rtl="0">
              <a:spcBef>
                <a:spcPts val="0"/>
              </a:spcBef>
              <a:spcAft>
                <a:spcPts val="0"/>
              </a:spcAft>
              <a:buSzPts val="1200"/>
              <a:buChar char="●"/>
            </a:pPr>
            <a:r>
              <a:rPr lang="en" u="sng">
                <a:hlinkClick r:id="rId7"/>
              </a:rPr>
              <a:t>Html and css collage concept with person I</a:t>
            </a:r>
            <a:endParaRPr/>
          </a:p>
        </p:txBody>
      </p:sp>
      <p:sp>
        <p:nvSpPr>
          <p:cNvPr id="2704" name="Google Shape;2704;p4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grpSp>
        <p:nvGrpSpPr>
          <p:cNvPr id="2705" name="Google Shape;2705;p45"/>
          <p:cNvGrpSpPr/>
          <p:nvPr/>
        </p:nvGrpSpPr>
        <p:grpSpPr>
          <a:xfrm>
            <a:off x="5532233" y="1331668"/>
            <a:ext cx="2898265" cy="2712158"/>
            <a:chOff x="6727934" y="1261064"/>
            <a:chExt cx="1795259" cy="1679875"/>
          </a:xfrm>
        </p:grpSpPr>
        <p:grpSp>
          <p:nvGrpSpPr>
            <p:cNvPr id="2706" name="Google Shape;2706;p45"/>
            <p:cNvGrpSpPr/>
            <p:nvPr/>
          </p:nvGrpSpPr>
          <p:grpSpPr>
            <a:xfrm>
              <a:off x="8384122" y="2614871"/>
              <a:ext cx="139071" cy="139071"/>
              <a:chOff x="5448853" y="3419595"/>
              <a:chExt cx="78736" cy="78736"/>
            </a:xfrm>
          </p:grpSpPr>
          <p:sp>
            <p:nvSpPr>
              <p:cNvPr id="2707" name="Google Shape;2707;p45"/>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5"/>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5"/>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5"/>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5"/>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5"/>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5"/>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5" name="Google Shape;2715;p45"/>
            <p:cNvSpPr/>
            <p:nvPr/>
          </p:nvSpPr>
          <p:spPr>
            <a:xfrm>
              <a:off x="7379802" y="2174552"/>
              <a:ext cx="423166" cy="165915"/>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5"/>
            <p:cNvSpPr/>
            <p:nvPr/>
          </p:nvSpPr>
          <p:spPr>
            <a:xfrm>
              <a:off x="8240247" y="1261064"/>
              <a:ext cx="108447" cy="108388"/>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5"/>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5"/>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5"/>
            <p:cNvSpPr/>
            <p:nvPr/>
          </p:nvSpPr>
          <p:spPr>
            <a:xfrm>
              <a:off x="8286210" y="1697806"/>
              <a:ext cx="47143" cy="47674"/>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5"/>
            <p:cNvSpPr/>
            <p:nvPr/>
          </p:nvSpPr>
          <p:spPr>
            <a:xfrm>
              <a:off x="6843404" y="1371577"/>
              <a:ext cx="517865" cy="515682"/>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5"/>
            <p:cNvSpPr/>
            <p:nvPr/>
          </p:nvSpPr>
          <p:spPr>
            <a:xfrm>
              <a:off x="7134585" y="1285137"/>
              <a:ext cx="959027" cy="662893"/>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5"/>
            <p:cNvSpPr/>
            <p:nvPr/>
          </p:nvSpPr>
          <p:spPr>
            <a:xfrm>
              <a:off x="7131340" y="1281833"/>
              <a:ext cx="965576" cy="670032"/>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5"/>
            <p:cNvSpPr/>
            <p:nvPr/>
          </p:nvSpPr>
          <p:spPr>
            <a:xfrm>
              <a:off x="7204681" y="1349156"/>
              <a:ext cx="818837" cy="535389"/>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5"/>
            <p:cNvSpPr/>
            <p:nvPr/>
          </p:nvSpPr>
          <p:spPr>
            <a:xfrm>
              <a:off x="7201376" y="1345320"/>
              <a:ext cx="825445" cy="542469"/>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5"/>
            <p:cNvSpPr/>
            <p:nvPr/>
          </p:nvSpPr>
          <p:spPr>
            <a:xfrm>
              <a:off x="7201376" y="1512300"/>
              <a:ext cx="6608" cy="180666"/>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5"/>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5"/>
            <p:cNvSpPr/>
            <p:nvPr/>
          </p:nvSpPr>
          <p:spPr>
            <a:xfrm>
              <a:off x="6977518" y="1943023"/>
              <a:ext cx="1272625" cy="86026"/>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5"/>
            <p:cNvSpPr/>
            <p:nvPr/>
          </p:nvSpPr>
          <p:spPr>
            <a:xfrm>
              <a:off x="6974214" y="1939778"/>
              <a:ext cx="1279764" cy="92516"/>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5"/>
            <p:cNvSpPr/>
            <p:nvPr/>
          </p:nvSpPr>
          <p:spPr>
            <a:xfrm>
              <a:off x="6986251" y="2005449"/>
              <a:ext cx="1255160"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5"/>
            <p:cNvSpPr/>
            <p:nvPr/>
          </p:nvSpPr>
          <p:spPr>
            <a:xfrm>
              <a:off x="7492557" y="1948511"/>
              <a:ext cx="243090"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5"/>
            <p:cNvSpPr/>
            <p:nvPr/>
          </p:nvSpPr>
          <p:spPr>
            <a:xfrm>
              <a:off x="7489253" y="1945206"/>
              <a:ext cx="249699" cy="33454"/>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5"/>
            <p:cNvSpPr/>
            <p:nvPr/>
          </p:nvSpPr>
          <p:spPr>
            <a:xfrm>
              <a:off x="7368297" y="1450405"/>
              <a:ext cx="438507" cy="375551"/>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5"/>
            <p:cNvSpPr/>
            <p:nvPr/>
          </p:nvSpPr>
          <p:spPr>
            <a:xfrm>
              <a:off x="7397326" y="1420844"/>
              <a:ext cx="438507" cy="375551"/>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5"/>
            <p:cNvSpPr/>
            <p:nvPr/>
          </p:nvSpPr>
          <p:spPr>
            <a:xfrm>
              <a:off x="7394022" y="1417599"/>
              <a:ext cx="445646" cy="382100"/>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5"/>
            <p:cNvSpPr/>
            <p:nvPr/>
          </p:nvSpPr>
          <p:spPr>
            <a:xfrm>
              <a:off x="7464649" y="1618446"/>
              <a:ext cx="302742"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5"/>
            <p:cNvSpPr/>
            <p:nvPr/>
          </p:nvSpPr>
          <p:spPr>
            <a:xfrm>
              <a:off x="7461345" y="1615201"/>
              <a:ext cx="309881" cy="47084"/>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5"/>
            <p:cNvSpPr/>
            <p:nvPr/>
          </p:nvSpPr>
          <p:spPr>
            <a:xfrm>
              <a:off x="7497514" y="1629421"/>
              <a:ext cx="235420"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5"/>
            <p:cNvSpPr/>
            <p:nvPr/>
          </p:nvSpPr>
          <p:spPr>
            <a:xfrm>
              <a:off x="7517221" y="1681934"/>
              <a:ext cx="198189"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5"/>
            <p:cNvSpPr/>
            <p:nvPr/>
          </p:nvSpPr>
          <p:spPr>
            <a:xfrm>
              <a:off x="7513917" y="1678689"/>
              <a:ext cx="204739" cy="30150"/>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p:nvPr/>
          </p:nvSpPr>
          <p:spPr>
            <a:xfrm>
              <a:off x="755716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5"/>
            <p:cNvSpPr/>
            <p:nvPr/>
          </p:nvSpPr>
          <p:spPr>
            <a:xfrm>
              <a:off x="7579056" y="1687952"/>
              <a:ext cx="10974" cy="11564"/>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5"/>
            <p:cNvSpPr/>
            <p:nvPr/>
          </p:nvSpPr>
          <p:spPr>
            <a:xfrm>
              <a:off x="7599294" y="1687952"/>
              <a:ext cx="11564" cy="11564"/>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5"/>
            <p:cNvSpPr/>
            <p:nvPr/>
          </p:nvSpPr>
          <p:spPr>
            <a:xfrm>
              <a:off x="7621185" y="1687952"/>
              <a:ext cx="11564" cy="11564"/>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5"/>
            <p:cNvSpPr/>
            <p:nvPr/>
          </p:nvSpPr>
          <p:spPr>
            <a:xfrm>
              <a:off x="764254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7664434" y="1687952"/>
              <a:ext cx="11564" cy="11564"/>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552800" y="1465215"/>
              <a:ext cx="126442" cy="126501"/>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7549496" y="1461380"/>
              <a:ext cx="133582" cy="134172"/>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7587789" y="1532007"/>
              <a:ext cx="56465" cy="28498"/>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7584544" y="1528702"/>
              <a:ext cx="63546" cy="35106"/>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5"/>
            <p:cNvSpPr/>
            <p:nvPr/>
          </p:nvSpPr>
          <p:spPr>
            <a:xfrm>
              <a:off x="7600415" y="1496428"/>
              <a:ext cx="31802" cy="31802"/>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5"/>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a:off x="7569203" y="1724121"/>
              <a:ext cx="93637" cy="29029"/>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a:off x="7565898" y="1720817"/>
              <a:ext cx="100245"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a:off x="6772246" y="1753682"/>
              <a:ext cx="559993" cy="977022"/>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a:off x="6731179" y="1693971"/>
              <a:ext cx="559993" cy="995726"/>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a:off x="6727934" y="1690725"/>
              <a:ext cx="566542" cy="1002216"/>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a:off x="6732301" y="1693971"/>
              <a:ext cx="558341" cy="80538"/>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a:off x="6728465" y="1690725"/>
              <a:ext cx="565480" cy="87088"/>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a:off x="6820392" y="1885023"/>
              <a:ext cx="176889"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a:off x="7032804" y="1885023"/>
              <a:ext cx="67912"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5"/>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5"/>
            <p:cNvSpPr/>
            <p:nvPr/>
          </p:nvSpPr>
          <p:spPr>
            <a:xfrm>
              <a:off x="7027848" y="2016364"/>
              <a:ext cx="176889"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924415" y="2016364"/>
              <a:ext cx="67912"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5"/>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5"/>
            <p:cNvSpPr/>
            <p:nvPr/>
          </p:nvSpPr>
          <p:spPr>
            <a:xfrm>
              <a:off x="6820392" y="1950163"/>
              <a:ext cx="94227"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5"/>
            <p:cNvSpPr/>
            <p:nvPr/>
          </p:nvSpPr>
          <p:spPr>
            <a:xfrm>
              <a:off x="6945184" y="1950163"/>
              <a:ext cx="155531"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5"/>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5"/>
            <p:cNvSpPr/>
            <p:nvPr/>
          </p:nvSpPr>
          <p:spPr>
            <a:xfrm>
              <a:off x="6820392" y="2074955"/>
              <a:ext cx="176889"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5"/>
            <p:cNvSpPr/>
            <p:nvPr/>
          </p:nvSpPr>
          <p:spPr>
            <a:xfrm>
              <a:off x="7032804" y="2074955"/>
              <a:ext cx="67912"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5"/>
            <p:cNvSpPr/>
            <p:nvPr/>
          </p:nvSpPr>
          <p:spPr>
            <a:xfrm>
              <a:off x="6820392" y="2286245"/>
              <a:ext cx="176889"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5"/>
            <p:cNvSpPr/>
            <p:nvPr/>
          </p:nvSpPr>
          <p:spPr>
            <a:xfrm>
              <a:off x="7032804" y="2286245"/>
              <a:ext cx="67912"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5"/>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5"/>
            <p:cNvSpPr/>
            <p:nvPr/>
          </p:nvSpPr>
          <p:spPr>
            <a:xfrm>
              <a:off x="7027848" y="2206886"/>
              <a:ext cx="176889"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5"/>
            <p:cNvSpPr/>
            <p:nvPr/>
          </p:nvSpPr>
          <p:spPr>
            <a:xfrm>
              <a:off x="6924415" y="2206886"/>
              <a:ext cx="67912"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5"/>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5"/>
            <p:cNvSpPr/>
            <p:nvPr/>
          </p:nvSpPr>
          <p:spPr>
            <a:xfrm>
              <a:off x="7123669" y="2357403"/>
              <a:ext cx="67381"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5"/>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5"/>
            <p:cNvSpPr/>
            <p:nvPr/>
          </p:nvSpPr>
          <p:spPr>
            <a:xfrm>
              <a:off x="6820392" y="2140094"/>
              <a:ext cx="94227"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5"/>
            <p:cNvSpPr/>
            <p:nvPr/>
          </p:nvSpPr>
          <p:spPr>
            <a:xfrm>
              <a:off x="6945184" y="2140094"/>
              <a:ext cx="155531"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5"/>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5"/>
            <p:cNvSpPr/>
            <p:nvPr/>
          </p:nvSpPr>
          <p:spPr>
            <a:xfrm>
              <a:off x="7017994" y="2427440"/>
              <a:ext cx="155531"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5"/>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5"/>
            <p:cNvSpPr/>
            <p:nvPr/>
          </p:nvSpPr>
          <p:spPr>
            <a:xfrm>
              <a:off x="7433436" y="2415403"/>
              <a:ext cx="731867" cy="521700"/>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5"/>
            <p:cNvSpPr/>
            <p:nvPr/>
          </p:nvSpPr>
          <p:spPr>
            <a:xfrm>
              <a:off x="7430191" y="2412099"/>
              <a:ext cx="738947" cy="52883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5"/>
            <p:cNvSpPr/>
            <p:nvPr/>
          </p:nvSpPr>
          <p:spPr>
            <a:xfrm>
              <a:off x="7474502" y="2375989"/>
              <a:ext cx="731867" cy="8820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5"/>
            <p:cNvSpPr/>
            <p:nvPr/>
          </p:nvSpPr>
          <p:spPr>
            <a:xfrm>
              <a:off x="7471198" y="2372685"/>
              <a:ext cx="738475" cy="94758"/>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5"/>
            <p:cNvSpPr/>
            <p:nvPr/>
          </p:nvSpPr>
          <p:spPr>
            <a:xfrm>
              <a:off x="7553862" y="2401715"/>
              <a:ext cx="33454" cy="33985"/>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5"/>
            <p:cNvSpPr/>
            <p:nvPr/>
          </p:nvSpPr>
          <p:spPr>
            <a:xfrm>
              <a:off x="7606434" y="2401715"/>
              <a:ext cx="33985" cy="33985"/>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5"/>
            <p:cNvSpPr/>
            <p:nvPr/>
          </p:nvSpPr>
          <p:spPr>
            <a:xfrm>
              <a:off x="7501349" y="2401715"/>
              <a:ext cx="33985" cy="33985"/>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5"/>
            <p:cNvSpPr/>
            <p:nvPr/>
          </p:nvSpPr>
          <p:spPr>
            <a:xfrm>
              <a:off x="7473971" y="2464140"/>
              <a:ext cx="732398" cy="430246"/>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5"/>
            <p:cNvSpPr/>
            <p:nvPr/>
          </p:nvSpPr>
          <p:spPr>
            <a:xfrm>
              <a:off x="7470667" y="2460305"/>
              <a:ext cx="739006" cy="437386"/>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5"/>
            <p:cNvSpPr/>
            <p:nvPr/>
          </p:nvSpPr>
          <p:spPr>
            <a:xfrm>
              <a:off x="7778310" y="2564859"/>
              <a:ext cx="336078"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5"/>
            <p:cNvSpPr/>
            <p:nvPr/>
          </p:nvSpPr>
          <p:spPr>
            <a:xfrm>
              <a:off x="7778310" y="2614657"/>
              <a:ext cx="122666"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5"/>
            <p:cNvSpPr/>
            <p:nvPr/>
          </p:nvSpPr>
          <p:spPr>
            <a:xfrm>
              <a:off x="7941395" y="2614657"/>
              <a:ext cx="147270"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5"/>
            <p:cNvSpPr/>
            <p:nvPr/>
          </p:nvSpPr>
          <p:spPr>
            <a:xfrm>
              <a:off x="7778310" y="2766237"/>
              <a:ext cx="217896"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5"/>
            <p:cNvSpPr/>
            <p:nvPr/>
          </p:nvSpPr>
          <p:spPr>
            <a:xfrm>
              <a:off x="7778310" y="2667170"/>
              <a:ext cx="338851"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5"/>
            <p:cNvSpPr/>
            <p:nvPr/>
          </p:nvSpPr>
          <p:spPr>
            <a:xfrm>
              <a:off x="7778310" y="2716969"/>
              <a:ext cx="112223"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5"/>
            <p:cNvSpPr/>
            <p:nvPr/>
          </p:nvSpPr>
          <p:spPr>
            <a:xfrm>
              <a:off x="7915670" y="2716969"/>
              <a:ext cx="198720"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5"/>
            <p:cNvSpPr/>
            <p:nvPr/>
          </p:nvSpPr>
          <p:spPr>
            <a:xfrm>
              <a:off x="7525953" y="2548397"/>
              <a:ext cx="219017" cy="219017"/>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5"/>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5"/>
            <p:cNvSpPr/>
            <p:nvPr/>
          </p:nvSpPr>
          <p:spPr>
            <a:xfrm>
              <a:off x="7516631" y="2550049"/>
              <a:ext cx="218486" cy="218427"/>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5"/>
            <p:cNvSpPr/>
            <p:nvPr/>
          </p:nvSpPr>
          <p:spPr>
            <a:xfrm>
              <a:off x="7513386" y="2546213"/>
              <a:ext cx="225567" cy="225567"/>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5"/>
            <p:cNvSpPr/>
            <p:nvPr/>
          </p:nvSpPr>
          <p:spPr>
            <a:xfrm>
              <a:off x="7662251" y="2565921"/>
              <a:ext cx="54813" cy="54813"/>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5"/>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5"/>
            <p:cNvSpPr/>
            <p:nvPr/>
          </p:nvSpPr>
          <p:spPr>
            <a:xfrm>
              <a:off x="7985707" y="2216444"/>
              <a:ext cx="377203" cy="33908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5"/>
            <p:cNvSpPr/>
            <p:nvPr/>
          </p:nvSpPr>
          <p:spPr>
            <a:xfrm>
              <a:off x="8001047" y="2212904"/>
              <a:ext cx="345991" cy="345991"/>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5"/>
            <p:cNvSpPr/>
            <p:nvPr/>
          </p:nvSpPr>
          <p:spPr>
            <a:xfrm>
              <a:off x="7997212" y="2199923"/>
              <a:ext cx="384873" cy="339382"/>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5"/>
            <p:cNvSpPr/>
            <p:nvPr/>
          </p:nvSpPr>
          <p:spPr>
            <a:xfrm>
              <a:off x="8016388" y="2196442"/>
              <a:ext cx="345991" cy="345991"/>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5"/>
            <p:cNvSpPr/>
            <p:nvPr/>
          </p:nvSpPr>
          <p:spPr>
            <a:xfrm>
              <a:off x="8070553" y="2285655"/>
              <a:ext cx="224505" cy="141842"/>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5"/>
            <p:cNvSpPr/>
            <p:nvPr/>
          </p:nvSpPr>
          <p:spPr>
            <a:xfrm>
              <a:off x="8066718" y="2282410"/>
              <a:ext cx="231585" cy="148391"/>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00" name="Google Shape;1500;p29"/>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Introducción</a:t>
            </a:r>
            <a:endParaRPr dirty="0"/>
          </a:p>
        </p:txBody>
      </p:sp>
      <p:sp>
        <p:nvSpPr>
          <p:cNvPr id="1501" name="Google Shape;1501;p29"/>
          <p:cNvSpPr txBox="1">
            <a:spLocks noGrp="1"/>
          </p:cNvSpPr>
          <p:nvPr>
            <p:ph type="subTitle" idx="1"/>
          </p:nvPr>
        </p:nvSpPr>
        <p:spPr>
          <a:xfrm>
            <a:off x="3672297" y="1730310"/>
            <a:ext cx="27420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t>Este trabajo se centra en las herramientas y métodos para analizar y mejorar el rendimiento de las aplicaciones.</a:t>
            </a:r>
          </a:p>
        </p:txBody>
      </p:sp>
      <p:sp>
        <p:nvSpPr>
          <p:cNvPr id="1502" name="Google Shape;1502;p29"/>
          <p:cNvSpPr txBox="1">
            <a:spLocks noGrp="1"/>
          </p:cNvSpPr>
          <p:nvPr>
            <p:ph type="subTitle" idx="2"/>
          </p:nvPr>
        </p:nvSpPr>
        <p:spPr>
          <a:xfrm>
            <a:off x="720000" y="1730310"/>
            <a:ext cx="2742000" cy="23052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t>En el mundo moderno, las aplicaciones juegan un papel crucial. La resolución de problemas de rendimiento es esencial para mejorar la experiencia del usuario y la eficiencia del sistema.</a:t>
            </a: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Marco Teórico</a:t>
            </a:r>
            <a:endParaRPr dirty="0"/>
          </a:p>
        </p:txBody>
      </p:sp>
      <p:sp>
        <p:nvSpPr>
          <p:cNvPr id="1592" name="Google Shape;1592;p30"/>
          <p:cNvSpPr txBox="1">
            <a:spLocks noGrp="1"/>
          </p:cNvSpPr>
          <p:nvPr>
            <p:ph type="subTitle" idx="4"/>
          </p:nvPr>
        </p:nvSpPr>
        <p:spPr>
          <a:xfrm>
            <a:off x="675124" y="1597019"/>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Interacción con el hardware</a:t>
            </a:r>
            <a:endParaRPr dirty="0"/>
          </a:p>
        </p:txBody>
      </p:sp>
      <p:sp>
        <p:nvSpPr>
          <p:cNvPr id="1593" name="Google Shape;1593;p30"/>
          <p:cNvSpPr txBox="1">
            <a:spLocks noGrp="1"/>
          </p:cNvSpPr>
          <p:nvPr>
            <p:ph type="subTitle" idx="5"/>
          </p:nvPr>
        </p:nvSpPr>
        <p:spPr>
          <a:xfrm>
            <a:off x="3246910" y="1597019"/>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Caché y patrones</a:t>
            </a:r>
            <a:endParaRPr dirty="0"/>
          </a:p>
        </p:txBody>
      </p:sp>
      <p:sp>
        <p:nvSpPr>
          <p:cNvPr id="1594" name="Google Shape;1594;p30"/>
          <p:cNvSpPr txBox="1">
            <a:spLocks noGrp="1"/>
          </p:cNvSpPr>
          <p:nvPr>
            <p:ph type="subTitle" idx="1"/>
          </p:nvPr>
        </p:nvSpPr>
        <p:spPr>
          <a:xfrm>
            <a:off x="675123" y="2491419"/>
            <a:ext cx="2495555"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La interacción de la aplicación con el hardware es fundamental para su rendimiento. Se analizan la CPU, la memoria y los dispositivos de entrada/salida.</a:t>
            </a:r>
          </a:p>
        </p:txBody>
      </p:sp>
      <p:sp>
        <p:nvSpPr>
          <p:cNvPr id="1595" name="Google Shape;1595;p30"/>
          <p:cNvSpPr txBox="1">
            <a:spLocks noGrp="1"/>
          </p:cNvSpPr>
          <p:nvPr>
            <p:ph type="subTitle" idx="2"/>
          </p:nvPr>
        </p:nvSpPr>
        <p:spPr>
          <a:xfrm>
            <a:off x="3246909" y="2491419"/>
            <a:ext cx="2495554"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La utilización eficiente de la caché y el análisis de patrones de acceso a la memoria son claves para mejorar el rendimiento.</a:t>
            </a:r>
          </a:p>
        </p:txBody>
      </p:sp>
      <p:sp>
        <p:nvSpPr>
          <p:cNvPr id="1596" name="Google Shape;1596;p30"/>
          <p:cNvSpPr txBox="1">
            <a:spLocks noGrp="1"/>
          </p:cNvSpPr>
          <p:nvPr>
            <p:ph type="subTitle" idx="3"/>
          </p:nvPr>
        </p:nvSpPr>
        <p:spPr>
          <a:xfrm>
            <a:off x="5818694" y="2491419"/>
            <a:ext cx="2495553"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Se discuten los algoritmos de programación y la gestión de procesos del sistema operativo, así como la complejidad temporal y espacial de los algoritmos.</a:t>
            </a:r>
          </a:p>
        </p:txBody>
      </p:sp>
      <p:sp>
        <p:nvSpPr>
          <p:cNvPr id="1597" name="Google Shape;1597;p30"/>
          <p:cNvSpPr txBox="1">
            <a:spLocks noGrp="1"/>
          </p:cNvSpPr>
          <p:nvPr>
            <p:ph type="subTitle" idx="6"/>
          </p:nvPr>
        </p:nvSpPr>
        <p:spPr>
          <a:xfrm>
            <a:off x="5818695" y="1597019"/>
            <a:ext cx="2196600" cy="8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Algoritmos de programación</a:t>
            </a:r>
            <a:endParaRPr dirty="0"/>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Evaluación y Planificación</a:t>
            </a:r>
            <a:endParaRPr dirty="0"/>
          </a:p>
        </p:txBody>
      </p:sp>
      <p:sp>
        <p:nvSpPr>
          <p:cNvPr id="1615" name="Google Shape;1615;p31"/>
          <p:cNvSpPr txBox="1">
            <a:spLocks noGrp="1"/>
          </p:cNvSpPr>
          <p:nvPr>
            <p:ph type="subTitle" idx="1"/>
          </p:nvPr>
        </p:nvSpPr>
        <p:spPr>
          <a:xfrm>
            <a:off x="2263497" y="1934347"/>
            <a:ext cx="2848200" cy="1862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t>Primero, se debe identificar la aplicación objetivo y seleccionar las herramientas de perfilado adecuadas según el lenguaje de programación y la plataforma.</a:t>
            </a:r>
          </a:p>
        </p:txBody>
      </p:sp>
      <p:sp>
        <p:nvSpPr>
          <p:cNvPr id="1616" name="Google Shape;1616;p31"/>
          <p:cNvSpPr txBox="1">
            <a:spLocks noGrp="1"/>
          </p:cNvSpPr>
          <p:nvPr>
            <p:ph type="subTitle" idx="2"/>
          </p:nvPr>
        </p:nvSpPr>
        <p:spPr>
          <a:xfrm>
            <a:off x="5556648" y="1934348"/>
            <a:ext cx="2848200" cy="14215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t>La planificación incluye la definición de métricas de rendimiento y la configuración del entorno de pruebas.</a:t>
            </a:r>
          </a:p>
        </p:txBody>
      </p:sp>
      <p:sp>
        <p:nvSpPr>
          <p:cNvPr id="1619" name="Google Shape;1619;p31"/>
          <p:cNvSpPr txBox="1">
            <a:spLocks noGrp="1"/>
          </p:cNvSpPr>
          <p:nvPr>
            <p:ph type="subTitle" idx="5"/>
          </p:nvPr>
        </p:nvSpPr>
        <p:spPr>
          <a:xfrm>
            <a:off x="2263496" y="1564798"/>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Identificación</a:t>
            </a:r>
            <a:endParaRPr dirty="0"/>
          </a:p>
        </p:txBody>
      </p:sp>
      <p:sp>
        <p:nvSpPr>
          <p:cNvPr id="1620" name="Google Shape;1620;p31"/>
          <p:cNvSpPr txBox="1">
            <a:spLocks noGrp="1"/>
          </p:cNvSpPr>
          <p:nvPr>
            <p:ph type="subTitle" idx="7"/>
          </p:nvPr>
        </p:nvSpPr>
        <p:spPr>
          <a:xfrm>
            <a:off x="5556621" y="1564798"/>
            <a:ext cx="284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Planificación</a:t>
            </a:r>
            <a:endParaRPr dirty="0"/>
          </a:p>
        </p:txBody>
      </p:sp>
      <p:grpSp>
        <p:nvGrpSpPr>
          <p:cNvPr id="1622" name="Google Shape;1622;p31"/>
          <p:cNvGrpSpPr/>
          <p:nvPr/>
        </p:nvGrpSpPr>
        <p:grpSpPr>
          <a:xfrm>
            <a:off x="860522" y="2105971"/>
            <a:ext cx="1225000" cy="576722"/>
            <a:chOff x="835132" y="1750471"/>
            <a:chExt cx="1225000" cy="576722"/>
          </a:xfrm>
        </p:grpSpPr>
        <p:sp>
          <p:nvSpPr>
            <p:cNvPr id="1623" name="Google Shape;1623;p31"/>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31"/>
          <p:cNvGrpSpPr/>
          <p:nvPr/>
        </p:nvGrpSpPr>
        <p:grpSpPr>
          <a:xfrm>
            <a:off x="756080" y="2788886"/>
            <a:ext cx="1329443" cy="916475"/>
            <a:chOff x="713230" y="2963286"/>
            <a:chExt cx="1329443" cy="916475"/>
          </a:xfrm>
        </p:grpSpPr>
        <p:sp>
          <p:nvSpPr>
            <p:cNvPr id="1648" name="Google Shape;1648;p31"/>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32"/>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Proceso de Perfilado</a:t>
            </a:r>
            <a:endParaRPr dirty="0"/>
          </a:p>
        </p:txBody>
      </p:sp>
      <p:sp>
        <p:nvSpPr>
          <p:cNvPr id="1693" name="Google Shape;1693;p32"/>
          <p:cNvSpPr txBox="1">
            <a:spLocks noGrp="1"/>
          </p:cNvSpPr>
          <p:nvPr>
            <p:ph type="subTitle" idx="1"/>
          </p:nvPr>
        </p:nvSpPr>
        <p:spPr>
          <a:xfrm>
            <a:off x="720000" y="1710170"/>
            <a:ext cx="2620608" cy="139878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s-ES" sz="1400" dirty="0" err="1"/>
              <a:t>cProfile</a:t>
            </a:r>
            <a:r>
              <a:rPr lang="es-ES" sz="1400" dirty="0"/>
              <a:t>: Ofrece estadísticas detalladas de la ejecución de la aplicación.</a:t>
            </a:r>
          </a:p>
          <a:p>
            <a:pPr marL="171450" lvl="0" indent="-171450" algn="l" rtl="0">
              <a:spcBef>
                <a:spcPts val="0"/>
              </a:spcBef>
              <a:spcAft>
                <a:spcPts val="0"/>
              </a:spcAft>
              <a:buFont typeface="Arial" panose="020B0604020202020204" pitchFamily="34" charset="0"/>
              <a:buChar char="•"/>
            </a:pPr>
            <a:r>
              <a:rPr lang="es-ES" sz="1400" dirty="0" err="1"/>
              <a:t>Pyinstrument</a:t>
            </a:r>
            <a:r>
              <a:rPr lang="es-ES" sz="1400" dirty="0"/>
              <a:t>: Proporciona una visualización del tiempo de ejecución de las funciones.</a:t>
            </a:r>
          </a:p>
        </p:txBody>
      </p:sp>
      <p:sp>
        <p:nvSpPr>
          <p:cNvPr id="1694" name="Google Shape;1694;p32"/>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err="1"/>
              <a:t>JMeter</a:t>
            </a:r>
            <a:r>
              <a:rPr lang="es-ES" sz="1400" dirty="0"/>
              <a:t>: Una herramienta de prueba de carga que analiza el rendimiento y el comportamiento.</a:t>
            </a:r>
          </a:p>
        </p:txBody>
      </p:sp>
      <p:sp>
        <p:nvSpPr>
          <p:cNvPr id="1695" name="Google Shape;1695;p32"/>
          <p:cNvSpPr txBox="1">
            <a:spLocks noGrp="1"/>
          </p:cNvSpPr>
          <p:nvPr>
            <p:ph type="subTitle" idx="3"/>
          </p:nvPr>
        </p:nvSpPr>
        <p:spPr>
          <a:xfrm>
            <a:off x="5803391" y="3411126"/>
            <a:ext cx="2627377"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a:t>New </a:t>
            </a:r>
            <a:r>
              <a:rPr lang="es-ES" sz="1400" dirty="0" err="1"/>
              <a:t>Relic</a:t>
            </a:r>
            <a:r>
              <a:rPr lang="es-ES" sz="1400" dirty="0"/>
              <a:t>: Monitorea el rendimiento de las aplicaciones en tiempo real.</a:t>
            </a:r>
          </a:p>
        </p:txBody>
      </p:sp>
      <p:sp>
        <p:nvSpPr>
          <p:cNvPr id="1697" name="Google Shape;1697;p32"/>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Python</a:t>
            </a:r>
            <a:endParaRPr dirty="0"/>
          </a:p>
        </p:txBody>
      </p:sp>
      <p:sp>
        <p:nvSpPr>
          <p:cNvPr id="1698" name="Google Shape;1698;p32"/>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Java</a:t>
            </a:r>
            <a:endParaRPr dirty="0"/>
          </a:p>
        </p:txBody>
      </p:sp>
      <p:sp>
        <p:nvSpPr>
          <p:cNvPr id="1699" name="Google Shape;1699;p32"/>
          <p:cNvSpPr txBox="1">
            <a:spLocks noGrp="1"/>
          </p:cNvSpPr>
          <p:nvPr>
            <p:ph type="subTitle" idx="9"/>
          </p:nvPr>
        </p:nvSpPr>
        <p:spPr>
          <a:xfrm>
            <a:off x="5803391" y="1017725"/>
            <a:ext cx="2162100"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C/C++</a:t>
            </a:r>
            <a:endParaRPr dirty="0"/>
          </a:p>
        </p:txBody>
      </p:sp>
      <p:sp>
        <p:nvSpPr>
          <p:cNvPr id="1700" name="Google Shape;1700;p32"/>
          <p:cNvSpPr txBox="1">
            <a:spLocks noGrp="1"/>
          </p:cNvSpPr>
          <p:nvPr>
            <p:ph type="subTitle" idx="5"/>
          </p:nvPr>
        </p:nvSpPr>
        <p:spPr>
          <a:xfrm>
            <a:off x="5803391" y="1710149"/>
            <a:ext cx="2627378"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dirty="0" err="1"/>
              <a:t>Caliper</a:t>
            </a:r>
            <a:r>
              <a:rPr lang="es-ES" sz="1400" dirty="0"/>
              <a:t>: Mide el rendimiento de los </a:t>
            </a:r>
            <a:r>
              <a:rPr lang="es-ES" sz="1400" dirty="0" err="1"/>
              <a:t>microbenchmarks</a:t>
            </a:r>
            <a:r>
              <a:rPr lang="es-ES" sz="1400" dirty="0"/>
              <a:t> en aplicaciones C/C++.</a:t>
            </a:r>
          </a:p>
        </p:txBody>
      </p:sp>
      <p:sp>
        <p:nvSpPr>
          <p:cNvPr id="1702" name="Google Shape;1702;p32"/>
          <p:cNvSpPr txBox="1">
            <a:spLocks noGrp="1"/>
          </p:cNvSpPr>
          <p:nvPr>
            <p:ph type="subTitle" idx="13"/>
          </p:nvPr>
        </p:nvSpPr>
        <p:spPr>
          <a:xfrm>
            <a:off x="5803392" y="2715423"/>
            <a:ext cx="2462112"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APM de propósito general</a:t>
            </a:r>
            <a:endParaRPr dirty="0"/>
          </a:p>
        </p:txBody>
      </p:sp>
      <p:pic>
        <p:nvPicPr>
          <p:cNvPr id="2" name="Picture 2" descr="Apache JMeter: Más allá de un simple análisis de software">
            <a:extLst>
              <a:ext uri="{FF2B5EF4-FFF2-40B4-BE49-F238E27FC236}">
                <a16:creationId xmlns:a16="http://schemas.microsoft.com/office/drawing/2014/main" id="{5257299F-AD62-96BC-1175-55F263859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360" y="3237294"/>
            <a:ext cx="1745053" cy="11052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2C05682-9841-39BA-CE61-7FFE34D39A3E}"/>
              </a:ext>
            </a:extLst>
          </p:cNvPr>
          <p:cNvPicPr>
            <a:picLocks noChangeAspect="1"/>
          </p:cNvPicPr>
          <p:nvPr/>
        </p:nvPicPr>
        <p:blipFill rotWithShape="1">
          <a:blip r:embed="rId4"/>
          <a:srcRect t="35228" b="32783"/>
          <a:stretch/>
        </p:blipFill>
        <p:spPr>
          <a:xfrm>
            <a:off x="1170270" y="3755090"/>
            <a:ext cx="1953809" cy="598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Proceso de Perfilado</a:t>
            </a:r>
            <a:endParaRPr dirty="0"/>
          </a:p>
        </p:txBody>
      </p:sp>
      <p:pic>
        <p:nvPicPr>
          <p:cNvPr id="10" name="Imagen 9">
            <a:extLst>
              <a:ext uri="{FF2B5EF4-FFF2-40B4-BE49-F238E27FC236}">
                <a16:creationId xmlns:a16="http://schemas.microsoft.com/office/drawing/2014/main" id="{7B9D2F15-08EC-89C3-21D3-35F5EA4F73C8}"/>
              </a:ext>
            </a:extLst>
          </p:cNvPr>
          <p:cNvPicPr>
            <a:picLocks noChangeAspect="1"/>
          </p:cNvPicPr>
          <p:nvPr/>
        </p:nvPicPr>
        <p:blipFill>
          <a:blip r:embed="rId3"/>
          <a:stretch>
            <a:fillRect/>
          </a:stretch>
        </p:blipFill>
        <p:spPr>
          <a:xfrm>
            <a:off x="2807659" y="2393103"/>
            <a:ext cx="3528680" cy="2487244"/>
          </a:xfrm>
          <a:prstGeom prst="rect">
            <a:avLst/>
          </a:prstGeom>
        </p:spPr>
      </p:pic>
      <p:pic>
        <p:nvPicPr>
          <p:cNvPr id="11" name="Imagen 10">
            <a:extLst>
              <a:ext uri="{FF2B5EF4-FFF2-40B4-BE49-F238E27FC236}">
                <a16:creationId xmlns:a16="http://schemas.microsoft.com/office/drawing/2014/main" id="{5A194BB4-C389-572D-1E6C-943E34DAB84B}"/>
              </a:ext>
            </a:extLst>
          </p:cNvPr>
          <p:cNvPicPr>
            <a:picLocks noChangeAspect="1"/>
          </p:cNvPicPr>
          <p:nvPr/>
        </p:nvPicPr>
        <p:blipFill>
          <a:blip r:embed="rId4"/>
          <a:stretch>
            <a:fillRect/>
          </a:stretch>
        </p:blipFill>
        <p:spPr>
          <a:xfrm>
            <a:off x="1612502" y="1114375"/>
            <a:ext cx="5918995" cy="1186359"/>
          </a:xfrm>
          <a:prstGeom prst="rect">
            <a:avLst/>
          </a:prstGeom>
        </p:spPr>
      </p:pic>
    </p:spTree>
    <p:extLst>
      <p:ext uri="{BB962C8B-B14F-4D97-AF65-F5344CB8AC3E}">
        <p14:creationId xmlns:p14="http://schemas.microsoft.com/office/powerpoint/2010/main" val="357742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Proceso de Perfilado</a:t>
            </a:r>
            <a:endParaRPr dirty="0"/>
          </a:p>
        </p:txBody>
      </p:sp>
      <p:pic>
        <p:nvPicPr>
          <p:cNvPr id="4" name="Imagen 3">
            <a:extLst>
              <a:ext uri="{FF2B5EF4-FFF2-40B4-BE49-F238E27FC236}">
                <a16:creationId xmlns:a16="http://schemas.microsoft.com/office/drawing/2014/main" id="{F60CD294-7F02-CC87-618C-302E8E8796CA}"/>
              </a:ext>
            </a:extLst>
          </p:cNvPr>
          <p:cNvPicPr>
            <a:picLocks noChangeAspect="1"/>
          </p:cNvPicPr>
          <p:nvPr/>
        </p:nvPicPr>
        <p:blipFill>
          <a:blip r:embed="rId3"/>
          <a:stretch>
            <a:fillRect/>
          </a:stretch>
        </p:blipFill>
        <p:spPr>
          <a:xfrm>
            <a:off x="713100" y="1114376"/>
            <a:ext cx="5940461" cy="1276054"/>
          </a:xfrm>
          <a:prstGeom prst="rect">
            <a:avLst/>
          </a:prstGeom>
        </p:spPr>
      </p:pic>
      <p:pic>
        <p:nvPicPr>
          <p:cNvPr id="3" name="Imagen 2">
            <a:extLst>
              <a:ext uri="{FF2B5EF4-FFF2-40B4-BE49-F238E27FC236}">
                <a16:creationId xmlns:a16="http://schemas.microsoft.com/office/drawing/2014/main" id="{B813AEA7-1D49-59A1-5BF1-012B7DEF151F}"/>
              </a:ext>
            </a:extLst>
          </p:cNvPr>
          <p:cNvPicPr>
            <a:picLocks noChangeAspect="1"/>
          </p:cNvPicPr>
          <p:nvPr/>
        </p:nvPicPr>
        <p:blipFill>
          <a:blip r:embed="rId4"/>
          <a:stretch>
            <a:fillRect/>
          </a:stretch>
        </p:blipFill>
        <p:spPr>
          <a:xfrm>
            <a:off x="3813716" y="2140793"/>
            <a:ext cx="4405964" cy="2461032"/>
          </a:xfrm>
          <a:prstGeom prst="rect">
            <a:avLst/>
          </a:prstGeom>
        </p:spPr>
      </p:pic>
    </p:spTree>
    <p:extLst>
      <p:ext uri="{BB962C8B-B14F-4D97-AF65-F5344CB8AC3E}">
        <p14:creationId xmlns:p14="http://schemas.microsoft.com/office/powerpoint/2010/main" val="50744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4" name="Google Shape;1614;p31"/>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Proceso de Perfilado</a:t>
            </a:r>
            <a:endParaRPr dirty="0"/>
          </a:p>
        </p:txBody>
      </p:sp>
      <p:pic>
        <p:nvPicPr>
          <p:cNvPr id="4" name="Imagen 3">
            <a:extLst>
              <a:ext uri="{FF2B5EF4-FFF2-40B4-BE49-F238E27FC236}">
                <a16:creationId xmlns:a16="http://schemas.microsoft.com/office/drawing/2014/main" id="{F60CD294-7F02-CC87-618C-302E8E8796CA}"/>
              </a:ext>
            </a:extLst>
          </p:cNvPr>
          <p:cNvPicPr>
            <a:picLocks noChangeAspect="1"/>
          </p:cNvPicPr>
          <p:nvPr/>
        </p:nvPicPr>
        <p:blipFill>
          <a:blip r:embed="rId3"/>
          <a:stretch>
            <a:fillRect/>
          </a:stretch>
        </p:blipFill>
        <p:spPr>
          <a:xfrm>
            <a:off x="713100" y="1114376"/>
            <a:ext cx="5940461" cy="1276054"/>
          </a:xfrm>
          <a:prstGeom prst="rect">
            <a:avLst/>
          </a:prstGeom>
        </p:spPr>
      </p:pic>
      <p:pic>
        <p:nvPicPr>
          <p:cNvPr id="3" name="Imagen 2">
            <a:extLst>
              <a:ext uri="{FF2B5EF4-FFF2-40B4-BE49-F238E27FC236}">
                <a16:creationId xmlns:a16="http://schemas.microsoft.com/office/drawing/2014/main" id="{B813AEA7-1D49-59A1-5BF1-012B7DEF151F}"/>
              </a:ext>
            </a:extLst>
          </p:cNvPr>
          <p:cNvPicPr>
            <a:picLocks noChangeAspect="1"/>
          </p:cNvPicPr>
          <p:nvPr/>
        </p:nvPicPr>
        <p:blipFill>
          <a:blip r:embed="rId4"/>
          <a:stretch>
            <a:fillRect/>
          </a:stretch>
        </p:blipFill>
        <p:spPr>
          <a:xfrm>
            <a:off x="3813716" y="2140793"/>
            <a:ext cx="4405964" cy="2461032"/>
          </a:xfrm>
          <a:prstGeom prst="rect">
            <a:avLst/>
          </a:prstGeom>
        </p:spPr>
      </p:pic>
    </p:spTree>
    <p:extLst>
      <p:ext uri="{BB962C8B-B14F-4D97-AF65-F5344CB8AC3E}">
        <p14:creationId xmlns:p14="http://schemas.microsoft.com/office/powerpoint/2010/main" val="2317375011"/>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2252</Words>
  <Application>Microsoft Office PowerPoint</Application>
  <PresentationFormat>Presentación en pantalla (16:9)</PresentationFormat>
  <Paragraphs>125</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Sora</vt:lpstr>
      <vt:lpstr>Open Sans</vt:lpstr>
      <vt:lpstr>Wingdings</vt:lpstr>
      <vt:lpstr>Google Sans</vt:lpstr>
      <vt:lpstr>Software Engineering Business Plan by Slidesgo</vt:lpstr>
      <vt:lpstr>Análisis del Rendimiento de Aplicaciones</vt:lpstr>
      <vt:lpstr>Resumen</vt:lpstr>
      <vt:lpstr>Introducción</vt:lpstr>
      <vt:lpstr>Marco Teórico</vt:lpstr>
      <vt:lpstr>Evaluación y Planificación</vt:lpstr>
      <vt:lpstr>Proceso de Perfilado</vt:lpstr>
      <vt:lpstr>Proceso de Perfilado</vt:lpstr>
      <vt:lpstr>Proceso de Perfilado</vt:lpstr>
      <vt:lpstr>Proceso de Perfilado</vt:lpstr>
      <vt:lpstr>Proceso de Perfilado</vt:lpstr>
      <vt:lpstr>Proceso de Perfilado</vt:lpstr>
      <vt:lpstr>Proceso de Perfilado</vt:lpstr>
      <vt:lpstr>Proceso de Perfilado</vt:lpstr>
      <vt:lpstr>Proceso de Perfilado</vt:lpstr>
      <vt:lpstr>Análisis e Interpretación - Python</vt:lpstr>
      <vt:lpstr>Análisis e Interpretación - Python</vt:lpstr>
      <vt:lpstr>Análisis e Interpretación - Java</vt:lpstr>
      <vt:lpstr>Análisis e Interpretación - Java</vt:lpstr>
      <vt:lpstr>Análisis e Interpretación - Java</vt:lpstr>
      <vt:lpstr>Análisis e Interpretación – New Relic</vt:lpstr>
      <vt:lpstr>Conclusiones</vt:lpstr>
      <vt:lpstr>Gracias!</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TATIANA ELIZABETH S�NCHEZ SANIN</cp:lastModifiedBy>
  <cp:revision>2</cp:revision>
  <dcterms:modified xsi:type="dcterms:W3CDTF">2024-06-11T23:32:24Z</dcterms:modified>
</cp:coreProperties>
</file>