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60" r:id="rId3"/>
    <p:sldId id="261" r:id="rId4"/>
    <p:sldId id="262" r:id="rId5"/>
    <p:sldId id="264" r:id="rId6"/>
    <p:sldId id="266" r:id="rId7"/>
    <p:sldId id="269" r:id="rId8"/>
    <p:sldId id="268" r:id="rId9"/>
    <p:sldId id="271" r:id="rId10"/>
    <p:sldId id="272" r:id="rId11"/>
    <p:sldId id="273" r:id="rId12"/>
    <p:sldId id="274" r:id="rId13"/>
    <p:sldId id="275"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74" autoAdjust="0"/>
    <p:restoredTop sz="75871" autoAdjust="0"/>
  </p:normalViewPr>
  <p:slideViewPr>
    <p:cSldViewPr snapToGrid="0">
      <p:cViewPr varScale="1">
        <p:scale>
          <a:sx n="60" d="100"/>
          <a:sy n="60" d="100"/>
        </p:scale>
        <p:origin x="7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88916D-A67D-4571-840B-59AF329B381B}" type="doc">
      <dgm:prSet loTypeId="urn:microsoft.com/office/officeart/2016/7/layout/LinearBlockProcessNumbered" loCatId="process" qsTypeId="urn:microsoft.com/office/officeart/2005/8/quickstyle/simple1" qsCatId="simple" csTypeId="urn:microsoft.com/office/officeart/2005/8/colors/accent5_4" csCatId="accent5"/>
      <dgm:spPr/>
      <dgm:t>
        <a:bodyPr/>
        <a:lstStyle/>
        <a:p>
          <a:endParaRPr lang="en-US"/>
        </a:p>
      </dgm:t>
    </dgm:pt>
    <dgm:pt modelId="{2205EBF7-D956-42C8-A441-56F74D0C90B3}">
      <dgm:prSet custT="1"/>
      <dgm:spPr/>
      <dgm:t>
        <a:bodyPr/>
        <a:lstStyle/>
        <a:p>
          <a:r>
            <a:rPr lang="ru-RU" sz="2200" noProof="0" dirty="0"/>
            <a:t>Анализ входных данных</a:t>
          </a:r>
        </a:p>
      </dgm:t>
    </dgm:pt>
    <dgm:pt modelId="{441FA05B-AB9E-4ADC-AD04-9789C9F5CEEE}" type="parTrans" cxnId="{2B59D824-5D17-4987-A9BF-DEFAC55FFB91}">
      <dgm:prSet/>
      <dgm:spPr/>
      <dgm:t>
        <a:bodyPr/>
        <a:lstStyle/>
        <a:p>
          <a:endParaRPr lang="en-US"/>
        </a:p>
      </dgm:t>
    </dgm:pt>
    <dgm:pt modelId="{12155C2B-D601-445C-9156-F049F2A5F854}" type="sibTrans" cxnId="{2B59D824-5D17-4987-A9BF-DEFAC55FFB91}">
      <dgm:prSet phldrT="01" phldr="0"/>
      <dgm:spPr/>
      <dgm:t>
        <a:bodyPr/>
        <a:lstStyle/>
        <a:p>
          <a:r>
            <a:rPr lang="en-US" dirty="0"/>
            <a:t>01</a:t>
          </a:r>
        </a:p>
      </dgm:t>
    </dgm:pt>
    <dgm:pt modelId="{E8B3C72D-38DB-48F9-B457-2A9E4C08C8EE}">
      <dgm:prSet custT="1"/>
      <dgm:spPr/>
      <dgm:t>
        <a:bodyPr/>
        <a:lstStyle/>
        <a:p>
          <a:r>
            <a:rPr lang="ru-RU" sz="1400" noProof="0" dirty="0"/>
            <a:t>Методы перебалансировки классов и классификационные модели</a:t>
          </a:r>
        </a:p>
      </dgm:t>
    </dgm:pt>
    <dgm:pt modelId="{56C1072D-04B0-4939-B1B5-5CACD7ADF854}" type="parTrans" cxnId="{E1C35C87-3C17-4451-805E-400253C66133}">
      <dgm:prSet/>
      <dgm:spPr/>
      <dgm:t>
        <a:bodyPr/>
        <a:lstStyle/>
        <a:p>
          <a:endParaRPr lang="en-US"/>
        </a:p>
      </dgm:t>
    </dgm:pt>
    <dgm:pt modelId="{66131150-F263-4630-B810-5B21AE177866}" type="sibTrans" cxnId="{E1C35C87-3C17-4451-805E-400253C66133}">
      <dgm:prSet phldrT="02" phldr="0"/>
      <dgm:spPr/>
      <dgm:t>
        <a:bodyPr/>
        <a:lstStyle/>
        <a:p>
          <a:r>
            <a:rPr lang="en-US" dirty="0"/>
            <a:t>02</a:t>
          </a:r>
        </a:p>
      </dgm:t>
    </dgm:pt>
    <dgm:pt modelId="{3740F996-682F-4C94-9894-C2E581CC6300}">
      <dgm:prSet custT="1"/>
      <dgm:spPr/>
      <dgm:t>
        <a:bodyPr/>
        <a:lstStyle/>
        <a:p>
          <a:r>
            <a:rPr lang="ru-RU" sz="2200" noProof="0" dirty="0"/>
            <a:t>Обучение моделей</a:t>
          </a:r>
        </a:p>
      </dgm:t>
    </dgm:pt>
    <dgm:pt modelId="{30C41E0D-97EA-4D6F-8B57-1278766975D2}" type="parTrans" cxnId="{D37DC120-8F4F-4F53-B51B-643E8AFE6D35}">
      <dgm:prSet/>
      <dgm:spPr/>
      <dgm:t>
        <a:bodyPr/>
        <a:lstStyle/>
        <a:p>
          <a:endParaRPr lang="en-US"/>
        </a:p>
      </dgm:t>
    </dgm:pt>
    <dgm:pt modelId="{E48552F7-F528-4489-8DDF-2F9CABC2AA67}" type="sibTrans" cxnId="{D37DC120-8F4F-4F53-B51B-643E8AFE6D35}">
      <dgm:prSet phldrT="03" phldr="0"/>
      <dgm:spPr/>
      <dgm:t>
        <a:bodyPr/>
        <a:lstStyle/>
        <a:p>
          <a:r>
            <a:rPr lang="en-US" dirty="0"/>
            <a:t>03</a:t>
          </a:r>
        </a:p>
      </dgm:t>
    </dgm:pt>
    <dgm:pt modelId="{041684CB-81A1-4804-8043-65A13123D1E1}">
      <dgm:prSet custT="1"/>
      <dgm:spPr/>
      <dgm:t>
        <a:bodyPr/>
        <a:lstStyle/>
        <a:p>
          <a:r>
            <a:rPr lang="ru-RU" sz="2200" noProof="0" dirty="0"/>
            <a:t>Анализ результатов</a:t>
          </a:r>
        </a:p>
      </dgm:t>
    </dgm:pt>
    <dgm:pt modelId="{FF2DC0C9-5456-4763-B8C5-430B2532C816}" type="parTrans" cxnId="{55D6F987-CF2F-499E-BDE1-67B680F163A0}">
      <dgm:prSet/>
      <dgm:spPr/>
      <dgm:t>
        <a:bodyPr/>
        <a:lstStyle/>
        <a:p>
          <a:endParaRPr lang="en-US"/>
        </a:p>
      </dgm:t>
    </dgm:pt>
    <dgm:pt modelId="{9D1F657E-A982-4B95-B213-670FBBCC1A69}" type="sibTrans" cxnId="{55D6F987-CF2F-499E-BDE1-67B680F163A0}">
      <dgm:prSet phldrT="04" phldr="0"/>
      <dgm:spPr/>
      <dgm:t>
        <a:bodyPr/>
        <a:lstStyle/>
        <a:p>
          <a:r>
            <a:rPr lang="en-US" dirty="0"/>
            <a:t>04</a:t>
          </a:r>
        </a:p>
      </dgm:t>
    </dgm:pt>
    <dgm:pt modelId="{B05EA452-FFE9-4AF3-AD64-C02CD2DA939A}">
      <dgm:prSet custT="1"/>
      <dgm:spPr/>
      <dgm:t>
        <a:bodyPr/>
        <a:lstStyle/>
        <a:p>
          <a:r>
            <a:rPr lang="ru-RU" sz="2200" noProof="0" dirty="0"/>
            <a:t>Подбор гипер-параметров</a:t>
          </a:r>
        </a:p>
      </dgm:t>
    </dgm:pt>
    <dgm:pt modelId="{642BEAC2-CAA1-4832-8068-26F714164418}" type="parTrans" cxnId="{4C0B7739-C474-4216-9C7A-448ABC35AE4C}">
      <dgm:prSet/>
      <dgm:spPr/>
      <dgm:t>
        <a:bodyPr/>
        <a:lstStyle/>
        <a:p>
          <a:endParaRPr lang="en-US"/>
        </a:p>
      </dgm:t>
    </dgm:pt>
    <dgm:pt modelId="{8F8F6107-9A42-4301-9556-49D713C20BF6}" type="sibTrans" cxnId="{4C0B7739-C474-4216-9C7A-448ABC35AE4C}">
      <dgm:prSet phldrT="05" phldr="0"/>
      <dgm:spPr/>
      <dgm:t>
        <a:bodyPr/>
        <a:lstStyle/>
        <a:p>
          <a:r>
            <a:rPr lang="en-US" dirty="0"/>
            <a:t>05</a:t>
          </a:r>
        </a:p>
      </dgm:t>
    </dgm:pt>
    <dgm:pt modelId="{00A00FE5-E69B-426C-A4AF-CBC54369E522}">
      <dgm:prSet custT="1"/>
      <dgm:spPr/>
      <dgm:t>
        <a:bodyPr/>
        <a:lstStyle/>
        <a:p>
          <a:r>
            <a:rPr lang="ru-RU" sz="2400" noProof="0" dirty="0"/>
            <a:t>Выводы</a:t>
          </a:r>
          <a:endParaRPr lang="ru-RU" sz="2000" noProof="0" dirty="0"/>
        </a:p>
      </dgm:t>
    </dgm:pt>
    <dgm:pt modelId="{D39F83F0-24C5-403A-BE56-02DE95029B64}" type="parTrans" cxnId="{5C03D707-9E04-432D-B22A-ACE109B83D53}">
      <dgm:prSet/>
      <dgm:spPr/>
      <dgm:t>
        <a:bodyPr/>
        <a:lstStyle/>
        <a:p>
          <a:endParaRPr lang="en-US"/>
        </a:p>
      </dgm:t>
    </dgm:pt>
    <dgm:pt modelId="{DD0BC436-436C-4006-B997-72F15F97244C}" type="sibTrans" cxnId="{5C03D707-9E04-432D-B22A-ACE109B83D53}">
      <dgm:prSet phldrT="06" phldr="0"/>
      <dgm:spPr/>
      <dgm:t>
        <a:bodyPr/>
        <a:lstStyle/>
        <a:p>
          <a:r>
            <a:rPr lang="en-US" dirty="0"/>
            <a:t>06</a:t>
          </a:r>
        </a:p>
      </dgm:t>
    </dgm:pt>
    <dgm:pt modelId="{F0AB0612-4B6B-457F-93C5-F6235A17D450}" type="pres">
      <dgm:prSet presAssocID="{DF88916D-A67D-4571-840B-59AF329B381B}" presName="Name0" presStyleCnt="0">
        <dgm:presLayoutVars>
          <dgm:animLvl val="lvl"/>
          <dgm:resizeHandles val="exact"/>
        </dgm:presLayoutVars>
      </dgm:prSet>
      <dgm:spPr/>
    </dgm:pt>
    <dgm:pt modelId="{ED5B43EB-BB89-4F57-995D-2543952E7E5B}" type="pres">
      <dgm:prSet presAssocID="{2205EBF7-D956-42C8-A441-56F74D0C90B3}" presName="compositeNode" presStyleCnt="0">
        <dgm:presLayoutVars>
          <dgm:bulletEnabled val="1"/>
        </dgm:presLayoutVars>
      </dgm:prSet>
      <dgm:spPr/>
    </dgm:pt>
    <dgm:pt modelId="{192B2DFE-4A09-4DA2-86A4-6FB7ADFC6692}" type="pres">
      <dgm:prSet presAssocID="{2205EBF7-D956-42C8-A441-56F74D0C90B3}" presName="bgRect" presStyleLbl="alignNode1" presStyleIdx="0" presStyleCnt="6"/>
      <dgm:spPr/>
    </dgm:pt>
    <dgm:pt modelId="{D2186A79-55BB-44FE-8E74-3DFA8DF4E587}" type="pres">
      <dgm:prSet presAssocID="{12155C2B-D601-445C-9156-F049F2A5F854}" presName="sibTransNodeRect" presStyleLbl="alignNode1" presStyleIdx="0" presStyleCnt="6">
        <dgm:presLayoutVars>
          <dgm:chMax val="0"/>
          <dgm:bulletEnabled val="1"/>
        </dgm:presLayoutVars>
      </dgm:prSet>
      <dgm:spPr/>
    </dgm:pt>
    <dgm:pt modelId="{E33EEF4D-47B5-47DF-AB2B-4273D807DBFE}" type="pres">
      <dgm:prSet presAssocID="{2205EBF7-D956-42C8-A441-56F74D0C90B3}" presName="nodeRect" presStyleLbl="alignNode1" presStyleIdx="0" presStyleCnt="6">
        <dgm:presLayoutVars>
          <dgm:bulletEnabled val="1"/>
        </dgm:presLayoutVars>
      </dgm:prSet>
      <dgm:spPr/>
    </dgm:pt>
    <dgm:pt modelId="{793318B1-7289-48BA-B9AC-CEC4F5BCCB5D}" type="pres">
      <dgm:prSet presAssocID="{12155C2B-D601-445C-9156-F049F2A5F854}" presName="sibTrans" presStyleCnt="0"/>
      <dgm:spPr/>
    </dgm:pt>
    <dgm:pt modelId="{954F7A7F-FAD6-4764-A3F9-0B64067F4EE6}" type="pres">
      <dgm:prSet presAssocID="{E8B3C72D-38DB-48F9-B457-2A9E4C08C8EE}" presName="compositeNode" presStyleCnt="0">
        <dgm:presLayoutVars>
          <dgm:bulletEnabled val="1"/>
        </dgm:presLayoutVars>
      </dgm:prSet>
      <dgm:spPr/>
    </dgm:pt>
    <dgm:pt modelId="{B995C684-E437-43BA-82ED-964E0A3CC7A9}" type="pres">
      <dgm:prSet presAssocID="{E8B3C72D-38DB-48F9-B457-2A9E4C08C8EE}" presName="bgRect" presStyleLbl="alignNode1" presStyleIdx="1" presStyleCnt="6"/>
      <dgm:spPr/>
    </dgm:pt>
    <dgm:pt modelId="{459004BB-F509-4D61-9DFB-2BEFDBB9BA74}" type="pres">
      <dgm:prSet presAssocID="{66131150-F263-4630-B810-5B21AE177866}" presName="sibTransNodeRect" presStyleLbl="alignNode1" presStyleIdx="1" presStyleCnt="6">
        <dgm:presLayoutVars>
          <dgm:chMax val="0"/>
          <dgm:bulletEnabled val="1"/>
        </dgm:presLayoutVars>
      </dgm:prSet>
      <dgm:spPr/>
    </dgm:pt>
    <dgm:pt modelId="{489CCCF3-5063-4E97-A1BE-3398229D3AC4}" type="pres">
      <dgm:prSet presAssocID="{E8B3C72D-38DB-48F9-B457-2A9E4C08C8EE}" presName="nodeRect" presStyleLbl="alignNode1" presStyleIdx="1" presStyleCnt="6">
        <dgm:presLayoutVars>
          <dgm:bulletEnabled val="1"/>
        </dgm:presLayoutVars>
      </dgm:prSet>
      <dgm:spPr/>
    </dgm:pt>
    <dgm:pt modelId="{1FB6D552-1083-4A7C-A274-F2C797D4F5EF}" type="pres">
      <dgm:prSet presAssocID="{66131150-F263-4630-B810-5B21AE177866}" presName="sibTrans" presStyleCnt="0"/>
      <dgm:spPr/>
    </dgm:pt>
    <dgm:pt modelId="{AF1C7383-2D3F-4A0D-9267-D4F471AC037D}" type="pres">
      <dgm:prSet presAssocID="{3740F996-682F-4C94-9894-C2E581CC6300}" presName="compositeNode" presStyleCnt="0">
        <dgm:presLayoutVars>
          <dgm:bulletEnabled val="1"/>
        </dgm:presLayoutVars>
      </dgm:prSet>
      <dgm:spPr/>
    </dgm:pt>
    <dgm:pt modelId="{6DAB3BF0-B64D-459E-8190-2E8379DE3B0A}" type="pres">
      <dgm:prSet presAssocID="{3740F996-682F-4C94-9894-C2E581CC6300}" presName="bgRect" presStyleLbl="alignNode1" presStyleIdx="2" presStyleCnt="6"/>
      <dgm:spPr/>
    </dgm:pt>
    <dgm:pt modelId="{AAF1BF71-5FAB-47A8-966D-56A9118F65F7}" type="pres">
      <dgm:prSet presAssocID="{E48552F7-F528-4489-8DDF-2F9CABC2AA67}" presName="sibTransNodeRect" presStyleLbl="alignNode1" presStyleIdx="2" presStyleCnt="6">
        <dgm:presLayoutVars>
          <dgm:chMax val="0"/>
          <dgm:bulletEnabled val="1"/>
        </dgm:presLayoutVars>
      </dgm:prSet>
      <dgm:spPr/>
    </dgm:pt>
    <dgm:pt modelId="{33270DC1-862F-416E-9B9D-FB0DF4DFF68B}" type="pres">
      <dgm:prSet presAssocID="{3740F996-682F-4C94-9894-C2E581CC6300}" presName="nodeRect" presStyleLbl="alignNode1" presStyleIdx="2" presStyleCnt="6">
        <dgm:presLayoutVars>
          <dgm:bulletEnabled val="1"/>
        </dgm:presLayoutVars>
      </dgm:prSet>
      <dgm:spPr/>
    </dgm:pt>
    <dgm:pt modelId="{FA6CF7D5-C202-44BC-986A-89C736E6738C}" type="pres">
      <dgm:prSet presAssocID="{E48552F7-F528-4489-8DDF-2F9CABC2AA67}" presName="sibTrans" presStyleCnt="0"/>
      <dgm:spPr/>
    </dgm:pt>
    <dgm:pt modelId="{C35C0C35-E92C-48B3-9B68-326D689659BC}" type="pres">
      <dgm:prSet presAssocID="{041684CB-81A1-4804-8043-65A13123D1E1}" presName="compositeNode" presStyleCnt="0">
        <dgm:presLayoutVars>
          <dgm:bulletEnabled val="1"/>
        </dgm:presLayoutVars>
      </dgm:prSet>
      <dgm:spPr/>
    </dgm:pt>
    <dgm:pt modelId="{70B758C2-BF6C-42AE-B64D-4B9DD83113C5}" type="pres">
      <dgm:prSet presAssocID="{041684CB-81A1-4804-8043-65A13123D1E1}" presName="bgRect" presStyleLbl="alignNode1" presStyleIdx="3" presStyleCnt="6"/>
      <dgm:spPr/>
    </dgm:pt>
    <dgm:pt modelId="{ADDAE577-32E6-4961-95F1-7CDCFAB3539F}" type="pres">
      <dgm:prSet presAssocID="{9D1F657E-A982-4B95-B213-670FBBCC1A69}" presName="sibTransNodeRect" presStyleLbl="alignNode1" presStyleIdx="3" presStyleCnt="6">
        <dgm:presLayoutVars>
          <dgm:chMax val="0"/>
          <dgm:bulletEnabled val="1"/>
        </dgm:presLayoutVars>
      </dgm:prSet>
      <dgm:spPr/>
    </dgm:pt>
    <dgm:pt modelId="{1EB1B5AA-7229-4849-A804-97C82DB33E99}" type="pres">
      <dgm:prSet presAssocID="{041684CB-81A1-4804-8043-65A13123D1E1}" presName="nodeRect" presStyleLbl="alignNode1" presStyleIdx="3" presStyleCnt="6">
        <dgm:presLayoutVars>
          <dgm:bulletEnabled val="1"/>
        </dgm:presLayoutVars>
      </dgm:prSet>
      <dgm:spPr/>
    </dgm:pt>
    <dgm:pt modelId="{D8268DEF-592C-487E-B47B-4996BA203789}" type="pres">
      <dgm:prSet presAssocID="{9D1F657E-A982-4B95-B213-670FBBCC1A69}" presName="sibTrans" presStyleCnt="0"/>
      <dgm:spPr/>
    </dgm:pt>
    <dgm:pt modelId="{7E56F520-D608-4AB0-8C6C-19BBD00810DB}" type="pres">
      <dgm:prSet presAssocID="{B05EA452-FFE9-4AF3-AD64-C02CD2DA939A}" presName="compositeNode" presStyleCnt="0">
        <dgm:presLayoutVars>
          <dgm:bulletEnabled val="1"/>
        </dgm:presLayoutVars>
      </dgm:prSet>
      <dgm:spPr/>
    </dgm:pt>
    <dgm:pt modelId="{C33B8488-73AC-42E3-B1BF-5D1A3CDBCFE0}" type="pres">
      <dgm:prSet presAssocID="{B05EA452-FFE9-4AF3-AD64-C02CD2DA939A}" presName="bgRect" presStyleLbl="alignNode1" presStyleIdx="4" presStyleCnt="6"/>
      <dgm:spPr/>
    </dgm:pt>
    <dgm:pt modelId="{3B3E3812-6086-4D99-BC49-3C9A8A1CEDC3}" type="pres">
      <dgm:prSet presAssocID="{8F8F6107-9A42-4301-9556-49D713C20BF6}" presName="sibTransNodeRect" presStyleLbl="alignNode1" presStyleIdx="4" presStyleCnt="6">
        <dgm:presLayoutVars>
          <dgm:chMax val="0"/>
          <dgm:bulletEnabled val="1"/>
        </dgm:presLayoutVars>
      </dgm:prSet>
      <dgm:spPr/>
    </dgm:pt>
    <dgm:pt modelId="{CECEF0F2-2DBA-4580-ABFF-ADCEAD17D8E5}" type="pres">
      <dgm:prSet presAssocID="{B05EA452-FFE9-4AF3-AD64-C02CD2DA939A}" presName="nodeRect" presStyleLbl="alignNode1" presStyleIdx="4" presStyleCnt="6">
        <dgm:presLayoutVars>
          <dgm:bulletEnabled val="1"/>
        </dgm:presLayoutVars>
      </dgm:prSet>
      <dgm:spPr/>
    </dgm:pt>
    <dgm:pt modelId="{95F66954-3B9F-4033-A0B7-34EFAAED0D37}" type="pres">
      <dgm:prSet presAssocID="{8F8F6107-9A42-4301-9556-49D713C20BF6}" presName="sibTrans" presStyleCnt="0"/>
      <dgm:spPr/>
    </dgm:pt>
    <dgm:pt modelId="{FB9EF4A5-D548-4F75-AE4F-20F792713921}" type="pres">
      <dgm:prSet presAssocID="{00A00FE5-E69B-426C-A4AF-CBC54369E522}" presName="compositeNode" presStyleCnt="0">
        <dgm:presLayoutVars>
          <dgm:bulletEnabled val="1"/>
        </dgm:presLayoutVars>
      </dgm:prSet>
      <dgm:spPr/>
    </dgm:pt>
    <dgm:pt modelId="{8F6928E2-3824-4590-8CE3-4DC8F80FF827}" type="pres">
      <dgm:prSet presAssocID="{00A00FE5-E69B-426C-A4AF-CBC54369E522}" presName="bgRect" presStyleLbl="alignNode1" presStyleIdx="5" presStyleCnt="6"/>
      <dgm:spPr/>
    </dgm:pt>
    <dgm:pt modelId="{74394090-866B-4127-B313-1EC00DAE8FAB}" type="pres">
      <dgm:prSet presAssocID="{DD0BC436-436C-4006-B997-72F15F97244C}" presName="sibTransNodeRect" presStyleLbl="alignNode1" presStyleIdx="5" presStyleCnt="6">
        <dgm:presLayoutVars>
          <dgm:chMax val="0"/>
          <dgm:bulletEnabled val="1"/>
        </dgm:presLayoutVars>
      </dgm:prSet>
      <dgm:spPr/>
    </dgm:pt>
    <dgm:pt modelId="{D4ED23E6-FDC5-4C86-8D03-8465C8985536}" type="pres">
      <dgm:prSet presAssocID="{00A00FE5-E69B-426C-A4AF-CBC54369E522}" presName="nodeRect" presStyleLbl="alignNode1" presStyleIdx="5" presStyleCnt="6">
        <dgm:presLayoutVars>
          <dgm:bulletEnabled val="1"/>
        </dgm:presLayoutVars>
      </dgm:prSet>
      <dgm:spPr/>
    </dgm:pt>
  </dgm:ptLst>
  <dgm:cxnLst>
    <dgm:cxn modelId="{5C03D707-9E04-432D-B22A-ACE109B83D53}" srcId="{DF88916D-A67D-4571-840B-59AF329B381B}" destId="{00A00FE5-E69B-426C-A4AF-CBC54369E522}" srcOrd="5" destOrd="0" parTransId="{D39F83F0-24C5-403A-BE56-02DE95029B64}" sibTransId="{DD0BC436-436C-4006-B997-72F15F97244C}"/>
    <dgm:cxn modelId="{F0896614-BC6E-42CF-BB25-C4251CA7298D}" type="presOf" srcId="{E8B3C72D-38DB-48F9-B457-2A9E4C08C8EE}" destId="{B995C684-E437-43BA-82ED-964E0A3CC7A9}" srcOrd="0" destOrd="0" presId="urn:microsoft.com/office/officeart/2016/7/layout/LinearBlockProcessNumbered"/>
    <dgm:cxn modelId="{D37DC120-8F4F-4F53-B51B-643E8AFE6D35}" srcId="{DF88916D-A67D-4571-840B-59AF329B381B}" destId="{3740F996-682F-4C94-9894-C2E581CC6300}" srcOrd="2" destOrd="0" parTransId="{30C41E0D-97EA-4D6F-8B57-1278766975D2}" sibTransId="{E48552F7-F528-4489-8DDF-2F9CABC2AA67}"/>
    <dgm:cxn modelId="{2B59D824-5D17-4987-A9BF-DEFAC55FFB91}" srcId="{DF88916D-A67D-4571-840B-59AF329B381B}" destId="{2205EBF7-D956-42C8-A441-56F74D0C90B3}" srcOrd="0" destOrd="0" parTransId="{441FA05B-AB9E-4ADC-AD04-9789C9F5CEEE}" sibTransId="{12155C2B-D601-445C-9156-F049F2A5F854}"/>
    <dgm:cxn modelId="{724A8226-7E49-401B-ACC6-B3C1C77DA6B5}" type="presOf" srcId="{9D1F657E-A982-4B95-B213-670FBBCC1A69}" destId="{ADDAE577-32E6-4961-95F1-7CDCFAB3539F}" srcOrd="0" destOrd="0" presId="urn:microsoft.com/office/officeart/2016/7/layout/LinearBlockProcessNumbered"/>
    <dgm:cxn modelId="{0A03CB34-43D0-41FE-A70F-23202BCD69B5}" type="presOf" srcId="{8F8F6107-9A42-4301-9556-49D713C20BF6}" destId="{3B3E3812-6086-4D99-BC49-3C9A8A1CEDC3}" srcOrd="0" destOrd="0" presId="urn:microsoft.com/office/officeart/2016/7/layout/LinearBlockProcessNumbered"/>
    <dgm:cxn modelId="{4C0B7739-C474-4216-9C7A-448ABC35AE4C}" srcId="{DF88916D-A67D-4571-840B-59AF329B381B}" destId="{B05EA452-FFE9-4AF3-AD64-C02CD2DA939A}" srcOrd="4" destOrd="0" parTransId="{642BEAC2-CAA1-4832-8068-26F714164418}" sibTransId="{8F8F6107-9A42-4301-9556-49D713C20BF6}"/>
    <dgm:cxn modelId="{B1A45E45-1DD8-4C0E-AA39-0A1E3EFAEB5F}" type="presOf" srcId="{2205EBF7-D956-42C8-A441-56F74D0C90B3}" destId="{E33EEF4D-47B5-47DF-AB2B-4273D807DBFE}" srcOrd="1" destOrd="0" presId="urn:microsoft.com/office/officeart/2016/7/layout/LinearBlockProcessNumbered"/>
    <dgm:cxn modelId="{1A9B056C-933E-43CB-A5C1-D1FC9C77478B}" type="presOf" srcId="{3740F996-682F-4C94-9894-C2E581CC6300}" destId="{6DAB3BF0-B64D-459E-8190-2E8379DE3B0A}" srcOrd="0" destOrd="0" presId="urn:microsoft.com/office/officeart/2016/7/layout/LinearBlockProcessNumbered"/>
    <dgm:cxn modelId="{178FF086-CF3E-423D-867F-F3AB1026B769}" type="presOf" srcId="{00A00FE5-E69B-426C-A4AF-CBC54369E522}" destId="{8F6928E2-3824-4590-8CE3-4DC8F80FF827}" srcOrd="0" destOrd="0" presId="urn:microsoft.com/office/officeart/2016/7/layout/LinearBlockProcessNumbered"/>
    <dgm:cxn modelId="{212C3D87-074C-4FDE-A8A0-42FD989948D0}" type="presOf" srcId="{E48552F7-F528-4489-8DDF-2F9CABC2AA67}" destId="{AAF1BF71-5FAB-47A8-966D-56A9118F65F7}" srcOrd="0" destOrd="0" presId="urn:microsoft.com/office/officeart/2016/7/layout/LinearBlockProcessNumbered"/>
    <dgm:cxn modelId="{E1C35C87-3C17-4451-805E-400253C66133}" srcId="{DF88916D-A67D-4571-840B-59AF329B381B}" destId="{E8B3C72D-38DB-48F9-B457-2A9E4C08C8EE}" srcOrd="1" destOrd="0" parTransId="{56C1072D-04B0-4939-B1B5-5CACD7ADF854}" sibTransId="{66131150-F263-4630-B810-5B21AE177866}"/>
    <dgm:cxn modelId="{55D6F987-CF2F-499E-BDE1-67B680F163A0}" srcId="{DF88916D-A67D-4571-840B-59AF329B381B}" destId="{041684CB-81A1-4804-8043-65A13123D1E1}" srcOrd="3" destOrd="0" parTransId="{FF2DC0C9-5456-4763-B8C5-430B2532C816}" sibTransId="{9D1F657E-A982-4B95-B213-670FBBCC1A69}"/>
    <dgm:cxn modelId="{5455519E-7C1C-4FF5-A6A1-7C261F4C1D47}" type="presOf" srcId="{E8B3C72D-38DB-48F9-B457-2A9E4C08C8EE}" destId="{489CCCF3-5063-4E97-A1BE-3398229D3AC4}" srcOrd="1" destOrd="0" presId="urn:microsoft.com/office/officeart/2016/7/layout/LinearBlockProcessNumbered"/>
    <dgm:cxn modelId="{3BD06CB0-C1FB-472B-A6A1-9D2BAF13900A}" type="presOf" srcId="{66131150-F263-4630-B810-5B21AE177866}" destId="{459004BB-F509-4D61-9DFB-2BEFDBB9BA74}" srcOrd="0" destOrd="0" presId="urn:microsoft.com/office/officeart/2016/7/layout/LinearBlockProcessNumbered"/>
    <dgm:cxn modelId="{D0B3FCB4-2002-4D61-BF08-03239A1579C0}" type="presOf" srcId="{041684CB-81A1-4804-8043-65A13123D1E1}" destId="{1EB1B5AA-7229-4849-A804-97C82DB33E99}" srcOrd="1" destOrd="0" presId="urn:microsoft.com/office/officeart/2016/7/layout/LinearBlockProcessNumbered"/>
    <dgm:cxn modelId="{DB4701BD-34AA-4234-940D-C27C5423F43E}" type="presOf" srcId="{00A00FE5-E69B-426C-A4AF-CBC54369E522}" destId="{D4ED23E6-FDC5-4C86-8D03-8465C8985536}" srcOrd="1" destOrd="0" presId="urn:microsoft.com/office/officeart/2016/7/layout/LinearBlockProcessNumbered"/>
    <dgm:cxn modelId="{36441FC0-49A9-4463-8D77-730B384D69F6}" type="presOf" srcId="{DF88916D-A67D-4571-840B-59AF329B381B}" destId="{F0AB0612-4B6B-457F-93C5-F6235A17D450}" srcOrd="0" destOrd="0" presId="urn:microsoft.com/office/officeart/2016/7/layout/LinearBlockProcessNumbered"/>
    <dgm:cxn modelId="{CA7ED6C4-7586-4481-88DB-6BED8D97986E}" type="presOf" srcId="{041684CB-81A1-4804-8043-65A13123D1E1}" destId="{70B758C2-BF6C-42AE-B64D-4B9DD83113C5}" srcOrd="0" destOrd="0" presId="urn:microsoft.com/office/officeart/2016/7/layout/LinearBlockProcessNumbered"/>
    <dgm:cxn modelId="{A41419C9-7162-4AE9-8BB7-5A9B3ED36152}" type="presOf" srcId="{B05EA452-FFE9-4AF3-AD64-C02CD2DA939A}" destId="{C33B8488-73AC-42E3-B1BF-5D1A3CDBCFE0}" srcOrd="0" destOrd="0" presId="urn:microsoft.com/office/officeart/2016/7/layout/LinearBlockProcessNumbered"/>
    <dgm:cxn modelId="{A38E37D0-3176-4C00-B76A-DE08FF5FB779}" type="presOf" srcId="{DD0BC436-436C-4006-B997-72F15F97244C}" destId="{74394090-866B-4127-B313-1EC00DAE8FAB}" srcOrd="0" destOrd="0" presId="urn:microsoft.com/office/officeart/2016/7/layout/LinearBlockProcessNumbered"/>
    <dgm:cxn modelId="{0F470BDD-4F97-4BAA-B841-D917728C4501}" type="presOf" srcId="{3740F996-682F-4C94-9894-C2E581CC6300}" destId="{33270DC1-862F-416E-9B9D-FB0DF4DFF68B}" srcOrd="1" destOrd="0" presId="urn:microsoft.com/office/officeart/2016/7/layout/LinearBlockProcessNumbered"/>
    <dgm:cxn modelId="{D81BE1DF-B6E3-44EC-AAD3-0604DCDFDBDF}" type="presOf" srcId="{12155C2B-D601-445C-9156-F049F2A5F854}" destId="{D2186A79-55BB-44FE-8E74-3DFA8DF4E587}" srcOrd="0" destOrd="0" presId="urn:microsoft.com/office/officeart/2016/7/layout/LinearBlockProcessNumbered"/>
    <dgm:cxn modelId="{F1D4CCE2-A8A1-4B26-B994-B556AE7CE7F4}" type="presOf" srcId="{B05EA452-FFE9-4AF3-AD64-C02CD2DA939A}" destId="{CECEF0F2-2DBA-4580-ABFF-ADCEAD17D8E5}" srcOrd="1" destOrd="0" presId="urn:microsoft.com/office/officeart/2016/7/layout/LinearBlockProcessNumbered"/>
    <dgm:cxn modelId="{451B23FB-02AB-4795-B4E9-DF29152229E9}" type="presOf" srcId="{2205EBF7-D956-42C8-A441-56F74D0C90B3}" destId="{192B2DFE-4A09-4DA2-86A4-6FB7ADFC6692}" srcOrd="0" destOrd="0" presId="urn:microsoft.com/office/officeart/2016/7/layout/LinearBlockProcessNumbered"/>
    <dgm:cxn modelId="{96CA265E-0548-466F-9EFC-8CB5E3DD9763}" type="presParOf" srcId="{F0AB0612-4B6B-457F-93C5-F6235A17D450}" destId="{ED5B43EB-BB89-4F57-995D-2543952E7E5B}" srcOrd="0" destOrd="0" presId="urn:microsoft.com/office/officeart/2016/7/layout/LinearBlockProcessNumbered"/>
    <dgm:cxn modelId="{4962338F-942B-4283-8492-9A07AEEF0D3C}" type="presParOf" srcId="{ED5B43EB-BB89-4F57-995D-2543952E7E5B}" destId="{192B2DFE-4A09-4DA2-86A4-6FB7ADFC6692}" srcOrd="0" destOrd="0" presId="urn:microsoft.com/office/officeart/2016/7/layout/LinearBlockProcessNumbered"/>
    <dgm:cxn modelId="{56737B44-FC69-46FE-BE3F-09D7C245785D}" type="presParOf" srcId="{ED5B43EB-BB89-4F57-995D-2543952E7E5B}" destId="{D2186A79-55BB-44FE-8E74-3DFA8DF4E587}" srcOrd="1" destOrd="0" presId="urn:microsoft.com/office/officeart/2016/7/layout/LinearBlockProcessNumbered"/>
    <dgm:cxn modelId="{2F0D6808-746A-4B6F-90D2-8B63DE1C899F}" type="presParOf" srcId="{ED5B43EB-BB89-4F57-995D-2543952E7E5B}" destId="{E33EEF4D-47B5-47DF-AB2B-4273D807DBFE}" srcOrd="2" destOrd="0" presId="urn:microsoft.com/office/officeart/2016/7/layout/LinearBlockProcessNumbered"/>
    <dgm:cxn modelId="{AB98D26F-989D-4DB0-86B5-2D87A372BBE9}" type="presParOf" srcId="{F0AB0612-4B6B-457F-93C5-F6235A17D450}" destId="{793318B1-7289-48BA-B9AC-CEC4F5BCCB5D}" srcOrd="1" destOrd="0" presId="urn:microsoft.com/office/officeart/2016/7/layout/LinearBlockProcessNumbered"/>
    <dgm:cxn modelId="{F02A5E22-4C6F-40B4-8311-3AFEE2DF79D7}" type="presParOf" srcId="{F0AB0612-4B6B-457F-93C5-F6235A17D450}" destId="{954F7A7F-FAD6-4764-A3F9-0B64067F4EE6}" srcOrd="2" destOrd="0" presId="urn:microsoft.com/office/officeart/2016/7/layout/LinearBlockProcessNumbered"/>
    <dgm:cxn modelId="{4340BBA0-F389-4523-8AA5-6C8945227262}" type="presParOf" srcId="{954F7A7F-FAD6-4764-A3F9-0B64067F4EE6}" destId="{B995C684-E437-43BA-82ED-964E0A3CC7A9}" srcOrd="0" destOrd="0" presId="urn:microsoft.com/office/officeart/2016/7/layout/LinearBlockProcessNumbered"/>
    <dgm:cxn modelId="{2B261BE7-AB87-43EA-A227-AF3B527E34F7}" type="presParOf" srcId="{954F7A7F-FAD6-4764-A3F9-0B64067F4EE6}" destId="{459004BB-F509-4D61-9DFB-2BEFDBB9BA74}" srcOrd="1" destOrd="0" presId="urn:microsoft.com/office/officeart/2016/7/layout/LinearBlockProcessNumbered"/>
    <dgm:cxn modelId="{1FCDCFBA-EB60-4996-9AC8-F5D18AF75482}" type="presParOf" srcId="{954F7A7F-FAD6-4764-A3F9-0B64067F4EE6}" destId="{489CCCF3-5063-4E97-A1BE-3398229D3AC4}" srcOrd="2" destOrd="0" presId="urn:microsoft.com/office/officeart/2016/7/layout/LinearBlockProcessNumbered"/>
    <dgm:cxn modelId="{D70F7FD8-A8E8-4D4F-9C96-E5BE9871E02F}" type="presParOf" srcId="{F0AB0612-4B6B-457F-93C5-F6235A17D450}" destId="{1FB6D552-1083-4A7C-A274-F2C797D4F5EF}" srcOrd="3" destOrd="0" presId="urn:microsoft.com/office/officeart/2016/7/layout/LinearBlockProcessNumbered"/>
    <dgm:cxn modelId="{E8F190F6-CCF3-471A-9FDC-DA9A624738C8}" type="presParOf" srcId="{F0AB0612-4B6B-457F-93C5-F6235A17D450}" destId="{AF1C7383-2D3F-4A0D-9267-D4F471AC037D}" srcOrd="4" destOrd="0" presId="urn:microsoft.com/office/officeart/2016/7/layout/LinearBlockProcessNumbered"/>
    <dgm:cxn modelId="{DB3C1C7E-5D8C-4A68-A2E6-312D27253F60}" type="presParOf" srcId="{AF1C7383-2D3F-4A0D-9267-D4F471AC037D}" destId="{6DAB3BF0-B64D-459E-8190-2E8379DE3B0A}" srcOrd="0" destOrd="0" presId="urn:microsoft.com/office/officeart/2016/7/layout/LinearBlockProcessNumbered"/>
    <dgm:cxn modelId="{08905E11-9884-4AE6-92B7-CBC3A462002A}" type="presParOf" srcId="{AF1C7383-2D3F-4A0D-9267-D4F471AC037D}" destId="{AAF1BF71-5FAB-47A8-966D-56A9118F65F7}" srcOrd="1" destOrd="0" presId="urn:microsoft.com/office/officeart/2016/7/layout/LinearBlockProcessNumbered"/>
    <dgm:cxn modelId="{415CADF4-4AB2-47BE-A410-66B10E8E1D00}" type="presParOf" srcId="{AF1C7383-2D3F-4A0D-9267-D4F471AC037D}" destId="{33270DC1-862F-416E-9B9D-FB0DF4DFF68B}" srcOrd="2" destOrd="0" presId="urn:microsoft.com/office/officeart/2016/7/layout/LinearBlockProcessNumbered"/>
    <dgm:cxn modelId="{875F8583-D667-4046-9CAC-E110AF787B57}" type="presParOf" srcId="{F0AB0612-4B6B-457F-93C5-F6235A17D450}" destId="{FA6CF7D5-C202-44BC-986A-89C736E6738C}" srcOrd="5" destOrd="0" presId="urn:microsoft.com/office/officeart/2016/7/layout/LinearBlockProcessNumbered"/>
    <dgm:cxn modelId="{109659DA-6CFB-458E-BE05-C5EC704584A1}" type="presParOf" srcId="{F0AB0612-4B6B-457F-93C5-F6235A17D450}" destId="{C35C0C35-E92C-48B3-9B68-326D689659BC}" srcOrd="6" destOrd="0" presId="urn:microsoft.com/office/officeart/2016/7/layout/LinearBlockProcessNumbered"/>
    <dgm:cxn modelId="{EAEC18B4-3179-4510-82C0-AC7BEB96DB40}" type="presParOf" srcId="{C35C0C35-E92C-48B3-9B68-326D689659BC}" destId="{70B758C2-BF6C-42AE-B64D-4B9DD83113C5}" srcOrd="0" destOrd="0" presId="urn:microsoft.com/office/officeart/2016/7/layout/LinearBlockProcessNumbered"/>
    <dgm:cxn modelId="{63741957-4B26-4ADC-82F6-3ED3BBD2C189}" type="presParOf" srcId="{C35C0C35-E92C-48B3-9B68-326D689659BC}" destId="{ADDAE577-32E6-4961-95F1-7CDCFAB3539F}" srcOrd="1" destOrd="0" presId="urn:microsoft.com/office/officeart/2016/7/layout/LinearBlockProcessNumbered"/>
    <dgm:cxn modelId="{D6EDF167-49C9-4DE9-9192-BA817FEC5836}" type="presParOf" srcId="{C35C0C35-E92C-48B3-9B68-326D689659BC}" destId="{1EB1B5AA-7229-4849-A804-97C82DB33E99}" srcOrd="2" destOrd="0" presId="urn:microsoft.com/office/officeart/2016/7/layout/LinearBlockProcessNumbered"/>
    <dgm:cxn modelId="{B8087B85-3C29-4605-9923-A3281594F231}" type="presParOf" srcId="{F0AB0612-4B6B-457F-93C5-F6235A17D450}" destId="{D8268DEF-592C-487E-B47B-4996BA203789}" srcOrd="7" destOrd="0" presId="urn:microsoft.com/office/officeart/2016/7/layout/LinearBlockProcessNumbered"/>
    <dgm:cxn modelId="{0980B878-C117-40BC-902C-CF670FEECD63}" type="presParOf" srcId="{F0AB0612-4B6B-457F-93C5-F6235A17D450}" destId="{7E56F520-D608-4AB0-8C6C-19BBD00810DB}" srcOrd="8" destOrd="0" presId="urn:microsoft.com/office/officeart/2016/7/layout/LinearBlockProcessNumbered"/>
    <dgm:cxn modelId="{C3AFD1E2-9D3D-4130-9570-429536FA0F3C}" type="presParOf" srcId="{7E56F520-D608-4AB0-8C6C-19BBD00810DB}" destId="{C33B8488-73AC-42E3-B1BF-5D1A3CDBCFE0}" srcOrd="0" destOrd="0" presId="urn:microsoft.com/office/officeart/2016/7/layout/LinearBlockProcessNumbered"/>
    <dgm:cxn modelId="{6EC2E550-5B57-4A61-BE60-F3456654E1F8}" type="presParOf" srcId="{7E56F520-D608-4AB0-8C6C-19BBD00810DB}" destId="{3B3E3812-6086-4D99-BC49-3C9A8A1CEDC3}" srcOrd="1" destOrd="0" presId="urn:microsoft.com/office/officeart/2016/7/layout/LinearBlockProcessNumbered"/>
    <dgm:cxn modelId="{090AD8C8-20A7-4638-80B9-75C42A262C51}" type="presParOf" srcId="{7E56F520-D608-4AB0-8C6C-19BBD00810DB}" destId="{CECEF0F2-2DBA-4580-ABFF-ADCEAD17D8E5}" srcOrd="2" destOrd="0" presId="urn:microsoft.com/office/officeart/2016/7/layout/LinearBlockProcessNumbered"/>
    <dgm:cxn modelId="{63A30D41-B4A1-4DDE-92A7-C60619B37F67}" type="presParOf" srcId="{F0AB0612-4B6B-457F-93C5-F6235A17D450}" destId="{95F66954-3B9F-4033-A0B7-34EFAAED0D37}" srcOrd="9" destOrd="0" presId="urn:microsoft.com/office/officeart/2016/7/layout/LinearBlockProcessNumbered"/>
    <dgm:cxn modelId="{5C9A1665-BD33-4809-888F-15CE57C985D0}" type="presParOf" srcId="{F0AB0612-4B6B-457F-93C5-F6235A17D450}" destId="{FB9EF4A5-D548-4F75-AE4F-20F792713921}" srcOrd="10" destOrd="0" presId="urn:microsoft.com/office/officeart/2016/7/layout/LinearBlockProcessNumbered"/>
    <dgm:cxn modelId="{20D8D604-F040-4259-8627-6EAA4CF0CA33}" type="presParOf" srcId="{FB9EF4A5-D548-4F75-AE4F-20F792713921}" destId="{8F6928E2-3824-4590-8CE3-4DC8F80FF827}" srcOrd="0" destOrd="0" presId="urn:microsoft.com/office/officeart/2016/7/layout/LinearBlockProcessNumbered"/>
    <dgm:cxn modelId="{6D7AB208-C410-43F5-BDE5-A981C9E18EFC}" type="presParOf" srcId="{FB9EF4A5-D548-4F75-AE4F-20F792713921}" destId="{74394090-866B-4127-B313-1EC00DAE8FAB}" srcOrd="1" destOrd="0" presId="urn:microsoft.com/office/officeart/2016/7/layout/LinearBlockProcessNumbered"/>
    <dgm:cxn modelId="{7535EABD-52A2-4F96-B85D-2C5F5D46702A}" type="presParOf" srcId="{FB9EF4A5-D548-4F75-AE4F-20F792713921}" destId="{D4ED23E6-FDC5-4C86-8D03-8465C8985536}"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E611603-D5ED-409F-9237-DC6630D747BA}" type="doc">
      <dgm:prSet loTypeId="urn:microsoft.com/office/officeart/2005/8/layout/hList1" loCatId="list" qsTypeId="urn:microsoft.com/office/officeart/2005/8/quickstyle/simple3" qsCatId="simple" csTypeId="urn:microsoft.com/office/officeart/2005/8/colors/colorful3" csCatId="colorful"/>
      <dgm:spPr/>
      <dgm:t>
        <a:bodyPr/>
        <a:lstStyle/>
        <a:p>
          <a:endParaRPr lang="en-US"/>
        </a:p>
      </dgm:t>
    </dgm:pt>
    <dgm:pt modelId="{380B2030-4DCD-4715-A56B-FB0296B457B4}">
      <dgm:prSet/>
      <dgm:spPr/>
      <dgm:t>
        <a:bodyPr/>
        <a:lstStyle/>
        <a:p>
          <a:r>
            <a:rPr lang="ru-RU"/>
            <a:t>1. </a:t>
          </a:r>
          <a:r>
            <a:rPr lang="en-US"/>
            <a:t>Способы перебалансировки:</a:t>
          </a:r>
        </a:p>
      </dgm:t>
    </dgm:pt>
    <dgm:pt modelId="{181E67DA-DA2D-4538-B8E6-EC40BF49A220}" type="parTrans" cxnId="{E588B8AD-5230-45A9-A523-263257FC6942}">
      <dgm:prSet/>
      <dgm:spPr/>
      <dgm:t>
        <a:bodyPr/>
        <a:lstStyle/>
        <a:p>
          <a:endParaRPr lang="en-US"/>
        </a:p>
      </dgm:t>
    </dgm:pt>
    <dgm:pt modelId="{39F83B96-B808-4C2B-AEF4-37CDB6C8BDA7}" type="sibTrans" cxnId="{E588B8AD-5230-45A9-A523-263257FC6942}">
      <dgm:prSet/>
      <dgm:spPr/>
      <dgm:t>
        <a:bodyPr/>
        <a:lstStyle/>
        <a:p>
          <a:endParaRPr lang="en-US"/>
        </a:p>
      </dgm:t>
    </dgm:pt>
    <dgm:pt modelId="{731705CD-5378-44E2-AA60-6F504ACD5A30}">
      <dgm:prSet/>
      <dgm:spPr/>
      <dgm:t>
        <a:bodyPr/>
        <a:lstStyle/>
        <a:p>
          <a:r>
            <a:rPr lang="en-US"/>
            <a:t>SMOTE</a:t>
          </a:r>
        </a:p>
      </dgm:t>
    </dgm:pt>
    <dgm:pt modelId="{8EB0362E-5F34-4DD5-B1A8-E607BD61EAF0}" type="parTrans" cxnId="{AF43CCDE-941F-4F98-BC1E-7FC463BE1B35}">
      <dgm:prSet/>
      <dgm:spPr/>
      <dgm:t>
        <a:bodyPr/>
        <a:lstStyle/>
        <a:p>
          <a:endParaRPr lang="en-US"/>
        </a:p>
      </dgm:t>
    </dgm:pt>
    <dgm:pt modelId="{376469B2-8E8F-4486-ADFD-A6EA88CFE0D2}" type="sibTrans" cxnId="{AF43CCDE-941F-4F98-BC1E-7FC463BE1B35}">
      <dgm:prSet/>
      <dgm:spPr/>
      <dgm:t>
        <a:bodyPr/>
        <a:lstStyle/>
        <a:p>
          <a:endParaRPr lang="en-US"/>
        </a:p>
      </dgm:t>
    </dgm:pt>
    <dgm:pt modelId="{5CC72853-78D3-43D3-81B8-81FCEF207FF9}">
      <dgm:prSet/>
      <dgm:spPr/>
      <dgm:t>
        <a:bodyPr/>
        <a:lstStyle/>
        <a:p>
          <a:r>
            <a:rPr lang="en-US"/>
            <a:t>SMOTEN</a:t>
          </a:r>
        </a:p>
      </dgm:t>
    </dgm:pt>
    <dgm:pt modelId="{BD5AD387-B219-4D01-B816-41EC94DBE0EB}" type="parTrans" cxnId="{3A7B60C4-A64E-4AC6-ABCC-3A543CC0527C}">
      <dgm:prSet/>
      <dgm:spPr/>
      <dgm:t>
        <a:bodyPr/>
        <a:lstStyle/>
        <a:p>
          <a:endParaRPr lang="en-US"/>
        </a:p>
      </dgm:t>
    </dgm:pt>
    <dgm:pt modelId="{93839C95-BB7F-4FFC-8DE8-A9E67F6E1E96}" type="sibTrans" cxnId="{3A7B60C4-A64E-4AC6-ABCC-3A543CC0527C}">
      <dgm:prSet/>
      <dgm:spPr/>
      <dgm:t>
        <a:bodyPr/>
        <a:lstStyle/>
        <a:p>
          <a:endParaRPr lang="en-US"/>
        </a:p>
      </dgm:t>
    </dgm:pt>
    <dgm:pt modelId="{C6E826BA-B326-450D-A7BF-150453C2558D}">
      <dgm:prSet/>
      <dgm:spPr/>
      <dgm:t>
        <a:bodyPr/>
        <a:lstStyle/>
        <a:p>
          <a:r>
            <a:rPr lang="en-US"/>
            <a:t>ADASYN</a:t>
          </a:r>
        </a:p>
      </dgm:t>
    </dgm:pt>
    <dgm:pt modelId="{DE441E58-9316-42B8-9C8E-9CE449791EE0}" type="parTrans" cxnId="{17CD3165-B0D5-4580-98CD-2C71FAFF43DD}">
      <dgm:prSet/>
      <dgm:spPr/>
      <dgm:t>
        <a:bodyPr/>
        <a:lstStyle/>
        <a:p>
          <a:endParaRPr lang="en-US"/>
        </a:p>
      </dgm:t>
    </dgm:pt>
    <dgm:pt modelId="{8E0BA4B2-A080-46E2-8960-70581C5A9E3E}" type="sibTrans" cxnId="{17CD3165-B0D5-4580-98CD-2C71FAFF43DD}">
      <dgm:prSet/>
      <dgm:spPr/>
      <dgm:t>
        <a:bodyPr/>
        <a:lstStyle/>
        <a:p>
          <a:endParaRPr lang="en-US"/>
        </a:p>
      </dgm:t>
    </dgm:pt>
    <dgm:pt modelId="{0BF558CD-73B8-4500-A930-6CB2F60AAECF}">
      <dgm:prSet/>
      <dgm:spPr/>
      <dgm:t>
        <a:bodyPr/>
        <a:lstStyle/>
        <a:p>
          <a:r>
            <a:rPr lang="en-US"/>
            <a:t>BorderlineSMOTE</a:t>
          </a:r>
        </a:p>
      </dgm:t>
    </dgm:pt>
    <dgm:pt modelId="{1B43E271-DC49-4962-AB69-B850FC8D675C}" type="parTrans" cxnId="{544E9F51-7BB3-4981-9AF7-8EA2F2410FEC}">
      <dgm:prSet/>
      <dgm:spPr/>
      <dgm:t>
        <a:bodyPr/>
        <a:lstStyle/>
        <a:p>
          <a:endParaRPr lang="en-US"/>
        </a:p>
      </dgm:t>
    </dgm:pt>
    <dgm:pt modelId="{4A762B70-1829-4261-A932-3B8496033A62}" type="sibTrans" cxnId="{544E9F51-7BB3-4981-9AF7-8EA2F2410FEC}">
      <dgm:prSet/>
      <dgm:spPr/>
      <dgm:t>
        <a:bodyPr/>
        <a:lstStyle/>
        <a:p>
          <a:endParaRPr lang="en-US"/>
        </a:p>
      </dgm:t>
    </dgm:pt>
    <dgm:pt modelId="{38BC8E78-CC84-4E3B-A004-2E0CC5FC8CC2}">
      <dgm:prSet/>
      <dgm:spPr/>
      <dgm:t>
        <a:bodyPr/>
        <a:lstStyle/>
        <a:p>
          <a:r>
            <a:rPr lang="en-US"/>
            <a:t>SVMSMOTE</a:t>
          </a:r>
        </a:p>
      </dgm:t>
    </dgm:pt>
    <dgm:pt modelId="{3491F455-959D-4411-8AA8-860FD52470C2}" type="parTrans" cxnId="{D7F2A6AB-64D1-4E46-A5E6-57D44583C217}">
      <dgm:prSet/>
      <dgm:spPr/>
      <dgm:t>
        <a:bodyPr/>
        <a:lstStyle/>
        <a:p>
          <a:endParaRPr lang="en-US"/>
        </a:p>
      </dgm:t>
    </dgm:pt>
    <dgm:pt modelId="{C0DB3980-F2AA-4F6D-8572-CEE916802DB1}" type="sibTrans" cxnId="{D7F2A6AB-64D1-4E46-A5E6-57D44583C217}">
      <dgm:prSet/>
      <dgm:spPr/>
      <dgm:t>
        <a:bodyPr/>
        <a:lstStyle/>
        <a:p>
          <a:endParaRPr lang="en-US"/>
        </a:p>
      </dgm:t>
    </dgm:pt>
    <dgm:pt modelId="{60F2E8C2-2184-4023-9994-3E30EB1B1E1B}">
      <dgm:prSet/>
      <dgm:spPr/>
      <dgm:t>
        <a:bodyPr/>
        <a:lstStyle/>
        <a:p>
          <a:r>
            <a:rPr lang="en-US"/>
            <a:t>SMOTEENN</a:t>
          </a:r>
        </a:p>
      </dgm:t>
    </dgm:pt>
    <dgm:pt modelId="{1A176658-C36E-470A-B047-ABABC45910DD}" type="parTrans" cxnId="{E38017E1-A95C-4EF5-B164-5BB8E59B4D5A}">
      <dgm:prSet/>
      <dgm:spPr/>
      <dgm:t>
        <a:bodyPr/>
        <a:lstStyle/>
        <a:p>
          <a:endParaRPr lang="en-US"/>
        </a:p>
      </dgm:t>
    </dgm:pt>
    <dgm:pt modelId="{2AFCBFD7-B174-43E3-8D89-EB8D4DA6181A}" type="sibTrans" cxnId="{E38017E1-A95C-4EF5-B164-5BB8E59B4D5A}">
      <dgm:prSet/>
      <dgm:spPr/>
      <dgm:t>
        <a:bodyPr/>
        <a:lstStyle/>
        <a:p>
          <a:endParaRPr lang="en-US"/>
        </a:p>
      </dgm:t>
    </dgm:pt>
    <dgm:pt modelId="{F82B92E3-80C2-43F4-B2D3-F44C7C5A60FC}">
      <dgm:prSet/>
      <dgm:spPr/>
      <dgm:t>
        <a:bodyPr/>
        <a:lstStyle/>
        <a:p>
          <a:r>
            <a:rPr lang="en-US"/>
            <a:t>SMOTETomek</a:t>
          </a:r>
        </a:p>
      </dgm:t>
    </dgm:pt>
    <dgm:pt modelId="{53E4F079-F1A6-408E-9F1D-1B274736BDC5}" type="parTrans" cxnId="{DB9B1C63-9D10-4119-9354-64933E538B8F}">
      <dgm:prSet/>
      <dgm:spPr/>
      <dgm:t>
        <a:bodyPr/>
        <a:lstStyle/>
        <a:p>
          <a:endParaRPr lang="en-US"/>
        </a:p>
      </dgm:t>
    </dgm:pt>
    <dgm:pt modelId="{0EF0E5D4-7F23-437D-8C70-CE3C5CC1B647}" type="sibTrans" cxnId="{DB9B1C63-9D10-4119-9354-64933E538B8F}">
      <dgm:prSet/>
      <dgm:spPr/>
      <dgm:t>
        <a:bodyPr/>
        <a:lstStyle/>
        <a:p>
          <a:endParaRPr lang="en-US"/>
        </a:p>
      </dgm:t>
    </dgm:pt>
    <dgm:pt modelId="{1DC465BF-3FD9-4E0A-8D38-3B3DEFC84C47}">
      <dgm:prSet/>
      <dgm:spPr/>
      <dgm:t>
        <a:bodyPr/>
        <a:lstStyle/>
        <a:p>
          <a:r>
            <a:rPr lang="ru-RU" dirty="0"/>
            <a:t>2. Классификаторы:</a:t>
          </a:r>
          <a:endParaRPr lang="en-US" dirty="0"/>
        </a:p>
      </dgm:t>
    </dgm:pt>
    <dgm:pt modelId="{90BE2E52-AE89-4043-BF91-EA67FB39F80E}" type="parTrans" cxnId="{1283383A-5D20-42D4-B20A-E64D161AF131}">
      <dgm:prSet/>
      <dgm:spPr/>
      <dgm:t>
        <a:bodyPr/>
        <a:lstStyle/>
        <a:p>
          <a:endParaRPr lang="en-US"/>
        </a:p>
      </dgm:t>
    </dgm:pt>
    <dgm:pt modelId="{2EDEC6B8-7031-461D-A14A-1615FECCB4B3}" type="sibTrans" cxnId="{1283383A-5D20-42D4-B20A-E64D161AF131}">
      <dgm:prSet/>
      <dgm:spPr/>
      <dgm:t>
        <a:bodyPr/>
        <a:lstStyle/>
        <a:p>
          <a:endParaRPr lang="en-US"/>
        </a:p>
      </dgm:t>
    </dgm:pt>
    <dgm:pt modelId="{F0A1A3E0-4365-4E36-857B-73187034DEA3}">
      <dgm:prSet/>
      <dgm:spPr/>
      <dgm:t>
        <a:bodyPr/>
        <a:lstStyle/>
        <a:p>
          <a:r>
            <a:rPr lang="en-US"/>
            <a:t>Catboost</a:t>
          </a:r>
        </a:p>
      </dgm:t>
    </dgm:pt>
    <dgm:pt modelId="{4DAF94D1-5E91-4BC5-B4FF-9188F9135A94}" type="parTrans" cxnId="{278281D8-4A64-4ABD-8CC9-80FB3DD23DE4}">
      <dgm:prSet/>
      <dgm:spPr/>
      <dgm:t>
        <a:bodyPr/>
        <a:lstStyle/>
        <a:p>
          <a:endParaRPr lang="en-US"/>
        </a:p>
      </dgm:t>
    </dgm:pt>
    <dgm:pt modelId="{DB05C1B7-E86F-42A4-8313-1F79696D64B1}" type="sibTrans" cxnId="{278281D8-4A64-4ABD-8CC9-80FB3DD23DE4}">
      <dgm:prSet/>
      <dgm:spPr/>
      <dgm:t>
        <a:bodyPr/>
        <a:lstStyle/>
        <a:p>
          <a:endParaRPr lang="en-US"/>
        </a:p>
      </dgm:t>
    </dgm:pt>
    <dgm:pt modelId="{AC9F48FB-D6D8-48E9-92A4-440C64087E14}">
      <dgm:prSet/>
      <dgm:spPr/>
      <dgm:t>
        <a:bodyPr/>
        <a:lstStyle/>
        <a:p>
          <a:r>
            <a:rPr lang="en-US"/>
            <a:t>AdaBoost</a:t>
          </a:r>
        </a:p>
      </dgm:t>
    </dgm:pt>
    <dgm:pt modelId="{C29C05FF-C5E7-41E4-A30A-8ECF068A1B07}" type="parTrans" cxnId="{D57F2F7E-705A-47A5-80DE-F23506F9B1F2}">
      <dgm:prSet/>
      <dgm:spPr/>
      <dgm:t>
        <a:bodyPr/>
        <a:lstStyle/>
        <a:p>
          <a:endParaRPr lang="en-US"/>
        </a:p>
      </dgm:t>
    </dgm:pt>
    <dgm:pt modelId="{B5AC6A93-71F7-4F45-85B6-9B44B2A14497}" type="sibTrans" cxnId="{D57F2F7E-705A-47A5-80DE-F23506F9B1F2}">
      <dgm:prSet/>
      <dgm:spPr/>
      <dgm:t>
        <a:bodyPr/>
        <a:lstStyle/>
        <a:p>
          <a:endParaRPr lang="en-US"/>
        </a:p>
      </dgm:t>
    </dgm:pt>
    <dgm:pt modelId="{73C86AFC-AD9D-4364-B33A-BABD924A949C}">
      <dgm:prSet/>
      <dgm:spPr/>
      <dgm:t>
        <a:bodyPr/>
        <a:lstStyle/>
        <a:p>
          <a:r>
            <a:rPr lang="en-US"/>
            <a:t>GradBoost</a:t>
          </a:r>
        </a:p>
      </dgm:t>
    </dgm:pt>
    <dgm:pt modelId="{2B6CCBD9-0422-41AF-9799-B47B059D6C28}" type="parTrans" cxnId="{653AAB65-CC66-46CB-8295-009BF7F8E77E}">
      <dgm:prSet/>
      <dgm:spPr/>
      <dgm:t>
        <a:bodyPr/>
        <a:lstStyle/>
        <a:p>
          <a:endParaRPr lang="en-US"/>
        </a:p>
      </dgm:t>
    </dgm:pt>
    <dgm:pt modelId="{5E0DD032-5002-4B85-9DFE-E491F27C70A9}" type="sibTrans" cxnId="{653AAB65-CC66-46CB-8295-009BF7F8E77E}">
      <dgm:prSet/>
      <dgm:spPr/>
      <dgm:t>
        <a:bodyPr/>
        <a:lstStyle/>
        <a:p>
          <a:endParaRPr lang="en-US"/>
        </a:p>
      </dgm:t>
    </dgm:pt>
    <dgm:pt modelId="{44FFB127-1857-41A9-AFA2-E5AE29276B43}">
      <dgm:prSet/>
      <dgm:spPr/>
      <dgm:t>
        <a:bodyPr/>
        <a:lstStyle/>
        <a:p>
          <a:r>
            <a:rPr lang="en-US"/>
            <a:t>RandomForest</a:t>
          </a:r>
        </a:p>
      </dgm:t>
    </dgm:pt>
    <dgm:pt modelId="{00B9C977-3AF4-4920-B23A-8A6ABCFDF7FF}" type="parTrans" cxnId="{5855A6D9-4377-4237-841F-693E1A0A4336}">
      <dgm:prSet/>
      <dgm:spPr/>
      <dgm:t>
        <a:bodyPr/>
        <a:lstStyle/>
        <a:p>
          <a:endParaRPr lang="en-US"/>
        </a:p>
      </dgm:t>
    </dgm:pt>
    <dgm:pt modelId="{2F4A7F47-C2D3-47EE-B971-4AFD72E706EE}" type="sibTrans" cxnId="{5855A6D9-4377-4237-841F-693E1A0A4336}">
      <dgm:prSet/>
      <dgm:spPr/>
      <dgm:t>
        <a:bodyPr/>
        <a:lstStyle/>
        <a:p>
          <a:endParaRPr lang="en-US"/>
        </a:p>
      </dgm:t>
    </dgm:pt>
    <dgm:pt modelId="{310BF22A-684E-46DF-975C-7D7D4331E3FE}">
      <dgm:prSet/>
      <dgm:spPr/>
      <dgm:t>
        <a:bodyPr/>
        <a:lstStyle/>
        <a:p>
          <a:r>
            <a:rPr lang="en-US"/>
            <a:t>LGBM</a:t>
          </a:r>
        </a:p>
      </dgm:t>
    </dgm:pt>
    <dgm:pt modelId="{FEC83ED3-915F-4654-96DB-EF23235AB8C7}" type="parTrans" cxnId="{E61A223D-AE65-4960-B011-BEB28AAEDD97}">
      <dgm:prSet/>
      <dgm:spPr/>
      <dgm:t>
        <a:bodyPr/>
        <a:lstStyle/>
        <a:p>
          <a:endParaRPr lang="en-US"/>
        </a:p>
      </dgm:t>
    </dgm:pt>
    <dgm:pt modelId="{E93DDC47-DAE7-4772-81AB-B2CE8FEEFCE4}" type="sibTrans" cxnId="{E61A223D-AE65-4960-B011-BEB28AAEDD97}">
      <dgm:prSet/>
      <dgm:spPr/>
      <dgm:t>
        <a:bodyPr/>
        <a:lstStyle/>
        <a:p>
          <a:endParaRPr lang="en-US"/>
        </a:p>
      </dgm:t>
    </dgm:pt>
    <dgm:pt modelId="{47B6072C-3208-48B7-B761-F42226BF1922}">
      <dgm:prSet/>
      <dgm:spPr/>
      <dgm:t>
        <a:bodyPr/>
        <a:lstStyle/>
        <a:p>
          <a:r>
            <a:rPr lang="en-US"/>
            <a:t>XGB</a:t>
          </a:r>
        </a:p>
      </dgm:t>
    </dgm:pt>
    <dgm:pt modelId="{8E31EC04-7AC3-450C-9633-E459FB787A72}" type="parTrans" cxnId="{B5AF1CA7-1ADC-4413-88AB-AB20B90CA342}">
      <dgm:prSet/>
      <dgm:spPr/>
      <dgm:t>
        <a:bodyPr/>
        <a:lstStyle/>
        <a:p>
          <a:endParaRPr lang="en-US"/>
        </a:p>
      </dgm:t>
    </dgm:pt>
    <dgm:pt modelId="{9047DCE4-4C8C-4FCE-B9A3-A3BAFF54220C}" type="sibTrans" cxnId="{B5AF1CA7-1ADC-4413-88AB-AB20B90CA342}">
      <dgm:prSet/>
      <dgm:spPr/>
      <dgm:t>
        <a:bodyPr/>
        <a:lstStyle/>
        <a:p>
          <a:endParaRPr lang="en-US"/>
        </a:p>
      </dgm:t>
    </dgm:pt>
    <dgm:pt modelId="{3F1FD88B-7BFB-4197-AC59-DEF732AA5F06}">
      <dgm:prSet/>
      <dgm:spPr/>
      <dgm:t>
        <a:bodyPr/>
        <a:lstStyle/>
        <a:p>
          <a:r>
            <a:rPr lang="en-US"/>
            <a:t>KNN</a:t>
          </a:r>
        </a:p>
      </dgm:t>
    </dgm:pt>
    <dgm:pt modelId="{351B247C-1FFA-4F09-964C-0049F1186123}" type="parTrans" cxnId="{DD503950-8C26-477B-8379-3622C95F74CD}">
      <dgm:prSet/>
      <dgm:spPr/>
      <dgm:t>
        <a:bodyPr/>
        <a:lstStyle/>
        <a:p>
          <a:endParaRPr lang="en-US"/>
        </a:p>
      </dgm:t>
    </dgm:pt>
    <dgm:pt modelId="{5DB010C4-904A-4E31-A53C-0F3318123DF6}" type="sibTrans" cxnId="{DD503950-8C26-477B-8379-3622C95F74CD}">
      <dgm:prSet/>
      <dgm:spPr/>
      <dgm:t>
        <a:bodyPr/>
        <a:lstStyle/>
        <a:p>
          <a:endParaRPr lang="en-US"/>
        </a:p>
      </dgm:t>
    </dgm:pt>
    <dgm:pt modelId="{EF5A88BD-145B-46EB-B329-CC2ED7E498D7}" type="pres">
      <dgm:prSet presAssocID="{2E611603-D5ED-409F-9237-DC6630D747BA}" presName="Name0" presStyleCnt="0">
        <dgm:presLayoutVars>
          <dgm:dir/>
          <dgm:animLvl val="lvl"/>
          <dgm:resizeHandles val="exact"/>
        </dgm:presLayoutVars>
      </dgm:prSet>
      <dgm:spPr/>
    </dgm:pt>
    <dgm:pt modelId="{1467F17E-9305-47BB-ACF1-B9598269D921}" type="pres">
      <dgm:prSet presAssocID="{380B2030-4DCD-4715-A56B-FB0296B457B4}" presName="composite" presStyleCnt="0"/>
      <dgm:spPr/>
    </dgm:pt>
    <dgm:pt modelId="{3A4563F7-8034-41B7-8CEC-64ACCEC173B3}" type="pres">
      <dgm:prSet presAssocID="{380B2030-4DCD-4715-A56B-FB0296B457B4}" presName="parTx" presStyleLbl="alignNode1" presStyleIdx="0" presStyleCnt="2">
        <dgm:presLayoutVars>
          <dgm:chMax val="0"/>
          <dgm:chPref val="0"/>
          <dgm:bulletEnabled val="1"/>
        </dgm:presLayoutVars>
      </dgm:prSet>
      <dgm:spPr/>
    </dgm:pt>
    <dgm:pt modelId="{F66E87EE-DBA3-455C-9297-308743E8053B}" type="pres">
      <dgm:prSet presAssocID="{380B2030-4DCD-4715-A56B-FB0296B457B4}" presName="desTx" presStyleLbl="alignAccFollowNode1" presStyleIdx="0" presStyleCnt="2">
        <dgm:presLayoutVars>
          <dgm:bulletEnabled val="1"/>
        </dgm:presLayoutVars>
      </dgm:prSet>
      <dgm:spPr/>
    </dgm:pt>
    <dgm:pt modelId="{83A6F38A-4EDC-48EB-8784-45D27A056176}" type="pres">
      <dgm:prSet presAssocID="{39F83B96-B808-4C2B-AEF4-37CDB6C8BDA7}" presName="space" presStyleCnt="0"/>
      <dgm:spPr/>
    </dgm:pt>
    <dgm:pt modelId="{052BB1D3-7495-4078-82FC-F6895E08D489}" type="pres">
      <dgm:prSet presAssocID="{1DC465BF-3FD9-4E0A-8D38-3B3DEFC84C47}" presName="composite" presStyleCnt="0"/>
      <dgm:spPr/>
    </dgm:pt>
    <dgm:pt modelId="{688053AC-4E48-4108-8EF2-CCA59E8FFB0D}" type="pres">
      <dgm:prSet presAssocID="{1DC465BF-3FD9-4E0A-8D38-3B3DEFC84C47}" presName="parTx" presStyleLbl="alignNode1" presStyleIdx="1" presStyleCnt="2">
        <dgm:presLayoutVars>
          <dgm:chMax val="0"/>
          <dgm:chPref val="0"/>
          <dgm:bulletEnabled val="1"/>
        </dgm:presLayoutVars>
      </dgm:prSet>
      <dgm:spPr/>
    </dgm:pt>
    <dgm:pt modelId="{274AA6DF-8D6C-4E7B-916D-39217FAFD2E2}" type="pres">
      <dgm:prSet presAssocID="{1DC465BF-3FD9-4E0A-8D38-3B3DEFC84C47}" presName="desTx" presStyleLbl="alignAccFollowNode1" presStyleIdx="1" presStyleCnt="2">
        <dgm:presLayoutVars>
          <dgm:bulletEnabled val="1"/>
        </dgm:presLayoutVars>
      </dgm:prSet>
      <dgm:spPr/>
    </dgm:pt>
  </dgm:ptLst>
  <dgm:cxnLst>
    <dgm:cxn modelId="{8E5B3B23-DE5C-4B38-A5EB-0A064655E00D}" type="presOf" srcId="{F82B92E3-80C2-43F4-B2D3-F44C7C5A60FC}" destId="{F66E87EE-DBA3-455C-9297-308743E8053B}" srcOrd="0" destOrd="6" presId="urn:microsoft.com/office/officeart/2005/8/layout/hList1"/>
    <dgm:cxn modelId="{1283383A-5D20-42D4-B20A-E64D161AF131}" srcId="{2E611603-D5ED-409F-9237-DC6630D747BA}" destId="{1DC465BF-3FD9-4E0A-8D38-3B3DEFC84C47}" srcOrd="1" destOrd="0" parTransId="{90BE2E52-AE89-4043-BF91-EA67FB39F80E}" sibTransId="{2EDEC6B8-7031-461D-A14A-1615FECCB4B3}"/>
    <dgm:cxn modelId="{2233463B-7585-41A4-87D2-2C1E2428CC4C}" type="presOf" srcId="{47B6072C-3208-48B7-B761-F42226BF1922}" destId="{274AA6DF-8D6C-4E7B-916D-39217FAFD2E2}" srcOrd="0" destOrd="5" presId="urn:microsoft.com/office/officeart/2005/8/layout/hList1"/>
    <dgm:cxn modelId="{E61A223D-AE65-4960-B011-BEB28AAEDD97}" srcId="{1DC465BF-3FD9-4E0A-8D38-3B3DEFC84C47}" destId="{310BF22A-684E-46DF-975C-7D7D4331E3FE}" srcOrd="4" destOrd="0" parTransId="{FEC83ED3-915F-4654-96DB-EF23235AB8C7}" sibTransId="{E93DDC47-DAE7-4772-81AB-B2CE8FEEFCE4}"/>
    <dgm:cxn modelId="{FFEC5841-778E-481C-9C55-ECB902BA7E61}" type="presOf" srcId="{38BC8E78-CC84-4E3B-A004-2E0CC5FC8CC2}" destId="{F66E87EE-DBA3-455C-9297-308743E8053B}" srcOrd="0" destOrd="4" presId="urn:microsoft.com/office/officeart/2005/8/layout/hList1"/>
    <dgm:cxn modelId="{DB9B1C63-9D10-4119-9354-64933E538B8F}" srcId="{380B2030-4DCD-4715-A56B-FB0296B457B4}" destId="{F82B92E3-80C2-43F4-B2D3-F44C7C5A60FC}" srcOrd="6" destOrd="0" parTransId="{53E4F079-F1A6-408E-9F1D-1B274736BDC5}" sibTransId="{0EF0E5D4-7F23-437D-8C70-CE3C5CC1B647}"/>
    <dgm:cxn modelId="{17CD3165-B0D5-4580-98CD-2C71FAFF43DD}" srcId="{380B2030-4DCD-4715-A56B-FB0296B457B4}" destId="{C6E826BA-B326-450D-A7BF-150453C2558D}" srcOrd="2" destOrd="0" parTransId="{DE441E58-9316-42B8-9C8E-9CE449791EE0}" sibTransId="{8E0BA4B2-A080-46E2-8960-70581C5A9E3E}"/>
    <dgm:cxn modelId="{653AAB65-CC66-46CB-8295-009BF7F8E77E}" srcId="{1DC465BF-3FD9-4E0A-8D38-3B3DEFC84C47}" destId="{73C86AFC-AD9D-4364-B33A-BABD924A949C}" srcOrd="2" destOrd="0" parTransId="{2B6CCBD9-0422-41AF-9799-B47B059D6C28}" sibTransId="{5E0DD032-5002-4B85-9DFE-E491F27C70A9}"/>
    <dgm:cxn modelId="{DD503950-8C26-477B-8379-3622C95F74CD}" srcId="{1DC465BF-3FD9-4E0A-8D38-3B3DEFC84C47}" destId="{3F1FD88B-7BFB-4197-AC59-DEF732AA5F06}" srcOrd="6" destOrd="0" parTransId="{351B247C-1FFA-4F09-964C-0049F1186123}" sibTransId="{5DB010C4-904A-4E31-A53C-0F3318123DF6}"/>
    <dgm:cxn modelId="{544E9F51-7BB3-4981-9AF7-8EA2F2410FEC}" srcId="{380B2030-4DCD-4715-A56B-FB0296B457B4}" destId="{0BF558CD-73B8-4500-A930-6CB2F60AAECF}" srcOrd="3" destOrd="0" parTransId="{1B43E271-DC49-4962-AB69-B850FC8D675C}" sibTransId="{4A762B70-1829-4261-A932-3B8496033A62}"/>
    <dgm:cxn modelId="{38F65B76-DE37-4711-9000-235421A1764B}" type="presOf" srcId="{2E611603-D5ED-409F-9237-DC6630D747BA}" destId="{EF5A88BD-145B-46EB-B329-CC2ED7E498D7}" srcOrd="0" destOrd="0" presId="urn:microsoft.com/office/officeart/2005/8/layout/hList1"/>
    <dgm:cxn modelId="{DF9EFE59-F739-4867-8F15-61006752DCAD}" type="presOf" srcId="{731705CD-5378-44E2-AA60-6F504ACD5A30}" destId="{F66E87EE-DBA3-455C-9297-308743E8053B}" srcOrd="0" destOrd="0" presId="urn:microsoft.com/office/officeart/2005/8/layout/hList1"/>
    <dgm:cxn modelId="{D57F2F7E-705A-47A5-80DE-F23506F9B1F2}" srcId="{1DC465BF-3FD9-4E0A-8D38-3B3DEFC84C47}" destId="{AC9F48FB-D6D8-48E9-92A4-440C64087E14}" srcOrd="1" destOrd="0" parTransId="{C29C05FF-C5E7-41E4-A30A-8ECF068A1B07}" sibTransId="{B5AC6A93-71F7-4F45-85B6-9B44B2A14497}"/>
    <dgm:cxn modelId="{C5EC037F-D0B9-472D-9C61-05F37ADFBDC0}" type="presOf" srcId="{310BF22A-684E-46DF-975C-7D7D4331E3FE}" destId="{274AA6DF-8D6C-4E7B-916D-39217FAFD2E2}" srcOrd="0" destOrd="4" presId="urn:microsoft.com/office/officeart/2005/8/layout/hList1"/>
    <dgm:cxn modelId="{4071A882-283C-4BBE-AF9F-7D31146A471D}" type="presOf" srcId="{3F1FD88B-7BFB-4197-AC59-DEF732AA5F06}" destId="{274AA6DF-8D6C-4E7B-916D-39217FAFD2E2}" srcOrd="0" destOrd="6" presId="urn:microsoft.com/office/officeart/2005/8/layout/hList1"/>
    <dgm:cxn modelId="{770F748A-707E-4841-8489-7B5819E21285}" type="presOf" srcId="{1DC465BF-3FD9-4E0A-8D38-3B3DEFC84C47}" destId="{688053AC-4E48-4108-8EF2-CCA59E8FFB0D}" srcOrd="0" destOrd="0" presId="urn:microsoft.com/office/officeart/2005/8/layout/hList1"/>
    <dgm:cxn modelId="{38626894-9CB9-43B0-8863-91D8F2AA5F4C}" type="presOf" srcId="{44FFB127-1857-41A9-AFA2-E5AE29276B43}" destId="{274AA6DF-8D6C-4E7B-916D-39217FAFD2E2}" srcOrd="0" destOrd="3" presId="urn:microsoft.com/office/officeart/2005/8/layout/hList1"/>
    <dgm:cxn modelId="{B624AA96-2755-4CCA-A589-36B7F336EA21}" type="presOf" srcId="{C6E826BA-B326-450D-A7BF-150453C2558D}" destId="{F66E87EE-DBA3-455C-9297-308743E8053B}" srcOrd="0" destOrd="2" presId="urn:microsoft.com/office/officeart/2005/8/layout/hList1"/>
    <dgm:cxn modelId="{B5AF1CA7-1ADC-4413-88AB-AB20B90CA342}" srcId="{1DC465BF-3FD9-4E0A-8D38-3B3DEFC84C47}" destId="{47B6072C-3208-48B7-B761-F42226BF1922}" srcOrd="5" destOrd="0" parTransId="{8E31EC04-7AC3-450C-9633-E459FB787A72}" sibTransId="{9047DCE4-4C8C-4FCE-B9A3-A3BAFF54220C}"/>
    <dgm:cxn modelId="{2DCBBAA7-A183-42B9-BCAD-CA3369597A85}" type="presOf" srcId="{0BF558CD-73B8-4500-A930-6CB2F60AAECF}" destId="{F66E87EE-DBA3-455C-9297-308743E8053B}" srcOrd="0" destOrd="3" presId="urn:microsoft.com/office/officeart/2005/8/layout/hList1"/>
    <dgm:cxn modelId="{D7F2A6AB-64D1-4E46-A5E6-57D44583C217}" srcId="{380B2030-4DCD-4715-A56B-FB0296B457B4}" destId="{38BC8E78-CC84-4E3B-A004-2E0CC5FC8CC2}" srcOrd="4" destOrd="0" parTransId="{3491F455-959D-4411-8AA8-860FD52470C2}" sibTransId="{C0DB3980-F2AA-4F6D-8572-CEE916802DB1}"/>
    <dgm:cxn modelId="{E588B8AD-5230-45A9-A523-263257FC6942}" srcId="{2E611603-D5ED-409F-9237-DC6630D747BA}" destId="{380B2030-4DCD-4715-A56B-FB0296B457B4}" srcOrd="0" destOrd="0" parTransId="{181E67DA-DA2D-4538-B8E6-EC40BF49A220}" sibTransId="{39F83B96-B808-4C2B-AEF4-37CDB6C8BDA7}"/>
    <dgm:cxn modelId="{599950B8-5040-4314-938F-B6B91E708CF4}" type="presOf" srcId="{73C86AFC-AD9D-4364-B33A-BABD924A949C}" destId="{274AA6DF-8D6C-4E7B-916D-39217FAFD2E2}" srcOrd="0" destOrd="2" presId="urn:microsoft.com/office/officeart/2005/8/layout/hList1"/>
    <dgm:cxn modelId="{3A7B60C4-A64E-4AC6-ABCC-3A543CC0527C}" srcId="{380B2030-4DCD-4715-A56B-FB0296B457B4}" destId="{5CC72853-78D3-43D3-81B8-81FCEF207FF9}" srcOrd="1" destOrd="0" parTransId="{BD5AD387-B219-4D01-B816-41EC94DBE0EB}" sibTransId="{93839C95-BB7F-4FFC-8DE8-A9E67F6E1E96}"/>
    <dgm:cxn modelId="{3F0DB5CD-945A-46B6-95C4-15A7673E01EB}" type="presOf" srcId="{60F2E8C2-2184-4023-9994-3E30EB1B1E1B}" destId="{F66E87EE-DBA3-455C-9297-308743E8053B}" srcOrd="0" destOrd="5" presId="urn:microsoft.com/office/officeart/2005/8/layout/hList1"/>
    <dgm:cxn modelId="{B2B9E8D4-4C8E-4742-9ED2-DA0F9D1908ED}" type="presOf" srcId="{AC9F48FB-D6D8-48E9-92A4-440C64087E14}" destId="{274AA6DF-8D6C-4E7B-916D-39217FAFD2E2}" srcOrd="0" destOrd="1" presId="urn:microsoft.com/office/officeart/2005/8/layout/hList1"/>
    <dgm:cxn modelId="{27939FD7-890C-4548-BF80-EE867FD060AB}" type="presOf" srcId="{F0A1A3E0-4365-4E36-857B-73187034DEA3}" destId="{274AA6DF-8D6C-4E7B-916D-39217FAFD2E2}" srcOrd="0" destOrd="0" presId="urn:microsoft.com/office/officeart/2005/8/layout/hList1"/>
    <dgm:cxn modelId="{278281D8-4A64-4ABD-8CC9-80FB3DD23DE4}" srcId="{1DC465BF-3FD9-4E0A-8D38-3B3DEFC84C47}" destId="{F0A1A3E0-4365-4E36-857B-73187034DEA3}" srcOrd="0" destOrd="0" parTransId="{4DAF94D1-5E91-4BC5-B4FF-9188F9135A94}" sibTransId="{DB05C1B7-E86F-42A4-8313-1F79696D64B1}"/>
    <dgm:cxn modelId="{5855A6D9-4377-4237-841F-693E1A0A4336}" srcId="{1DC465BF-3FD9-4E0A-8D38-3B3DEFC84C47}" destId="{44FFB127-1857-41A9-AFA2-E5AE29276B43}" srcOrd="3" destOrd="0" parTransId="{00B9C977-3AF4-4920-B23A-8A6ABCFDF7FF}" sibTransId="{2F4A7F47-C2D3-47EE-B971-4AFD72E706EE}"/>
    <dgm:cxn modelId="{63DFBDDD-6F9C-453D-B883-962CF72866C3}" type="presOf" srcId="{380B2030-4DCD-4715-A56B-FB0296B457B4}" destId="{3A4563F7-8034-41B7-8CEC-64ACCEC173B3}" srcOrd="0" destOrd="0" presId="urn:microsoft.com/office/officeart/2005/8/layout/hList1"/>
    <dgm:cxn modelId="{AF43CCDE-941F-4F98-BC1E-7FC463BE1B35}" srcId="{380B2030-4DCD-4715-A56B-FB0296B457B4}" destId="{731705CD-5378-44E2-AA60-6F504ACD5A30}" srcOrd="0" destOrd="0" parTransId="{8EB0362E-5F34-4DD5-B1A8-E607BD61EAF0}" sibTransId="{376469B2-8E8F-4486-ADFD-A6EA88CFE0D2}"/>
    <dgm:cxn modelId="{E38017E1-A95C-4EF5-B164-5BB8E59B4D5A}" srcId="{380B2030-4DCD-4715-A56B-FB0296B457B4}" destId="{60F2E8C2-2184-4023-9994-3E30EB1B1E1B}" srcOrd="5" destOrd="0" parTransId="{1A176658-C36E-470A-B047-ABABC45910DD}" sibTransId="{2AFCBFD7-B174-43E3-8D89-EB8D4DA6181A}"/>
    <dgm:cxn modelId="{E40363FF-68A4-4511-935B-43B0ADCE07D6}" type="presOf" srcId="{5CC72853-78D3-43D3-81B8-81FCEF207FF9}" destId="{F66E87EE-DBA3-455C-9297-308743E8053B}" srcOrd="0" destOrd="1" presId="urn:microsoft.com/office/officeart/2005/8/layout/hList1"/>
    <dgm:cxn modelId="{B01D2BAA-1146-4EBD-9E03-25D6892409CC}" type="presParOf" srcId="{EF5A88BD-145B-46EB-B329-CC2ED7E498D7}" destId="{1467F17E-9305-47BB-ACF1-B9598269D921}" srcOrd="0" destOrd="0" presId="urn:microsoft.com/office/officeart/2005/8/layout/hList1"/>
    <dgm:cxn modelId="{12BDD789-AC2F-432E-9F9A-DB48D407832B}" type="presParOf" srcId="{1467F17E-9305-47BB-ACF1-B9598269D921}" destId="{3A4563F7-8034-41B7-8CEC-64ACCEC173B3}" srcOrd="0" destOrd="0" presId="urn:microsoft.com/office/officeart/2005/8/layout/hList1"/>
    <dgm:cxn modelId="{AF4468FF-5341-455B-929E-A76DE5146179}" type="presParOf" srcId="{1467F17E-9305-47BB-ACF1-B9598269D921}" destId="{F66E87EE-DBA3-455C-9297-308743E8053B}" srcOrd="1" destOrd="0" presId="urn:microsoft.com/office/officeart/2005/8/layout/hList1"/>
    <dgm:cxn modelId="{824639B2-7397-4CC5-BF6D-7ED399B52C93}" type="presParOf" srcId="{EF5A88BD-145B-46EB-B329-CC2ED7E498D7}" destId="{83A6F38A-4EDC-48EB-8784-45D27A056176}" srcOrd="1" destOrd="0" presId="urn:microsoft.com/office/officeart/2005/8/layout/hList1"/>
    <dgm:cxn modelId="{C646C15F-CD51-43E5-9BDA-603BCB623501}" type="presParOf" srcId="{EF5A88BD-145B-46EB-B329-CC2ED7E498D7}" destId="{052BB1D3-7495-4078-82FC-F6895E08D489}" srcOrd="2" destOrd="0" presId="urn:microsoft.com/office/officeart/2005/8/layout/hList1"/>
    <dgm:cxn modelId="{1A6ED514-2B06-4553-9042-71FEFFFD8DBA}" type="presParOf" srcId="{052BB1D3-7495-4078-82FC-F6895E08D489}" destId="{688053AC-4E48-4108-8EF2-CCA59E8FFB0D}" srcOrd="0" destOrd="0" presId="urn:microsoft.com/office/officeart/2005/8/layout/hList1"/>
    <dgm:cxn modelId="{0457961B-DCA3-4BD6-9806-7B7681FDF743}" type="presParOf" srcId="{052BB1D3-7495-4078-82FC-F6895E08D489}" destId="{274AA6DF-8D6C-4E7B-916D-39217FAFD2E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A56511-CD2B-41B7-93D4-C206D30EEAC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A9E05B8-D913-4F80-BD2F-2C09C375BBB2}">
      <dgm:prSet/>
      <dgm:spPr/>
      <dgm:t>
        <a:bodyPr/>
        <a:lstStyle/>
        <a:p>
          <a:r>
            <a:rPr lang="ru-RU" b="0"/>
            <a:t>Время обучения</a:t>
          </a:r>
          <a:endParaRPr lang="en-US"/>
        </a:p>
      </dgm:t>
    </dgm:pt>
    <dgm:pt modelId="{4E06E9F5-9D28-4004-AFB5-0170EF5F670A}" type="parTrans" cxnId="{C86258DE-8833-4B61-9E6F-F718FC170341}">
      <dgm:prSet/>
      <dgm:spPr/>
      <dgm:t>
        <a:bodyPr/>
        <a:lstStyle/>
        <a:p>
          <a:endParaRPr lang="en-US"/>
        </a:p>
      </dgm:t>
    </dgm:pt>
    <dgm:pt modelId="{274CF547-C183-45FA-9E26-7A183415BD8C}" type="sibTrans" cxnId="{C86258DE-8833-4B61-9E6F-F718FC170341}">
      <dgm:prSet/>
      <dgm:spPr/>
      <dgm:t>
        <a:bodyPr/>
        <a:lstStyle/>
        <a:p>
          <a:endParaRPr lang="en-US"/>
        </a:p>
      </dgm:t>
    </dgm:pt>
    <dgm:pt modelId="{66C8B706-2C79-4F12-BA36-DE7EB3C99ED9}">
      <dgm:prSet/>
      <dgm:spPr/>
      <dgm:t>
        <a:bodyPr/>
        <a:lstStyle/>
        <a:p>
          <a:r>
            <a:rPr lang="ru-RU" b="0"/>
            <a:t>Матрица ошибок</a:t>
          </a:r>
          <a:endParaRPr lang="en-US"/>
        </a:p>
      </dgm:t>
    </dgm:pt>
    <dgm:pt modelId="{4CCBBEF6-0E38-48C9-A243-876D8060278E}" type="parTrans" cxnId="{9BC8D67E-E857-4E10-AF8E-D646210B7389}">
      <dgm:prSet/>
      <dgm:spPr/>
      <dgm:t>
        <a:bodyPr/>
        <a:lstStyle/>
        <a:p>
          <a:endParaRPr lang="en-US"/>
        </a:p>
      </dgm:t>
    </dgm:pt>
    <dgm:pt modelId="{7C9EC32C-635D-4543-A9F1-FC13CC399F22}" type="sibTrans" cxnId="{9BC8D67E-E857-4E10-AF8E-D646210B7389}">
      <dgm:prSet/>
      <dgm:spPr/>
      <dgm:t>
        <a:bodyPr/>
        <a:lstStyle/>
        <a:p>
          <a:endParaRPr lang="en-US"/>
        </a:p>
      </dgm:t>
    </dgm:pt>
    <dgm:pt modelId="{23139875-C514-430A-84F2-6DD2B8384203}">
      <dgm:prSet/>
      <dgm:spPr/>
      <dgm:t>
        <a:bodyPr/>
        <a:lstStyle/>
        <a:p>
          <a:r>
            <a:rPr lang="en-US" b="0" dirty="0"/>
            <a:t>Accuracy</a:t>
          </a:r>
          <a:r>
            <a:rPr lang="ru-RU" b="0" dirty="0"/>
            <a:t> - метрика достоверности предсказания</a:t>
          </a:r>
          <a:endParaRPr lang="en-US" dirty="0"/>
        </a:p>
      </dgm:t>
    </dgm:pt>
    <dgm:pt modelId="{ECB43320-CDFB-4011-AAC5-44283C16F7F9}" type="parTrans" cxnId="{DA104F0E-E3D0-452D-B5A4-CAA01E91A16E}">
      <dgm:prSet/>
      <dgm:spPr/>
      <dgm:t>
        <a:bodyPr/>
        <a:lstStyle/>
        <a:p>
          <a:endParaRPr lang="en-US"/>
        </a:p>
      </dgm:t>
    </dgm:pt>
    <dgm:pt modelId="{E97012F4-09DE-4F9A-9D84-03DE37EFBD56}" type="sibTrans" cxnId="{DA104F0E-E3D0-452D-B5A4-CAA01E91A16E}">
      <dgm:prSet/>
      <dgm:spPr/>
      <dgm:t>
        <a:bodyPr/>
        <a:lstStyle/>
        <a:p>
          <a:endParaRPr lang="en-US"/>
        </a:p>
      </dgm:t>
    </dgm:pt>
    <dgm:pt modelId="{C50F8202-2B4A-440D-A4D7-F022300069A9}">
      <dgm:prSet/>
      <dgm:spPr/>
      <dgm:t>
        <a:bodyPr/>
        <a:lstStyle/>
        <a:p>
          <a:r>
            <a:rPr lang="en-US" b="0" dirty="0"/>
            <a:t>Precision </a:t>
          </a:r>
          <a:r>
            <a:rPr lang="ru-RU" b="0" dirty="0"/>
            <a:t>- метрика точности</a:t>
          </a:r>
          <a:endParaRPr lang="en-US" dirty="0"/>
        </a:p>
      </dgm:t>
    </dgm:pt>
    <dgm:pt modelId="{CCCC02EC-7C94-4B0D-8038-6F1087BD8228}" type="parTrans" cxnId="{0BC257BF-A7A1-48FB-9A62-7DCA49EB8B10}">
      <dgm:prSet/>
      <dgm:spPr/>
      <dgm:t>
        <a:bodyPr/>
        <a:lstStyle/>
        <a:p>
          <a:endParaRPr lang="en-US"/>
        </a:p>
      </dgm:t>
    </dgm:pt>
    <dgm:pt modelId="{1F357E8A-C71E-41D7-9D1A-DFEEEDCE1870}" type="sibTrans" cxnId="{0BC257BF-A7A1-48FB-9A62-7DCA49EB8B10}">
      <dgm:prSet/>
      <dgm:spPr/>
      <dgm:t>
        <a:bodyPr/>
        <a:lstStyle/>
        <a:p>
          <a:endParaRPr lang="en-US"/>
        </a:p>
      </dgm:t>
    </dgm:pt>
    <dgm:pt modelId="{E7BFDC1F-46EC-420B-86F6-20D59C192164}">
      <dgm:prSet/>
      <dgm:spPr/>
      <dgm:t>
        <a:bodyPr/>
        <a:lstStyle/>
        <a:p>
          <a:r>
            <a:rPr lang="en-US" b="0" dirty="0"/>
            <a:t>Recall </a:t>
          </a:r>
          <a:r>
            <a:rPr lang="ru-RU" b="0" dirty="0"/>
            <a:t>- метрика полноты</a:t>
          </a:r>
          <a:endParaRPr lang="en-US" dirty="0"/>
        </a:p>
      </dgm:t>
    </dgm:pt>
    <dgm:pt modelId="{D4846A85-A43F-49BA-B231-123C1C6D20E8}" type="parTrans" cxnId="{50FC5BB2-074C-42AD-ABF1-ADAACCA889EC}">
      <dgm:prSet/>
      <dgm:spPr/>
      <dgm:t>
        <a:bodyPr/>
        <a:lstStyle/>
        <a:p>
          <a:endParaRPr lang="en-US"/>
        </a:p>
      </dgm:t>
    </dgm:pt>
    <dgm:pt modelId="{1C017E62-F01D-499E-A325-0ABAA65DE14C}" type="sibTrans" cxnId="{50FC5BB2-074C-42AD-ABF1-ADAACCA889EC}">
      <dgm:prSet/>
      <dgm:spPr/>
      <dgm:t>
        <a:bodyPr/>
        <a:lstStyle/>
        <a:p>
          <a:endParaRPr lang="en-US"/>
        </a:p>
      </dgm:t>
    </dgm:pt>
    <dgm:pt modelId="{117A6BC8-AC8E-46B0-A875-D18610FB3521}">
      <dgm:prSet/>
      <dgm:spPr/>
      <dgm:t>
        <a:bodyPr/>
        <a:lstStyle/>
        <a:p>
          <a:r>
            <a:rPr lang="en-US" b="0"/>
            <a:t>F1 </a:t>
          </a:r>
          <a:r>
            <a:rPr lang="ru-RU" b="0"/>
            <a:t>метрика</a:t>
          </a:r>
          <a:endParaRPr lang="en-US"/>
        </a:p>
      </dgm:t>
    </dgm:pt>
    <dgm:pt modelId="{78095844-CAEC-4FA1-81E5-34F9639278DB}" type="parTrans" cxnId="{0A16827E-7103-4F76-A673-6C3BC29F6F27}">
      <dgm:prSet/>
      <dgm:spPr/>
      <dgm:t>
        <a:bodyPr/>
        <a:lstStyle/>
        <a:p>
          <a:endParaRPr lang="en-US"/>
        </a:p>
      </dgm:t>
    </dgm:pt>
    <dgm:pt modelId="{5BE7A7B0-48B8-475E-B3C2-858048F1069C}" type="sibTrans" cxnId="{0A16827E-7103-4F76-A673-6C3BC29F6F27}">
      <dgm:prSet/>
      <dgm:spPr/>
      <dgm:t>
        <a:bodyPr/>
        <a:lstStyle/>
        <a:p>
          <a:endParaRPr lang="en-US"/>
        </a:p>
      </dgm:t>
    </dgm:pt>
    <dgm:pt modelId="{34EB66EF-A361-4EAA-840B-A41E9D4E08BA}">
      <dgm:prSet/>
      <dgm:spPr/>
      <dgm:t>
        <a:bodyPr/>
        <a:lstStyle/>
        <a:p>
          <a:endParaRPr lang="en-US" dirty="0"/>
        </a:p>
      </dgm:t>
    </dgm:pt>
    <dgm:pt modelId="{4DE9E9B0-BCF1-4732-9380-112122103B38}" type="parTrans" cxnId="{858940CD-B765-40C5-AD68-6A28F2111A8C}">
      <dgm:prSet/>
      <dgm:spPr/>
      <dgm:t>
        <a:bodyPr/>
        <a:lstStyle/>
        <a:p>
          <a:endParaRPr lang="en-US"/>
        </a:p>
      </dgm:t>
    </dgm:pt>
    <dgm:pt modelId="{88C4DE92-B363-4ADE-ADAE-3270FAAE441A}" type="sibTrans" cxnId="{858940CD-B765-40C5-AD68-6A28F2111A8C}">
      <dgm:prSet/>
      <dgm:spPr/>
      <dgm:t>
        <a:bodyPr/>
        <a:lstStyle/>
        <a:p>
          <a:endParaRPr lang="en-US"/>
        </a:p>
      </dgm:t>
    </dgm:pt>
    <dgm:pt modelId="{1C519700-5BA0-4A61-8055-99840559F07D}" type="pres">
      <dgm:prSet presAssocID="{B4A56511-CD2B-41B7-93D4-C206D30EEAC5}" presName="vert0" presStyleCnt="0">
        <dgm:presLayoutVars>
          <dgm:dir/>
          <dgm:animOne val="branch"/>
          <dgm:animLvl val="lvl"/>
        </dgm:presLayoutVars>
      </dgm:prSet>
      <dgm:spPr/>
    </dgm:pt>
    <dgm:pt modelId="{98E4D390-6CCC-4BD5-B912-01FB357058AB}" type="pres">
      <dgm:prSet presAssocID="{2A9E05B8-D913-4F80-BD2F-2C09C375BBB2}" presName="thickLine" presStyleLbl="alignNode1" presStyleIdx="0" presStyleCnt="7"/>
      <dgm:spPr/>
    </dgm:pt>
    <dgm:pt modelId="{CE256CDF-0111-4EAC-9A7C-16D67FCC7E32}" type="pres">
      <dgm:prSet presAssocID="{2A9E05B8-D913-4F80-BD2F-2C09C375BBB2}" presName="horz1" presStyleCnt="0"/>
      <dgm:spPr/>
    </dgm:pt>
    <dgm:pt modelId="{EE7088C5-AFC0-4688-9096-F3E283461C66}" type="pres">
      <dgm:prSet presAssocID="{2A9E05B8-D913-4F80-BD2F-2C09C375BBB2}" presName="tx1" presStyleLbl="revTx" presStyleIdx="0" presStyleCnt="7"/>
      <dgm:spPr/>
    </dgm:pt>
    <dgm:pt modelId="{F6A45AE0-8A3C-4EE2-99CD-D8113F6A5980}" type="pres">
      <dgm:prSet presAssocID="{2A9E05B8-D913-4F80-BD2F-2C09C375BBB2}" presName="vert1" presStyleCnt="0"/>
      <dgm:spPr/>
    </dgm:pt>
    <dgm:pt modelId="{1235F6BC-B484-425A-A659-CEE4104887E5}" type="pres">
      <dgm:prSet presAssocID="{66C8B706-2C79-4F12-BA36-DE7EB3C99ED9}" presName="thickLine" presStyleLbl="alignNode1" presStyleIdx="1" presStyleCnt="7"/>
      <dgm:spPr/>
    </dgm:pt>
    <dgm:pt modelId="{87A30018-3E12-4138-84FB-455284FA7CBC}" type="pres">
      <dgm:prSet presAssocID="{66C8B706-2C79-4F12-BA36-DE7EB3C99ED9}" presName="horz1" presStyleCnt="0"/>
      <dgm:spPr/>
    </dgm:pt>
    <dgm:pt modelId="{B107B862-58FD-4F39-8F00-D14BC3FDCE2A}" type="pres">
      <dgm:prSet presAssocID="{66C8B706-2C79-4F12-BA36-DE7EB3C99ED9}" presName="tx1" presStyleLbl="revTx" presStyleIdx="1" presStyleCnt="7"/>
      <dgm:spPr/>
    </dgm:pt>
    <dgm:pt modelId="{4AF3CC61-ABDD-4DD7-9E96-B0989EE2D230}" type="pres">
      <dgm:prSet presAssocID="{66C8B706-2C79-4F12-BA36-DE7EB3C99ED9}" presName="vert1" presStyleCnt="0"/>
      <dgm:spPr/>
    </dgm:pt>
    <dgm:pt modelId="{2453A5D0-B228-480B-9178-5E07430ED0F9}" type="pres">
      <dgm:prSet presAssocID="{23139875-C514-430A-84F2-6DD2B8384203}" presName="thickLine" presStyleLbl="alignNode1" presStyleIdx="2" presStyleCnt="7"/>
      <dgm:spPr/>
    </dgm:pt>
    <dgm:pt modelId="{4E2BA3B8-D7CA-40FD-9318-63B0AA816940}" type="pres">
      <dgm:prSet presAssocID="{23139875-C514-430A-84F2-6DD2B8384203}" presName="horz1" presStyleCnt="0"/>
      <dgm:spPr/>
    </dgm:pt>
    <dgm:pt modelId="{F7F4ED4D-E7DB-4F44-9EE6-F16275385040}" type="pres">
      <dgm:prSet presAssocID="{23139875-C514-430A-84F2-6DD2B8384203}" presName="tx1" presStyleLbl="revTx" presStyleIdx="2" presStyleCnt="7"/>
      <dgm:spPr/>
    </dgm:pt>
    <dgm:pt modelId="{156D17A7-9173-495D-9093-997F36456CBB}" type="pres">
      <dgm:prSet presAssocID="{23139875-C514-430A-84F2-6DD2B8384203}" presName="vert1" presStyleCnt="0"/>
      <dgm:spPr/>
    </dgm:pt>
    <dgm:pt modelId="{9509F0B1-AA9C-4303-A1F9-FF9286B6AD04}" type="pres">
      <dgm:prSet presAssocID="{C50F8202-2B4A-440D-A4D7-F022300069A9}" presName="thickLine" presStyleLbl="alignNode1" presStyleIdx="3" presStyleCnt="7"/>
      <dgm:spPr/>
    </dgm:pt>
    <dgm:pt modelId="{9E12E890-962E-4F96-B149-C56708A25743}" type="pres">
      <dgm:prSet presAssocID="{C50F8202-2B4A-440D-A4D7-F022300069A9}" presName="horz1" presStyleCnt="0"/>
      <dgm:spPr/>
    </dgm:pt>
    <dgm:pt modelId="{57C3C583-3112-4314-95F1-6DB3B8F82E3E}" type="pres">
      <dgm:prSet presAssocID="{C50F8202-2B4A-440D-A4D7-F022300069A9}" presName="tx1" presStyleLbl="revTx" presStyleIdx="3" presStyleCnt="7"/>
      <dgm:spPr/>
    </dgm:pt>
    <dgm:pt modelId="{6076D47F-4C9B-4507-A22B-94772E0A0B75}" type="pres">
      <dgm:prSet presAssocID="{C50F8202-2B4A-440D-A4D7-F022300069A9}" presName="vert1" presStyleCnt="0"/>
      <dgm:spPr/>
    </dgm:pt>
    <dgm:pt modelId="{F8CF49E9-62B7-429F-90F5-AAA72DF48F42}" type="pres">
      <dgm:prSet presAssocID="{E7BFDC1F-46EC-420B-86F6-20D59C192164}" presName="thickLine" presStyleLbl="alignNode1" presStyleIdx="4" presStyleCnt="7"/>
      <dgm:spPr/>
    </dgm:pt>
    <dgm:pt modelId="{3F43BD69-4852-45E2-8874-C95F4A389741}" type="pres">
      <dgm:prSet presAssocID="{E7BFDC1F-46EC-420B-86F6-20D59C192164}" presName="horz1" presStyleCnt="0"/>
      <dgm:spPr/>
    </dgm:pt>
    <dgm:pt modelId="{CD944E43-DD52-4542-8F50-13F6DE1F8F95}" type="pres">
      <dgm:prSet presAssocID="{E7BFDC1F-46EC-420B-86F6-20D59C192164}" presName="tx1" presStyleLbl="revTx" presStyleIdx="4" presStyleCnt="7"/>
      <dgm:spPr/>
    </dgm:pt>
    <dgm:pt modelId="{99DB6420-3894-4265-B911-A0316221DB65}" type="pres">
      <dgm:prSet presAssocID="{E7BFDC1F-46EC-420B-86F6-20D59C192164}" presName="vert1" presStyleCnt="0"/>
      <dgm:spPr/>
    </dgm:pt>
    <dgm:pt modelId="{670B68F2-0380-4375-8C87-D995A6FD353D}" type="pres">
      <dgm:prSet presAssocID="{117A6BC8-AC8E-46B0-A875-D18610FB3521}" presName="thickLine" presStyleLbl="alignNode1" presStyleIdx="5" presStyleCnt="7"/>
      <dgm:spPr/>
    </dgm:pt>
    <dgm:pt modelId="{C2B34C3B-FA80-49E1-8BA1-A86D1E862430}" type="pres">
      <dgm:prSet presAssocID="{117A6BC8-AC8E-46B0-A875-D18610FB3521}" presName="horz1" presStyleCnt="0"/>
      <dgm:spPr/>
    </dgm:pt>
    <dgm:pt modelId="{C8D42F1A-9AFD-4460-9CD0-2A8B5872DF62}" type="pres">
      <dgm:prSet presAssocID="{117A6BC8-AC8E-46B0-A875-D18610FB3521}" presName="tx1" presStyleLbl="revTx" presStyleIdx="5" presStyleCnt="7"/>
      <dgm:spPr/>
    </dgm:pt>
    <dgm:pt modelId="{CBBACF0E-A2A5-45DC-8FDC-058B31306856}" type="pres">
      <dgm:prSet presAssocID="{117A6BC8-AC8E-46B0-A875-D18610FB3521}" presName="vert1" presStyleCnt="0"/>
      <dgm:spPr/>
    </dgm:pt>
    <dgm:pt modelId="{59D9FE98-8D00-4BD2-818F-9D3413822EFC}" type="pres">
      <dgm:prSet presAssocID="{34EB66EF-A361-4EAA-840B-A41E9D4E08BA}" presName="thickLine" presStyleLbl="alignNode1" presStyleIdx="6" presStyleCnt="7"/>
      <dgm:spPr/>
    </dgm:pt>
    <dgm:pt modelId="{85774518-8736-4446-A70C-4119CFEEFE54}" type="pres">
      <dgm:prSet presAssocID="{34EB66EF-A361-4EAA-840B-A41E9D4E08BA}" presName="horz1" presStyleCnt="0"/>
      <dgm:spPr/>
    </dgm:pt>
    <dgm:pt modelId="{525E025C-DEBB-411A-ABA8-2FE14DC5B541}" type="pres">
      <dgm:prSet presAssocID="{34EB66EF-A361-4EAA-840B-A41E9D4E08BA}" presName="tx1" presStyleLbl="revTx" presStyleIdx="6" presStyleCnt="7"/>
      <dgm:spPr/>
    </dgm:pt>
    <dgm:pt modelId="{FB759710-0E72-47C6-8E91-69B0AD0149FF}" type="pres">
      <dgm:prSet presAssocID="{34EB66EF-A361-4EAA-840B-A41E9D4E08BA}" presName="vert1" presStyleCnt="0"/>
      <dgm:spPr/>
    </dgm:pt>
  </dgm:ptLst>
  <dgm:cxnLst>
    <dgm:cxn modelId="{2BFB4400-9685-4095-81AD-B3FDD36CA702}" type="presOf" srcId="{34EB66EF-A361-4EAA-840B-A41E9D4E08BA}" destId="{525E025C-DEBB-411A-ABA8-2FE14DC5B541}" srcOrd="0" destOrd="0" presId="urn:microsoft.com/office/officeart/2008/layout/LinedList"/>
    <dgm:cxn modelId="{DA104F0E-E3D0-452D-B5A4-CAA01E91A16E}" srcId="{B4A56511-CD2B-41B7-93D4-C206D30EEAC5}" destId="{23139875-C514-430A-84F2-6DD2B8384203}" srcOrd="2" destOrd="0" parTransId="{ECB43320-CDFB-4011-AAC5-44283C16F7F9}" sibTransId="{E97012F4-09DE-4F9A-9D84-03DE37EFBD56}"/>
    <dgm:cxn modelId="{25E7C07C-C485-4FEB-816B-D5B98C339754}" type="presOf" srcId="{B4A56511-CD2B-41B7-93D4-C206D30EEAC5}" destId="{1C519700-5BA0-4A61-8055-99840559F07D}" srcOrd="0" destOrd="0" presId="urn:microsoft.com/office/officeart/2008/layout/LinedList"/>
    <dgm:cxn modelId="{6B05957D-0524-404A-9D9A-3A65FDEB840B}" type="presOf" srcId="{2A9E05B8-D913-4F80-BD2F-2C09C375BBB2}" destId="{EE7088C5-AFC0-4688-9096-F3E283461C66}" srcOrd="0" destOrd="0" presId="urn:microsoft.com/office/officeart/2008/layout/LinedList"/>
    <dgm:cxn modelId="{0A16827E-7103-4F76-A673-6C3BC29F6F27}" srcId="{B4A56511-CD2B-41B7-93D4-C206D30EEAC5}" destId="{117A6BC8-AC8E-46B0-A875-D18610FB3521}" srcOrd="5" destOrd="0" parTransId="{78095844-CAEC-4FA1-81E5-34F9639278DB}" sibTransId="{5BE7A7B0-48B8-475E-B3C2-858048F1069C}"/>
    <dgm:cxn modelId="{9BC8D67E-E857-4E10-AF8E-D646210B7389}" srcId="{B4A56511-CD2B-41B7-93D4-C206D30EEAC5}" destId="{66C8B706-2C79-4F12-BA36-DE7EB3C99ED9}" srcOrd="1" destOrd="0" parTransId="{4CCBBEF6-0E38-48C9-A243-876D8060278E}" sibTransId="{7C9EC32C-635D-4543-A9F1-FC13CC399F22}"/>
    <dgm:cxn modelId="{770D238A-8C4C-45DF-BD87-272F07D1F3E6}" type="presOf" srcId="{23139875-C514-430A-84F2-6DD2B8384203}" destId="{F7F4ED4D-E7DB-4F44-9EE6-F16275385040}" srcOrd="0" destOrd="0" presId="urn:microsoft.com/office/officeart/2008/layout/LinedList"/>
    <dgm:cxn modelId="{382BEFA4-531D-4B79-8365-D683151825B1}" type="presOf" srcId="{C50F8202-2B4A-440D-A4D7-F022300069A9}" destId="{57C3C583-3112-4314-95F1-6DB3B8F82E3E}" srcOrd="0" destOrd="0" presId="urn:microsoft.com/office/officeart/2008/layout/LinedList"/>
    <dgm:cxn modelId="{CA5886AC-8392-4B21-B33C-4AA8637E86D4}" type="presOf" srcId="{E7BFDC1F-46EC-420B-86F6-20D59C192164}" destId="{CD944E43-DD52-4542-8F50-13F6DE1F8F95}" srcOrd="0" destOrd="0" presId="urn:microsoft.com/office/officeart/2008/layout/LinedList"/>
    <dgm:cxn modelId="{50FC5BB2-074C-42AD-ABF1-ADAACCA889EC}" srcId="{B4A56511-CD2B-41B7-93D4-C206D30EEAC5}" destId="{E7BFDC1F-46EC-420B-86F6-20D59C192164}" srcOrd="4" destOrd="0" parTransId="{D4846A85-A43F-49BA-B231-123C1C6D20E8}" sibTransId="{1C017E62-F01D-499E-A325-0ABAA65DE14C}"/>
    <dgm:cxn modelId="{E3EB83B2-8D9A-4C87-8B8E-B1553AC446AD}" type="presOf" srcId="{117A6BC8-AC8E-46B0-A875-D18610FB3521}" destId="{C8D42F1A-9AFD-4460-9CD0-2A8B5872DF62}" srcOrd="0" destOrd="0" presId="urn:microsoft.com/office/officeart/2008/layout/LinedList"/>
    <dgm:cxn modelId="{59E65AB7-0462-41E4-BA47-8C5CD0A65082}" type="presOf" srcId="{66C8B706-2C79-4F12-BA36-DE7EB3C99ED9}" destId="{B107B862-58FD-4F39-8F00-D14BC3FDCE2A}" srcOrd="0" destOrd="0" presId="urn:microsoft.com/office/officeart/2008/layout/LinedList"/>
    <dgm:cxn modelId="{0BC257BF-A7A1-48FB-9A62-7DCA49EB8B10}" srcId="{B4A56511-CD2B-41B7-93D4-C206D30EEAC5}" destId="{C50F8202-2B4A-440D-A4D7-F022300069A9}" srcOrd="3" destOrd="0" parTransId="{CCCC02EC-7C94-4B0D-8038-6F1087BD8228}" sibTransId="{1F357E8A-C71E-41D7-9D1A-DFEEEDCE1870}"/>
    <dgm:cxn modelId="{858940CD-B765-40C5-AD68-6A28F2111A8C}" srcId="{B4A56511-CD2B-41B7-93D4-C206D30EEAC5}" destId="{34EB66EF-A361-4EAA-840B-A41E9D4E08BA}" srcOrd="6" destOrd="0" parTransId="{4DE9E9B0-BCF1-4732-9380-112122103B38}" sibTransId="{88C4DE92-B363-4ADE-ADAE-3270FAAE441A}"/>
    <dgm:cxn modelId="{C86258DE-8833-4B61-9E6F-F718FC170341}" srcId="{B4A56511-CD2B-41B7-93D4-C206D30EEAC5}" destId="{2A9E05B8-D913-4F80-BD2F-2C09C375BBB2}" srcOrd="0" destOrd="0" parTransId="{4E06E9F5-9D28-4004-AFB5-0170EF5F670A}" sibTransId="{274CF547-C183-45FA-9E26-7A183415BD8C}"/>
    <dgm:cxn modelId="{3CF5F0DE-F1D0-41D3-9077-909CF705B42A}" type="presParOf" srcId="{1C519700-5BA0-4A61-8055-99840559F07D}" destId="{98E4D390-6CCC-4BD5-B912-01FB357058AB}" srcOrd="0" destOrd="0" presId="urn:microsoft.com/office/officeart/2008/layout/LinedList"/>
    <dgm:cxn modelId="{AE20D597-3435-4B87-ACF5-9CC836027753}" type="presParOf" srcId="{1C519700-5BA0-4A61-8055-99840559F07D}" destId="{CE256CDF-0111-4EAC-9A7C-16D67FCC7E32}" srcOrd="1" destOrd="0" presId="urn:microsoft.com/office/officeart/2008/layout/LinedList"/>
    <dgm:cxn modelId="{99800612-B02D-4A81-AE39-F85C17CDBD4E}" type="presParOf" srcId="{CE256CDF-0111-4EAC-9A7C-16D67FCC7E32}" destId="{EE7088C5-AFC0-4688-9096-F3E283461C66}" srcOrd="0" destOrd="0" presId="urn:microsoft.com/office/officeart/2008/layout/LinedList"/>
    <dgm:cxn modelId="{886125C1-8E8F-48FD-AB28-87C75941B9FE}" type="presParOf" srcId="{CE256CDF-0111-4EAC-9A7C-16D67FCC7E32}" destId="{F6A45AE0-8A3C-4EE2-99CD-D8113F6A5980}" srcOrd="1" destOrd="0" presId="urn:microsoft.com/office/officeart/2008/layout/LinedList"/>
    <dgm:cxn modelId="{B6580145-B976-4129-9284-9A2D2048FDE4}" type="presParOf" srcId="{1C519700-5BA0-4A61-8055-99840559F07D}" destId="{1235F6BC-B484-425A-A659-CEE4104887E5}" srcOrd="2" destOrd="0" presId="urn:microsoft.com/office/officeart/2008/layout/LinedList"/>
    <dgm:cxn modelId="{E5945964-E090-4734-B961-C3BF86488DFD}" type="presParOf" srcId="{1C519700-5BA0-4A61-8055-99840559F07D}" destId="{87A30018-3E12-4138-84FB-455284FA7CBC}" srcOrd="3" destOrd="0" presId="urn:microsoft.com/office/officeart/2008/layout/LinedList"/>
    <dgm:cxn modelId="{D2AD3033-94D7-4311-B6C6-5FD9D045CFB5}" type="presParOf" srcId="{87A30018-3E12-4138-84FB-455284FA7CBC}" destId="{B107B862-58FD-4F39-8F00-D14BC3FDCE2A}" srcOrd="0" destOrd="0" presId="urn:microsoft.com/office/officeart/2008/layout/LinedList"/>
    <dgm:cxn modelId="{208FC9F9-9510-446A-9179-7BA19A189947}" type="presParOf" srcId="{87A30018-3E12-4138-84FB-455284FA7CBC}" destId="{4AF3CC61-ABDD-4DD7-9E96-B0989EE2D230}" srcOrd="1" destOrd="0" presId="urn:microsoft.com/office/officeart/2008/layout/LinedList"/>
    <dgm:cxn modelId="{E9DB68CF-E285-4409-9F45-F28B1543F7F5}" type="presParOf" srcId="{1C519700-5BA0-4A61-8055-99840559F07D}" destId="{2453A5D0-B228-480B-9178-5E07430ED0F9}" srcOrd="4" destOrd="0" presId="urn:microsoft.com/office/officeart/2008/layout/LinedList"/>
    <dgm:cxn modelId="{8ECBD4BB-EDE8-43F8-A21D-6A0E78A9FB4C}" type="presParOf" srcId="{1C519700-5BA0-4A61-8055-99840559F07D}" destId="{4E2BA3B8-D7CA-40FD-9318-63B0AA816940}" srcOrd="5" destOrd="0" presId="urn:microsoft.com/office/officeart/2008/layout/LinedList"/>
    <dgm:cxn modelId="{22AE5EE0-BF0F-49A7-B513-F149389234D5}" type="presParOf" srcId="{4E2BA3B8-D7CA-40FD-9318-63B0AA816940}" destId="{F7F4ED4D-E7DB-4F44-9EE6-F16275385040}" srcOrd="0" destOrd="0" presId="urn:microsoft.com/office/officeart/2008/layout/LinedList"/>
    <dgm:cxn modelId="{7B78A69D-32EC-465E-B8C7-B2E5E7B83415}" type="presParOf" srcId="{4E2BA3B8-D7CA-40FD-9318-63B0AA816940}" destId="{156D17A7-9173-495D-9093-997F36456CBB}" srcOrd="1" destOrd="0" presId="urn:microsoft.com/office/officeart/2008/layout/LinedList"/>
    <dgm:cxn modelId="{CCC78B29-BC68-4AB1-8EBC-4CC168F592D2}" type="presParOf" srcId="{1C519700-5BA0-4A61-8055-99840559F07D}" destId="{9509F0B1-AA9C-4303-A1F9-FF9286B6AD04}" srcOrd="6" destOrd="0" presId="urn:microsoft.com/office/officeart/2008/layout/LinedList"/>
    <dgm:cxn modelId="{FC8A9030-7583-487A-B2DE-06A2DFC40270}" type="presParOf" srcId="{1C519700-5BA0-4A61-8055-99840559F07D}" destId="{9E12E890-962E-4F96-B149-C56708A25743}" srcOrd="7" destOrd="0" presId="urn:microsoft.com/office/officeart/2008/layout/LinedList"/>
    <dgm:cxn modelId="{4BA9385B-2741-4E57-88FD-01868292D130}" type="presParOf" srcId="{9E12E890-962E-4F96-B149-C56708A25743}" destId="{57C3C583-3112-4314-95F1-6DB3B8F82E3E}" srcOrd="0" destOrd="0" presId="urn:microsoft.com/office/officeart/2008/layout/LinedList"/>
    <dgm:cxn modelId="{4F39E43A-3055-4C5F-87F1-F80B6C8DFC7D}" type="presParOf" srcId="{9E12E890-962E-4F96-B149-C56708A25743}" destId="{6076D47F-4C9B-4507-A22B-94772E0A0B75}" srcOrd="1" destOrd="0" presId="urn:microsoft.com/office/officeart/2008/layout/LinedList"/>
    <dgm:cxn modelId="{3BFCA687-57BD-451E-B196-BED08BD1FFF3}" type="presParOf" srcId="{1C519700-5BA0-4A61-8055-99840559F07D}" destId="{F8CF49E9-62B7-429F-90F5-AAA72DF48F42}" srcOrd="8" destOrd="0" presId="urn:microsoft.com/office/officeart/2008/layout/LinedList"/>
    <dgm:cxn modelId="{FB273CCB-CCD8-4191-B8DC-0824662816BF}" type="presParOf" srcId="{1C519700-5BA0-4A61-8055-99840559F07D}" destId="{3F43BD69-4852-45E2-8874-C95F4A389741}" srcOrd="9" destOrd="0" presId="urn:microsoft.com/office/officeart/2008/layout/LinedList"/>
    <dgm:cxn modelId="{6F05EED4-00A2-48BB-B564-23BF77EA8550}" type="presParOf" srcId="{3F43BD69-4852-45E2-8874-C95F4A389741}" destId="{CD944E43-DD52-4542-8F50-13F6DE1F8F95}" srcOrd="0" destOrd="0" presId="urn:microsoft.com/office/officeart/2008/layout/LinedList"/>
    <dgm:cxn modelId="{F079305C-20CF-40DE-B7F8-5B6FCC6CBEB0}" type="presParOf" srcId="{3F43BD69-4852-45E2-8874-C95F4A389741}" destId="{99DB6420-3894-4265-B911-A0316221DB65}" srcOrd="1" destOrd="0" presId="urn:microsoft.com/office/officeart/2008/layout/LinedList"/>
    <dgm:cxn modelId="{D125564B-44E3-4F45-B94E-34CE7A5FD189}" type="presParOf" srcId="{1C519700-5BA0-4A61-8055-99840559F07D}" destId="{670B68F2-0380-4375-8C87-D995A6FD353D}" srcOrd="10" destOrd="0" presId="urn:microsoft.com/office/officeart/2008/layout/LinedList"/>
    <dgm:cxn modelId="{FD675A23-D295-4B8C-A287-AAE9352305EB}" type="presParOf" srcId="{1C519700-5BA0-4A61-8055-99840559F07D}" destId="{C2B34C3B-FA80-49E1-8BA1-A86D1E862430}" srcOrd="11" destOrd="0" presId="urn:microsoft.com/office/officeart/2008/layout/LinedList"/>
    <dgm:cxn modelId="{ADDE859E-6241-41A0-9792-CD8E484E9E0B}" type="presParOf" srcId="{C2B34C3B-FA80-49E1-8BA1-A86D1E862430}" destId="{C8D42F1A-9AFD-4460-9CD0-2A8B5872DF62}" srcOrd="0" destOrd="0" presId="urn:microsoft.com/office/officeart/2008/layout/LinedList"/>
    <dgm:cxn modelId="{7CE59418-5EEC-4066-88F0-4DEA4CD74AB6}" type="presParOf" srcId="{C2B34C3B-FA80-49E1-8BA1-A86D1E862430}" destId="{CBBACF0E-A2A5-45DC-8FDC-058B31306856}" srcOrd="1" destOrd="0" presId="urn:microsoft.com/office/officeart/2008/layout/LinedList"/>
    <dgm:cxn modelId="{4695EDA8-8FC1-4332-A4A0-9F5CA61152A7}" type="presParOf" srcId="{1C519700-5BA0-4A61-8055-99840559F07D}" destId="{59D9FE98-8D00-4BD2-818F-9D3413822EFC}" srcOrd="12" destOrd="0" presId="urn:microsoft.com/office/officeart/2008/layout/LinedList"/>
    <dgm:cxn modelId="{B4886938-B672-43EE-ABA4-C8807723B946}" type="presParOf" srcId="{1C519700-5BA0-4A61-8055-99840559F07D}" destId="{85774518-8736-4446-A70C-4119CFEEFE54}" srcOrd="13" destOrd="0" presId="urn:microsoft.com/office/officeart/2008/layout/LinedList"/>
    <dgm:cxn modelId="{57C7EAB7-E2D8-45FE-88D7-829B55992C99}" type="presParOf" srcId="{85774518-8736-4446-A70C-4119CFEEFE54}" destId="{525E025C-DEBB-411A-ABA8-2FE14DC5B541}" srcOrd="0" destOrd="0" presId="urn:microsoft.com/office/officeart/2008/layout/LinedList"/>
    <dgm:cxn modelId="{52B73967-94FA-45FD-BD73-D17E42424097}" type="presParOf" srcId="{85774518-8736-4446-A70C-4119CFEEFE54}" destId="{FB759710-0E72-47C6-8E91-69B0AD0149F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2B2DFE-4A09-4DA2-86A4-6FB7ADFC6692}">
      <dsp:nvSpPr>
        <dsp:cNvPr id="0" name=""/>
        <dsp:cNvSpPr/>
      </dsp:nvSpPr>
      <dsp:spPr>
        <a:xfrm>
          <a:off x="0" y="878927"/>
          <a:ext cx="1798544" cy="2158253"/>
        </a:xfrm>
        <a:prstGeom prst="rect">
          <a:avLst/>
        </a:prstGeom>
        <a:solidFill>
          <a:schemeClr val="accent5">
            <a:shade val="50000"/>
            <a:hueOff val="0"/>
            <a:satOff val="0"/>
            <a:lumOff val="0"/>
            <a:alphaOff val="0"/>
          </a:schemeClr>
        </a:solidFill>
        <a:ln w="12700" cap="flat" cmpd="sng" algn="ctr">
          <a:solidFill>
            <a:schemeClr val="accent5">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656" tIns="0" rIns="177656" bIns="330200" numCol="1" spcCol="1270" anchor="t" anchorCtr="0">
          <a:noAutofit/>
        </a:bodyPr>
        <a:lstStyle/>
        <a:p>
          <a:pPr marL="0" lvl="0" indent="0" algn="l" defTabSz="977900">
            <a:lnSpc>
              <a:spcPct val="90000"/>
            </a:lnSpc>
            <a:spcBef>
              <a:spcPct val="0"/>
            </a:spcBef>
            <a:spcAft>
              <a:spcPct val="35000"/>
            </a:spcAft>
            <a:buNone/>
          </a:pPr>
          <a:r>
            <a:rPr lang="ru-RU" sz="2200" kern="1200" noProof="0" dirty="0"/>
            <a:t>Анализ входных данных</a:t>
          </a:r>
        </a:p>
      </dsp:txBody>
      <dsp:txXfrm>
        <a:off x="0" y="1742229"/>
        <a:ext cx="1798544" cy="1294951"/>
      </dsp:txXfrm>
    </dsp:sp>
    <dsp:sp modelId="{D2186A79-55BB-44FE-8E74-3DFA8DF4E587}">
      <dsp:nvSpPr>
        <dsp:cNvPr id="0" name=""/>
        <dsp:cNvSpPr/>
      </dsp:nvSpPr>
      <dsp:spPr>
        <a:xfrm>
          <a:off x="0" y="878927"/>
          <a:ext cx="1798544" cy="86330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7656" tIns="165100" rIns="177656" bIns="165100" numCol="1" spcCol="1270" anchor="ctr" anchorCtr="0">
          <a:noAutofit/>
        </a:bodyPr>
        <a:lstStyle/>
        <a:p>
          <a:pPr marL="0" lvl="0" indent="0" algn="l" defTabSz="1689100">
            <a:lnSpc>
              <a:spcPct val="90000"/>
            </a:lnSpc>
            <a:spcBef>
              <a:spcPct val="0"/>
            </a:spcBef>
            <a:spcAft>
              <a:spcPct val="35000"/>
            </a:spcAft>
            <a:buNone/>
          </a:pPr>
          <a:r>
            <a:rPr lang="en-US" sz="3800" kern="1200" dirty="0"/>
            <a:t>01</a:t>
          </a:r>
        </a:p>
      </dsp:txBody>
      <dsp:txXfrm>
        <a:off x="0" y="878927"/>
        <a:ext cx="1798544" cy="863301"/>
      </dsp:txXfrm>
    </dsp:sp>
    <dsp:sp modelId="{B995C684-E437-43BA-82ED-964E0A3CC7A9}">
      <dsp:nvSpPr>
        <dsp:cNvPr id="0" name=""/>
        <dsp:cNvSpPr/>
      </dsp:nvSpPr>
      <dsp:spPr>
        <a:xfrm>
          <a:off x="1942427" y="878927"/>
          <a:ext cx="1798544" cy="2158253"/>
        </a:xfrm>
        <a:prstGeom prst="rect">
          <a:avLst/>
        </a:prstGeom>
        <a:solidFill>
          <a:schemeClr val="accent5">
            <a:shade val="50000"/>
            <a:hueOff val="54292"/>
            <a:satOff val="-2316"/>
            <a:lumOff val="14071"/>
            <a:alphaOff val="0"/>
          </a:schemeClr>
        </a:solidFill>
        <a:ln w="12700" cap="flat" cmpd="sng" algn="ctr">
          <a:solidFill>
            <a:schemeClr val="accent5">
              <a:shade val="50000"/>
              <a:hueOff val="54292"/>
              <a:satOff val="-2316"/>
              <a:lumOff val="140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656" tIns="0" rIns="177656" bIns="330200" numCol="1" spcCol="1270" anchor="t" anchorCtr="0">
          <a:noAutofit/>
        </a:bodyPr>
        <a:lstStyle/>
        <a:p>
          <a:pPr marL="0" lvl="0" indent="0" algn="l" defTabSz="622300">
            <a:lnSpc>
              <a:spcPct val="90000"/>
            </a:lnSpc>
            <a:spcBef>
              <a:spcPct val="0"/>
            </a:spcBef>
            <a:spcAft>
              <a:spcPct val="35000"/>
            </a:spcAft>
            <a:buNone/>
          </a:pPr>
          <a:r>
            <a:rPr lang="ru-RU" sz="1400" kern="1200" noProof="0" dirty="0"/>
            <a:t>Методы перебалансировки классов и классификационные модели</a:t>
          </a:r>
        </a:p>
      </dsp:txBody>
      <dsp:txXfrm>
        <a:off x="1942427" y="1742229"/>
        <a:ext cx="1798544" cy="1294951"/>
      </dsp:txXfrm>
    </dsp:sp>
    <dsp:sp modelId="{459004BB-F509-4D61-9DFB-2BEFDBB9BA74}">
      <dsp:nvSpPr>
        <dsp:cNvPr id="0" name=""/>
        <dsp:cNvSpPr/>
      </dsp:nvSpPr>
      <dsp:spPr>
        <a:xfrm>
          <a:off x="1942427" y="878927"/>
          <a:ext cx="1798544" cy="86330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7656" tIns="165100" rIns="177656" bIns="165100" numCol="1" spcCol="1270" anchor="ctr" anchorCtr="0">
          <a:noAutofit/>
        </a:bodyPr>
        <a:lstStyle/>
        <a:p>
          <a:pPr marL="0" lvl="0" indent="0" algn="l" defTabSz="1689100">
            <a:lnSpc>
              <a:spcPct val="90000"/>
            </a:lnSpc>
            <a:spcBef>
              <a:spcPct val="0"/>
            </a:spcBef>
            <a:spcAft>
              <a:spcPct val="35000"/>
            </a:spcAft>
            <a:buNone/>
          </a:pPr>
          <a:r>
            <a:rPr lang="en-US" sz="3800" kern="1200" dirty="0"/>
            <a:t>02</a:t>
          </a:r>
        </a:p>
      </dsp:txBody>
      <dsp:txXfrm>
        <a:off x="1942427" y="878927"/>
        <a:ext cx="1798544" cy="863301"/>
      </dsp:txXfrm>
    </dsp:sp>
    <dsp:sp modelId="{6DAB3BF0-B64D-459E-8190-2E8379DE3B0A}">
      <dsp:nvSpPr>
        <dsp:cNvPr id="0" name=""/>
        <dsp:cNvSpPr/>
      </dsp:nvSpPr>
      <dsp:spPr>
        <a:xfrm>
          <a:off x="3884855" y="878927"/>
          <a:ext cx="1798544" cy="2158253"/>
        </a:xfrm>
        <a:prstGeom prst="rect">
          <a:avLst/>
        </a:prstGeom>
        <a:solidFill>
          <a:schemeClr val="accent5">
            <a:shade val="50000"/>
            <a:hueOff val="108583"/>
            <a:satOff val="-4631"/>
            <a:lumOff val="28141"/>
            <a:alphaOff val="0"/>
          </a:schemeClr>
        </a:solidFill>
        <a:ln w="12700" cap="flat" cmpd="sng" algn="ctr">
          <a:solidFill>
            <a:schemeClr val="accent5">
              <a:shade val="50000"/>
              <a:hueOff val="108583"/>
              <a:satOff val="-4631"/>
              <a:lumOff val="281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656" tIns="0" rIns="177656" bIns="330200" numCol="1" spcCol="1270" anchor="t" anchorCtr="0">
          <a:noAutofit/>
        </a:bodyPr>
        <a:lstStyle/>
        <a:p>
          <a:pPr marL="0" lvl="0" indent="0" algn="l" defTabSz="977900">
            <a:lnSpc>
              <a:spcPct val="90000"/>
            </a:lnSpc>
            <a:spcBef>
              <a:spcPct val="0"/>
            </a:spcBef>
            <a:spcAft>
              <a:spcPct val="35000"/>
            </a:spcAft>
            <a:buNone/>
          </a:pPr>
          <a:r>
            <a:rPr lang="ru-RU" sz="2200" kern="1200" noProof="0" dirty="0"/>
            <a:t>Обучение моделей</a:t>
          </a:r>
        </a:p>
      </dsp:txBody>
      <dsp:txXfrm>
        <a:off x="3884855" y="1742229"/>
        <a:ext cx="1798544" cy="1294951"/>
      </dsp:txXfrm>
    </dsp:sp>
    <dsp:sp modelId="{AAF1BF71-5FAB-47A8-966D-56A9118F65F7}">
      <dsp:nvSpPr>
        <dsp:cNvPr id="0" name=""/>
        <dsp:cNvSpPr/>
      </dsp:nvSpPr>
      <dsp:spPr>
        <a:xfrm>
          <a:off x="3884855" y="878927"/>
          <a:ext cx="1798544" cy="86330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7656" tIns="165100" rIns="177656" bIns="165100" numCol="1" spcCol="1270" anchor="ctr" anchorCtr="0">
          <a:noAutofit/>
        </a:bodyPr>
        <a:lstStyle/>
        <a:p>
          <a:pPr marL="0" lvl="0" indent="0" algn="l" defTabSz="1689100">
            <a:lnSpc>
              <a:spcPct val="90000"/>
            </a:lnSpc>
            <a:spcBef>
              <a:spcPct val="0"/>
            </a:spcBef>
            <a:spcAft>
              <a:spcPct val="35000"/>
            </a:spcAft>
            <a:buNone/>
          </a:pPr>
          <a:r>
            <a:rPr lang="en-US" sz="3800" kern="1200" dirty="0"/>
            <a:t>03</a:t>
          </a:r>
        </a:p>
      </dsp:txBody>
      <dsp:txXfrm>
        <a:off x="3884855" y="878927"/>
        <a:ext cx="1798544" cy="863301"/>
      </dsp:txXfrm>
    </dsp:sp>
    <dsp:sp modelId="{70B758C2-BF6C-42AE-B64D-4B9DD83113C5}">
      <dsp:nvSpPr>
        <dsp:cNvPr id="0" name=""/>
        <dsp:cNvSpPr/>
      </dsp:nvSpPr>
      <dsp:spPr>
        <a:xfrm>
          <a:off x="5827283" y="878927"/>
          <a:ext cx="1798544" cy="2158253"/>
        </a:xfrm>
        <a:prstGeom prst="rect">
          <a:avLst/>
        </a:prstGeom>
        <a:solidFill>
          <a:schemeClr val="accent5">
            <a:shade val="50000"/>
            <a:hueOff val="162875"/>
            <a:satOff val="-6947"/>
            <a:lumOff val="42212"/>
            <a:alphaOff val="0"/>
          </a:schemeClr>
        </a:solidFill>
        <a:ln w="12700" cap="flat" cmpd="sng" algn="ctr">
          <a:solidFill>
            <a:schemeClr val="accent5">
              <a:shade val="50000"/>
              <a:hueOff val="162875"/>
              <a:satOff val="-6947"/>
              <a:lumOff val="422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656" tIns="0" rIns="177656" bIns="330200" numCol="1" spcCol="1270" anchor="t" anchorCtr="0">
          <a:noAutofit/>
        </a:bodyPr>
        <a:lstStyle/>
        <a:p>
          <a:pPr marL="0" lvl="0" indent="0" algn="l" defTabSz="977900">
            <a:lnSpc>
              <a:spcPct val="90000"/>
            </a:lnSpc>
            <a:spcBef>
              <a:spcPct val="0"/>
            </a:spcBef>
            <a:spcAft>
              <a:spcPct val="35000"/>
            </a:spcAft>
            <a:buNone/>
          </a:pPr>
          <a:r>
            <a:rPr lang="ru-RU" sz="2200" kern="1200" noProof="0" dirty="0"/>
            <a:t>Анализ результатов</a:t>
          </a:r>
        </a:p>
      </dsp:txBody>
      <dsp:txXfrm>
        <a:off x="5827283" y="1742229"/>
        <a:ext cx="1798544" cy="1294951"/>
      </dsp:txXfrm>
    </dsp:sp>
    <dsp:sp modelId="{ADDAE577-32E6-4961-95F1-7CDCFAB3539F}">
      <dsp:nvSpPr>
        <dsp:cNvPr id="0" name=""/>
        <dsp:cNvSpPr/>
      </dsp:nvSpPr>
      <dsp:spPr>
        <a:xfrm>
          <a:off x="5827283" y="878927"/>
          <a:ext cx="1798544" cy="86330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7656" tIns="165100" rIns="177656" bIns="165100" numCol="1" spcCol="1270" anchor="ctr" anchorCtr="0">
          <a:noAutofit/>
        </a:bodyPr>
        <a:lstStyle/>
        <a:p>
          <a:pPr marL="0" lvl="0" indent="0" algn="l" defTabSz="1689100">
            <a:lnSpc>
              <a:spcPct val="90000"/>
            </a:lnSpc>
            <a:spcBef>
              <a:spcPct val="0"/>
            </a:spcBef>
            <a:spcAft>
              <a:spcPct val="35000"/>
            </a:spcAft>
            <a:buNone/>
          </a:pPr>
          <a:r>
            <a:rPr lang="en-US" sz="3800" kern="1200" dirty="0"/>
            <a:t>04</a:t>
          </a:r>
        </a:p>
      </dsp:txBody>
      <dsp:txXfrm>
        <a:off x="5827283" y="878927"/>
        <a:ext cx="1798544" cy="863301"/>
      </dsp:txXfrm>
    </dsp:sp>
    <dsp:sp modelId="{C33B8488-73AC-42E3-B1BF-5D1A3CDBCFE0}">
      <dsp:nvSpPr>
        <dsp:cNvPr id="0" name=""/>
        <dsp:cNvSpPr/>
      </dsp:nvSpPr>
      <dsp:spPr>
        <a:xfrm>
          <a:off x="7769711" y="878927"/>
          <a:ext cx="1798544" cy="2158253"/>
        </a:xfrm>
        <a:prstGeom prst="rect">
          <a:avLst/>
        </a:prstGeom>
        <a:solidFill>
          <a:schemeClr val="accent5">
            <a:shade val="50000"/>
            <a:hueOff val="108583"/>
            <a:satOff val="-4631"/>
            <a:lumOff val="28141"/>
            <a:alphaOff val="0"/>
          </a:schemeClr>
        </a:solidFill>
        <a:ln w="12700" cap="flat" cmpd="sng" algn="ctr">
          <a:solidFill>
            <a:schemeClr val="accent5">
              <a:shade val="50000"/>
              <a:hueOff val="108583"/>
              <a:satOff val="-4631"/>
              <a:lumOff val="281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656" tIns="0" rIns="177656" bIns="330200" numCol="1" spcCol="1270" anchor="t" anchorCtr="0">
          <a:noAutofit/>
        </a:bodyPr>
        <a:lstStyle/>
        <a:p>
          <a:pPr marL="0" lvl="0" indent="0" algn="l" defTabSz="977900">
            <a:lnSpc>
              <a:spcPct val="90000"/>
            </a:lnSpc>
            <a:spcBef>
              <a:spcPct val="0"/>
            </a:spcBef>
            <a:spcAft>
              <a:spcPct val="35000"/>
            </a:spcAft>
            <a:buNone/>
          </a:pPr>
          <a:r>
            <a:rPr lang="ru-RU" sz="2200" kern="1200" noProof="0" dirty="0"/>
            <a:t>Подбор гипер-параметров</a:t>
          </a:r>
        </a:p>
      </dsp:txBody>
      <dsp:txXfrm>
        <a:off x="7769711" y="1742229"/>
        <a:ext cx="1798544" cy="1294951"/>
      </dsp:txXfrm>
    </dsp:sp>
    <dsp:sp modelId="{3B3E3812-6086-4D99-BC49-3C9A8A1CEDC3}">
      <dsp:nvSpPr>
        <dsp:cNvPr id="0" name=""/>
        <dsp:cNvSpPr/>
      </dsp:nvSpPr>
      <dsp:spPr>
        <a:xfrm>
          <a:off x="7769711" y="878927"/>
          <a:ext cx="1798544" cy="86330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7656" tIns="165100" rIns="177656" bIns="165100" numCol="1" spcCol="1270" anchor="ctr" anchorCtr="0">
          <a:noAutofit/>
        </a:bodyPr>
        <a:lstStyle/>
        <a:p>
          <a:pPr marL="0" lvl="0" indent="0" algn="l" defTabSz="1689100">
            <a:lnSpc>
              <a:spcPct val="90000"/>
            </a:lnSpc>
            <a:spcBef>
              <a:spcPct val="0"/>
            </a:spcBef>
            <a:spcAft>
              <a:spcPct val="35000"/>
            </a:spcAft>
            <a:buNone/>
          </a:pPr>
          <a:r>
            <a:rPr lang="en-US" sz="3800" kern="1200" dirty="0"/>
            <a:t>05</a:t>
          </a:r>
        </a:p>
      </dsp:txBody>
      <dsp:txXfrm>
        <a:off x="7769711" y="878927"/>
        <a:ext cx="1798544" cy="863301"/>
      </dsp:txXfrm>
    </dsp:sp>
    <dsp:sp modelId="{8F6928E2-3824-4590-8CE3-4DC8F80FF827}">
      <dsp:nvSpPr>
        <dsp:cNvPr id="0" name=""/>
        <dsp:cNvSpPr/>
      </dsp:nvSpPr>
      <dsp:spPr>
        <a:xfrm>
          <a:off x="9712138" y="878927"/>
          <a:ext cx="1798544" cy="2158253"/>
        </a:xfrm>
        <a:prstGeom prst="rect">
          <a:avLst/>
        </a:prstGeom>
        <a:solidFill>
          <a:schemeClr val="accent5">
            <a:shade val="50000"/>
            <a:hueOff val="54292"/>
            <a:satOff val="-2316"/>
            <a:lumOff val="14071"/>
            <a:alphaOff val="0"/>
          </a:schemeClr>
        </a:solidFill>
        <a:ln w="12700" cap="flat" cmpd="sng" algn="ctr">
          <a:solidFill>
            <a:schemeClr val="accent5">
              <a:shade val="50000"/>
              <a:hueOff val="54292"/>
              <a:satOff val="-2316"/>
              <a:lumOff val="140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656" tIns="0" rIns="177656" bIns="330200" numCol="1" spcCol="1270" anchor="t" anchorCtr="0">
          <a:noAutofit/>
        </a:bodyPr>
        <a:lstStyle/>
        <a:p>
          <a:pPr marL="0" lvl="0" indent="0" algn="l" defTabSz="1066800">
            <a:lnSpc>
              <a:spcPct val="90000"/>
            </a:lnSpc>
            <a:spcBef>
              <a:spcPct val="0"/>
            </a:spcBef>
            <a:spcAft>
              <a:spcPct val="35000"/>
            </a:spcAft>
            <a:buNone/>
          </a:pPr>
          <a:r>
            <a:rPr lang="ru-RU" sz="2400" kern="1200" noProof="0" dirty="0"/>
            <a:t>Выводы</a:t>
          </a:r>
          <a:endParaRPr lang="ru-RU" sz="2000" kern="1200" noProof="0" dirty="0"/>
        </a:p>
      </dsp:txBody>
      <dsp:txXfrm>
        <a:off x="9712138" y="1742229"/>
        <a:ext cx="1798544" cy="1294951"/>
      </dsp:txXfrm>
    </dsp:sp>
    <dsp:sp modelId="{74394090-866B-4127-B313-1EC00DAE8FAB}">
      <dsp:nvSpPr>
        <dsp:cNvPr id="0" name=""/>
        <dsp:cNvSpPr/>
      </dsp:nvSpPr>
      <dsp:spPr>
        <a:xfrm>
          <a:off x="9712138" y="878927"/>
          <a:ext cx="1798544" cy="86330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7656" tIns="165100" rIns="177656" bIns="165100" numCol="1" spcCol="1270" anchor="ctr" anchorCtr="0">
          <a:noAutofit/>
        </a:bodyPr>
        <a:lstStyle/>
        <a:p>
          <a:pPr marL="0" lvl="0" indent="0" algn="l" defTabSz="1689100">
            <a:lnSpc>
              <a:spcPct val="90000"/>
            </a:lnSpc>
            <a:spcBef>
              <a:spcPct val="0"/>
            </a:spcBef>
            <a:spcAft>
              <a:spcPct val="35000"/>
            </a:spcAft>
            <a:buNone/>
          </a:pPr>
          <a:r>
            <a:rPr lang="en-US" sz="3800" kern="1200" dirty="0"/>
            <a:t>06</a:t>
          </a:r>
        </a:p>
      </dsp:txBody>
      <dsp:txXfrm>
        <a:off x="9712138" y="878927"/>
        <a:ext cx="1798544" cy="8633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4563F7-8034-41B7-8CEC-64ACCEC173B3}">
      <dsp:nvSpPr>
        <dsp:cNvPr id="0" name=""/>
        <dsp:cNvSpPr/>
      </dsp:nvSpPr>
      <dsp:spPr>
        <a:xfrm>
          <a:off x="51" y="159759"/>
          <a:ext cx="4913783" cy="748800"/>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ru-RU" sz="2600" kern="1200"/>
            <a:t>1. </a:t>
          </a:r>
          <a:r>
            <a:rPr lang="en-US" sz="2600" kern="1200"/>
            <a:t>Способы перебалансировки:</a:t>
          </a:r>
        </a:p>
      </dsp:txBody>
      <dsp:txXfrm>
        <a:off x="51" y="159759"/>
        <a:ext cx="4913783" cy="748800"/>
      </dsp:txXfrm>
    </dsp:sp>
    <dsp:sp modelId="{F66E87EE-DBA3-455C-9297-308743E8053B}">
      <dsp:nvSpPr>
        <dsp:cNvPr id="0" name=""/>
        <dsp:cNvSpPr/>
      </dsp:nvSpPr>
      <dsp:spPr>
        <a:xfrm>
          <a:off x="51" y="908559"/>
          <a:ext cx="4913783" cy="3283019"/>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a:t>SMOTE</a:t>
          </a:r>
        </a:p>
        <a:p>
          <a:pPr marL="228600" lvl="1" indent="-228600" algn="l" defTabSz="1155700">
            <a:lnSpc>
              <a:spcPct val="90000"/>
            </a:lnSpc>
            <a:spcBef>
              <a:spcPct val="0"/>
            </a:spcBef>
            <a:spcAft>
              <a:spcPct val="15000"/>
            </a:spcAft>
            <a:buChar char="•"/>
          </a:pPr>
          <a:r>
            <a:rPr lang="en-US" sz="2600" kern="1200"/>
            <a:t>SMOTEN</a:t>
          </a:r>
        </a:p>
        <a:p>
          <a:pPr marL="228600" lvl="1" indent="-228600" algn="l" defTabSz="1155700">
            <a:lnSpc>
              <a:spcPct val="90000"/>
            </a:lnSpc>
            <a:spcBef>
              <a:spcPct val="0"/>
            </a:spcBef>
            <a:spcAft>
              <a:spcPct val="15000"/>
            </a:spcAft>
            <a:buChar char="•"/>
          </a:pPr>
          <a:r>
            <a:rPr lang="en-US" sz="2600" kern="1200"/>
            <a:t>ADASYN</a:t>
          </a:r>
        </a:p>
        <a:p>
          <a:pPr marL="228600" lvl="1" indent="-228600" algn="l" defTabSz="1155700">
            <a:lnSpc>
              <a:spcPct val="90000"/>
            </a:lnSpc>
            <a:spcBef>
              <a:spcPct val="0"/>
            </a:spcBef>
            <a:spcAft>
              <a:spcPct val="15000"/>
            </a:spcAft>
            <a:buChar char="•"/>
          </a:pPr>
          <a:r>
            <a:rPr lang="en-US" sz="2600" kern="1200"/>
            <a:t>BorderlineSMOTE</a:t>
          </a:r>
        </a:p>
        <a:p>
          <a:pPr marL="228600" lvl="1" indent="-228600" algn="l" defTabSz="1155700">
            <a:lnSpc>
              <a:spcPct val="90000"/>
            </a:lnSpc>
            <a:spcBef>
              <a:spcPct val="0"/>
            </a:spcBef>
            <a:spcAft>
              <a:spcPct val="15000"/>
            </a:spcAft>
            <a:buChar char="•"/>
          </a:pPr>
          <a:r>
            <a:rPr lang="en-US" sz="2600" kern="1200"/>
            <a:t>SVMSMOTE</a:t>
          </a:r>
        </a:p>
        <a:p>
          <a:pPr marL="228600" lvl="1" indent="-228600" algn="l" defTabSz="1155700">
            <a:lnSpc>
              <a:spcPct val="90000"/>
            </a:lnSpc>
            <a:spcBef>
              <a:spcPct val="0"/>
            </a:spcBef>
            <a:spcAft>
              <a:spcPct val="15000"/>
            </a:spcAft>
            <a:buChar char="•"/>
          </a:pPr>
          <a:r>
            <a:rPr lang="en-US" sz="2600" kern="1200"/>
            <a:t>SMOTEENN</a:t>
          </a:r>
        </a:p>
        <a:p>
          <a:pPr marL="228600" lvl="1" indent="-228600" algn="l" defTabSz="1155700">
            <a:lnSpc>
              <a:spcPct val="90000"/>
            </a:lnSpc>
            <a:spcBef>
              <a:spcPct val="0"/>
            </a:spcBef>
            <a:spcAft>
              <a:spcPct val="15000"/>
            </a:spcAft>
            <a:buChar char="•"/>
          </a:pPr>
          <a:r>
            <a:rPr lang="en-US" sz="2600" kern="1200"/>
            <a:t>SMOTETomek</a:t>
          </a:r>
        </a:p>
      </dsp:txBody>
      <dsp:txXfrm>
        <a:off x="51" y="908559"/>
        <a:ext cx="4913783" cy="3283019"/>
      </dsp:txXfrm>
    </dsp:sp>
    <dsp:sp modelId="{688053AC-4E48-4108-8EF2-CCA59E8FFB0D}">
      <dsp:nvSpPr>
        <dsp:cNvPr id="0" name=""/>
        <dsp:cNvSpPr/>
      </dsp:nvSpPr>
      <dsp:spPr>
        <a:xfrm>
          <a:off x="5601764" y="159759"/>
          <a:ext cx="4913783" cy="748800"/>
        </a:xfrm>
        <a:prstGeom prst="rect">
          <a:avLst/>
        </a:prstGeom>
        <a:gradFill rotWithShape="0">
          <a:gsLst>
            <a:gs pos="0">
              <a:schemeClr val="accent3">
                <a:hueOff val="6059134"/>
                <a:satOff val="36540"/>
                <a:lumOff val="-22155"/>
                <a:alphaOff val="0"/>
                <a:lumMod val="110000"/>
                <a:satMod val="105000"/>
                <a:tint val="67000"/>
              </a:schemeClr>
            </a:gs>
            <a:gs pos="50000">
              <a:schemeClr val="accent3">
                <a:hueOff val="6059134"/>
                <a:satOff val="36540"/>
                <a:lumOff val="-22155"/>
                <a:alphaOff val="0"/>
                <a:lumMod val="105000"/>
                <a:satMod val="103000"/>
                <a:tint val="73000"/>
              </a:schemeClr>
            </a:gs>
            <a:gs pos="100000">
              <a:schemeClr val="accent3">
                <a:hueOff val="6059134"/>
                <a:satOff val="36540"/>
                <a:lumOff val="-22155"/>
                <a:alphaOff val="0"/>
                <a:lumMod val="105000"/>
                <a:satMod val="109000"/>
                <a:tint val="81000"/>
              </a:schemeClr>
            </a:gs>
          </a:gsLst>
          <a:lin ang="5400000" scaled="0"/>
        </a:gradFill>
        <a:ln w="6350" cap="flat" cmpd="sng" algn="ctr">
          <a:solidFill>
            <a:schemeClr val="accent3">
              <a:hueOff val="6059134"/>
              <a:satOff val="36540"/>
              <a:lumOff val="-22155"/>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ru-RU" sz="2600" kern="1200" dirty="0"/>
            <a:t>2. Классификаторы:</a:t>
          </a:r>
          <a:endParaRPr lang="en-US" sz="2600" kern="1200" dirty="0"/>
        </a:p>
      </dsp:txBody>
      <dsp:txXfrm>
        <a:off x="5601764" y="159759"/>
        <a:ext cx="4913783" cy="748800"/>
      </dsp:txXfrm>
    </dsp:sp>
    <dsp:sp modelId="{274AA6DF-8D6C-4E7B-916D-39217FAFD2E2}">
      <dsp:nvSpPr>
        <dsp:cNvPr id="0" name=""/>
        <dsp:cNvSpPr/>
      </dsp:nvSpPr>
      <dsp:spPr>
        <a:xfrm>
          <a:off x="5601764" y="908559"/>
          <a:ext cx="4913783" cy="3283019"/>
        </a:xfrm>
        <a:prstGeom prst="rect">
          <a:avLst/>
        </a:prstGeom>
        <a:solidFill>
          <a:schemeClr val="accent3">
            <a:tint val="40000"/>
            <a:alpha val="90000"/>
            <a:hueOff val="5226342"/>
            <a:satOff val="-26730"/>
            <a:lumOff val="-3721"/>
            <a:alphaOff val="0"/>
          </a:schemeClr>
        </a:solidFill>
        <a:ln w="6350" cap="flat" cmpd="sng" algn="ctr">
          <a:solidFill>
            <a:schemeClr val="accent3">
              <a:tint val="40000"/>
              <a:alpha val="90000"/>
              <a:hueOff val="5226342"/>
              <a:satOff val="-26730"/>
              <a:lumOff val="-372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a:t>Catboost</a:t>
          </a:r>
        </a:p>
        <a:p>
          <a:pPr marL="228600" lvl="1" indent="-228600" algn="l" defTabSz="1155700">
            <a:lnSpc>
              <a:spcPct val="90000"/>
            </a:lnSpc>
            <a:spcBef>
              <a:spcPct val="0"/>
            </a:spcBef>
            <a:spcAft>
              <a:spcPct val="15000"/>
            </a:spcAft>
            <a:buChar char="•"/>
          </a:pPr>
          <a:r>
            <a:rPr lang="en-US" sz="2600" kern="1200"/>
            <a:t>AdaBoost</a:t>
          </a:r>
        </a:p>
        <a:p>
          <a:pPr marL="228600" lvl="1" indent="-228600" algn="l" defTabSz="1155700">
            <a:lnSpc>
              <a:spcPct val="90000"/>
            </a:lnSpc>
            <a:spcBef>
              <a:spcPct val="0"/>
            </a:spcBef>
            <a:spcAft>
              <a:spcPct val="15000"/>
            </a:spcAft>
            <a:buChar char="•"/>
          </a:pPr>
          <a:r>
            <a:rPr lang="en-US" sz="2600" kern="1200"/>
            <a:t>GradBoost</a:t>
          </a:r>
        </a:p>
        <a:p>
          <a:pPr marL="228600" lvl="1" indent="-228600" algn="l" defTabSz="1155700">
            <a:lnSpc>
              <a:spcPct val="90000"/>
            </a:lnSpc>
            <a:spcBef>
              <a:spcPct val="0"/>
            </a:spcBef>
            <a:spcAft>
              <a:spcPct val="15000"/>
            </a:spcAft>
            <a:buChar char="•"/>
          </a:pPr>
          <a:r>
            <a:rPr lang="en-US" sz="2600" kern="1200"/>
            <a:t>RandomForest</a:t>
          </a:r>
        </a:p>
        <a:p>
          <a:pPr marL="228600" lvl="1" indent="-228600" algn="l" defTabSz="1155700">
            <a:lnSpc>
              <a:spcPct val="90000"/>
            </a:lnSpc>
            <a:spcBef>
              <a:spcPct val="0"/>
            </a:spcBef>
            <a:spcAft>
              <a:spcPct val="15000"/>
            </a:spcAft>
            <a:buChar char="•"/>
          </a:pPr>
          <a:r>
            <a:rPr lang="en-US" sz="2600" kern="1200"/>
            <a:t>LGBM</a:t>
          </a:r>
        </a:p>
        <a:p>
          <a:pPr marL="228600" lvl="1" indent="-228600" algn="l" defTabSz="1155700">
            <a:lnSpc>
              <a:spcPct val="90000"/>
            </a:lnSpc>
            <a:spcBef>
              <a:spcPct val="0"/>
            </a:spcBef>
            <a:spcAft>
              <a:spcPct val="15000"/>
            </a:spcAft>
            <a:buChar char="•"/>
          </a:pPr>
          <a:r>
            <a:rPr lang="en-US" sz="2600" kern="1200"/>
            <a:t>XGB</a:t>
          </a:r>
        </a:p>
        <a:p>
          <a:pPr marL="228600" lvl="1" indent="-228600" algn="l" defTabSz="1155700">
            <a:lnSpc>
              <a:spcPct val="90000"/>
            </a:lnSpc>
            <a:spcBef>
              <a:spcPct val="0"/>
            </a:spcBef>
            <a:spcAft>
              <a:spcPct val="15000"/>
            </a:spcAft>
            <a:buChar char="•"/>
          </a:pPr>
          <a:r>
            <a:rPr lang="en-US" sz="2600" kern="1200"/>
            <a:t>KNN</a:t>
          </a:r>
        </a:p>
      </dsp:txBody>
      <dsp:txXfrm>
        <a:off x="5601764" y="908559"/>
        <a:ext cx="4913783" cy="32830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E4D390-6CCC-4BD5-B912-01FB357058AB}">
      <dsp:nvSpPr>
        <dsp:cNvPr id="0" name=""/>
        <dsp:cNvSpPr/>
      </dsp:nvSpPr>
      <dsp:spPr>
        <a:xfrm>
          <a:off x="0" y="401"/>
          <a:ext cx="554136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7088C5-AFC0-4688-9096-F3E283461C66}">
      <dsp:nvSpPr>
        <dsp:cNvPr id="0" name=""/>
        <dsp:cNvSpPr/>
      </dsp:nvSpPr>
      <dsp:spPr>
        <a:xfrm>
          <a:off x="0" y="401"/>
          <a:ext cx="5541368" cy="469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ru-RU" sz="2000" b="0" kern="1200"/>
            <a:t>Время обучения</a:t>
          </a:r>
          <a:endParaRPr lang="en-US" sz="2000" kern="1200"/>
        </a:p>
      </dsp:txBody>
      <dsp:txXfrm>
        <a:off x="0" y="401"/>
        <a:ext cx="5541368" cy="469186"/>
      </dsp:txXfrm>
    </dsp:sp>
    <dsp:sp modelId="{1235F6BC-B484-425A-A659-CEE4104887E5}">
      <dsp:nvSpPr>
        <dsp:cNvPr id="0" name=""/>
        <dsp:cNvSpPr/>
      </dsp:nvSpPr>
      <dsp:spPr>
        <a:xfrm>
          <a:off x="0" y="469587"/>
          <a:ext cx="554136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07B862-58FD-4F39-8F00-D14BC3FDCE2A}">
      <dsp:nvSpPr>
        <dsp:cNvPr id="0" name=""/>
        <dsp:cNvSpPr/>
      </dsp:nvSpPr>
      <dsp:spPr>
        <a:xfrm>
          <a:off x="0" y="469587"/>
          <a:ext cx="5541368" cy="469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ru-RU" sz="2000" b="0" kern="1200"/>
            <a:t>Матрица ошибок</a:t>
          </a:r>
          <a:endParaRPr lang="en-US" sz="2000" kern="1200"/>
        </a:p>
      </dsp:txBody>
      <dsp:txXfrm>
        <a:off x="0" y="469587"/>
        <a:ext cx="5541368" cy="469186"/>
      </dsp:txXfrm>
    </dsp:sp>
    <dsp:sp modelId="{2453A5D0-B228-480B-9178-5E07430ED0F9}">
      <dsp:nvSpPr>
        <dsp:cNvPr id="0" name=""/>
        <dsp:cNvSpPr/>
      </dsp:nvSpPr>
      <dsp:spPr>
        <a:xfrm>
          <a:off x="0" y="938774"/>
          <a:ext cx="554136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F4ED4D-E7DB-4F44-9EE6-F16275385040}">
      <dsp:nvSpPr>
        <dsp:cNvPr id="0" name=""/>
        <dsp:cNvSpPr/>
      </dsp:nvSpPr>
      <dsp:spPr>
        <a:xfrm>
          <a:off x="0" y="938774"/>
          <a:ext cx="5541368" cy="469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dirty="0"/>
            <a:t>Accuracy</a:t>
          </a:r>
          <a:r>
            <a:rPr lang="ru-RU" sz="2000" b="0" kern="1200" dirty="0"/>
            <a:t> - метрика достоверности предсказания</a:t>
          </a:r>
          <a:endParaRPr lang="en-US" sz="2000" kern="1200" dirty="0"/>
        </a:p>
      </dsp:txBody>
      <dsp:txXfrm>
        <a:off x="0" y="938774"/>
        <a:ext cx="5541368" cy="469186"/>
      </dsp:txXfrm>
    </dsp:sp>
    <dsp:sp modelId="{9509F0B1-AA9C-4303-A1F9-FF9286B6AD04}">
      <dsp:nvSpPr>
        <dsp:cNvPr id="0" name=""/>
        <dsp:cNvSpPr/>
      </dsp:nvSpPr>
      <dsp:spPr>
        <a:xfrm>
          <a:off x="0" y="1407961"/>
          <a:ext cx="554136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C3C583-3112-4314-95F1-6DB3B8F82E3E}">
      <dsp:nvSpPr>
        <dsp:cNvPr id="0" name=""/>
        <dsp:cNvSpPr/>
      </dsp:nvSpPr>
      <dsp:spPr>
        <a:xfrm>
          <a:off x="0" y="1407961"/>
          <a:ext cx="5541368" cy="469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dirty="0"/>
            <a:t>Precision </a:t>
          </a:r>
          <a:r>
            <a:rPr lang="ru-RU" sz="2000" b="0" kern="1200" dirty="0"/>
            <a:t>- метрика точности</a:t>
          </a:r>
          <a:endParaRPr lang="en-US" sz="2000" kern="1200" dirty="0"/>
        </a:p>
      </dsp:txBody>
      <dsp:txXfrm>
        <a:off x="0" y="1407961"/>
        <a:ext cx="5541368" cy="469186"/>
      </dsp:txXfrm>
    </dsp:sp>
    <dsp:sp modelId="{F8CF49E9-62B7-429F-90F5-AAA72DF48F42}">
      <dsp:nvSpPr>
        <dsp:cNvPr id="0" name=""/>
        <dsp:cNvSpPr/>
      </dsp:nvSpPr>
      <dsp:spPr>
        <a:xfrm>
          <a:off x="0" y="1877148"/>
          <a:ext cx="554136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944E43-DD52-4542-8F50-13F6DE1F8F95}">
      <dsp:nvSpPr>
        <dsp:cNvPr id="0" name=""/>
        <dsp:cNvSpPr/>
      </dsp:nvSpPr>
      <dsp:spPr>
        <a:xfrm>
          <a:off x="0" y="1877148"/>
          <a:ext cx="5541368" cy="469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dirty="0"/>
            <a:t>Recall </a:t>
          </a:r>
          <a:r>
            <a:rPr lang="ru-RU" sz="2000" b="0" kern="1200" dirty="0"/>
            <a:t>- метрика полноты</a:t>
          </a:r>
          <a:endParaRPr lang="en-US" sz="2000" kern="1200" dirty="0"/>
        </a:p>
      </dsp:txBody>
      <dsp:txXfrm>
        <a:off x="0" y="1877148"/>
        <a:ext cx="5541368" cy="469186"/>
      </dsp:txXfrm>
    </dsp:sp>
    <dsp:sp modelId="{670B68F2-0380-4375-8C87-D995A6FD353D}">
      <dsp:nvSpPr>
        <dsp:cNvPr id="0" name=""/>
        <dsp:cNvSpPr/>
      </dsp:nvSpPr>
      <dsp:spPr>
        <a:xfrm>
          <a:off x="0" y="2346335"/>
          <a:ext cx="554136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D42F1A-9AFD-4460-9CD0-2A8B5872DF62}">
      <dsp:nvSpPr>
        <dsp:cNvPr id="0" name=""/>
        <dsp:cNvSpPr/>
      </dsp:nvSpPr>
      <dsp:spPr>
        <a:xfrm>
          <a:off x="0" y="2346335"/>
          <a:ext cx="5541368" cy="469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a:t>F1 </a:t>
          </a:r>
          <a:r>
            <a:rPr lang="ru-RU" sz="2000" b="0" kern="1200"/>
            <a:t>метрика</a:t>
          </a:r>
          <a:endParaRPr lang="en-US" sz="2000" kern="1200"/>
        </a:p>
      </dsp:txBody>
      <dsp:txXfrm>
        <a:off x="0" y="2346335"/>
        <a:ext cx="5541368" cy="469186"/>
      </dsp:txXfrm>
    </dsp:sp>
    <dsp:sp modelId="{59D9FE98-8D00-4BD2-818F-9D3413822EFC}">
      <dsp:nvSpPr>
        <dsp:cNvPr id="0" name=""/>
        <dsp:cNvSpPr/>
      </dsp:nvSpPr>
      <dsp:spPr>
        <a:xfrm>
          <a:off x="0" y="2815522"/>
          <a:ext cx="554136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5E025C-DEBB-411A-ABA8-2FE14DC5B541}">
      <dsp:nvSpPr>
        <dsp:cNvPr id="0" name=""/>
        <dsp:cNvSpPr/>
      </dsp:nvSpPr>
      <dsp:spPr>
        <a:xfrm>
          <a:off x="0" y="2815522"/>
          <a:ext cx="5541368" cy="469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US" sz="2000" kern="1200" dirty="0"/>
        </a:p>
      </dsp:txBody>
      <dsp:txXfrm>
        <a:off x="0" y="2815522"/>
        <a:ext cx="5541368" cy="46918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647DC-B204-4241-B579-77877217B98A}" type="datetimeFigureOut">
              <a:rPr lang="ru-RU" smtClean="0"/>
              <a:t>23.02.2023</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1690AB-6DA9-45C3-A3E8-A120CD7730B9}" type="slidenum">
              <a:rPr lang="ru-RU" smtClean="0"/>
              <a:t>‹#›</a:t>
            </a:fld>
            <a:endParaRPr lang="ru-RU" dirty="0"/>
          </a:p>
        </p:txBody>
      </p:sp>
    </p:spTree>
    <p:extLst>
      <p:ext uri="{BB962C8B-B14F-4D97-AF65-F5344CB8AC3E}">
        <p14:creationId xmlns:p14="http://schemas.microsoft.com/office/powerpoint/2010/main" val="3577856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kaggle.com/datasets/brycecf/give-me-some-credit-dataset?select=sampleEntry.csv"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B1690AB-6DA9-45C3-A3E8-A120CD7730B9}" type="slidenum">
              <a:rPr lang="ru-RU" smtClean="0"/>
              <a:t>1</a:t>
            </a:fld>
            <a:endParaRPr lang="ru-RU" dirty="0"/>
          </a:p>
        </p:txBody>
      </p:sp>
    </p:spTree>
    <p:extLst>
      <p:ext uri="{BB962C8B-B14F-4D97-AF65-F5344CB8AC3E}">
        <p14:creationId xmlns:p14="http://schemas.microsoft.com/office/powerpoint/2010/main" val="4053706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dirty="0">
                <a:effectLst/>
                <a:latin typeface="Calibri" panose="020F0502020204030204" pitchFamily="34" charset="0"/>
                <a:ea typeface="Calibri" panose="020F0502020204030204" pitchFamily="34" charset="0"/>
                <a:cs typeface="Cordia New" panose="020B0304020202020204" pitchFamily="34" charset="-34"/>
              </a:rPr>
              <a:t>10. Для легкости интерпретации мною придумана и введена новая метрика штрафов – </a:t>
            </a:r>
            <a:r>
              <a:rPr lang="ru-RU" sz="1800" dirty="0">
                <a:effectLst/>
                <a:latin typeface="Cambria Math" panose="02040503050406030204" pitchFamily="18" charset="0"/>
                <a:ea typeface="Calibri" panose="020F0502020204030204" pitchFamily="34" charset="0"/>
                <a:cs typeface="Cambria Math" panose="02040503050406030204" pitchFamily="18" charset="0"/>
              </a:rPr>
              <a:t>𝐹</a:t>
            </a:r>
            <a:r>
              <a:rPr lang="ru-RU" sz="1800" dirty="0">
                <a:effectLst/>
                <a:latin typeface="Calibri" panose="020F0502020204030204" pitchFamily="34" charset="0"/>
                <a:ea typeface="Calibri" panose="020F0502020204030204" pitchFamily="34" charset="0"/>
                <a:cs typeface="Cordia New" panose="020B0304020202020204" pitchFamily="34" charset="-34"/>
              </a:rPr>
              <a:t> = 5 </a:t>
            </a:r>
            <a:r>
              <a:rPr lang="ru-RU" sz="1800" dirty="0">
                <a:effectLst/>
                <a:latin typeface="Cambria Math" panose="02040503050406030204" pitchFamily="18" charset="0"/>
                <a:ea typeface="Calibri" panose="020F0502020204030204" pitchFamily="34" charset="0"/>
                <a:cs typeface="Cambria Math" panose="02040503050406030204" pitchFamily="18" charset="0"/>
              </a:rPr>
              <a:t>∗</a:t>
            </a:r>
            <a:r>
              <a:rPr lang="ru-RU" sz="1800" dirty="0">
                <a:effectLst/>
                <a:latin typeface="Calibri" panose="020F0502020204030204" pitchFamily="34" charset="0"/>
                <a:ea typeface="Calibri" panose="020F0502020204030204" pitchFamily="34" charset="0"/>
                <a:cs typeface="Cordia New" panose="020B0304020202020204" pitchFamily="34" charset="-34"/>
              </a:rPr>
              <a:t> </a:t>
            </a:r>
            <a:r>
              <a:rPr lang="ru-RU" sz="1800" dirty="0">
                <a:effectLst/>
                <a:latin typeface="Cambria Math" panose="02040503050406030204" pitchFamily="18" charset="0"/>
                <a:ea typeface="Calibri" panose="020F0502020204030204" pitchFamily="34" charset="0"/>
                <a:cs typeface="Cambria Math" panose="02040503050406030204" pitchFamily="18" charset="0"/>
              </a:rPr>
              <a:t>𝐹𝑃</a:t>
            </a:r>
            <a:r>
              <a:rPr lang="ru-RU" sz="1800" dirty="0">
                <a:effectLst/>
                <a:latin typeface="Calibri" panose="020F0502020204030204" pitchFamily="34" charset="0"/>
                <a:ea typeface="Calibri" panose="020F0502020204030204" pitchFamily="34" charset="0"/>
                <a:cs typeface="Cordia New" panose="020B0304020202020204" pitchFamily="34" charset="-34"/>
              </a:rPr>
              <a:t> +  1 </a:t>
            </a:r>
            <a:r>
              <a:rPr lang="ru-RU" sz="1800" dirty="0">
                <a:effectLst/>
                <a:latin typeface="Cambria Math" panose="02040503050406030204" pitchFamily="18" charset="0"/>
                <a:ea typeface="Calibri" panose="020F0502020204030204" pitchFamily="34" charset="0"/>
                <a:cs typeface="Cambria Math" panose="02040503050406030204" pitchFamily="18" charset="0"/>
              </a:rPr>
              <a:t>∗</a:t>
            </a:r>
            <a:r>
              <a:rPr lang="ru-RU" sz="1800" dirty="0">
                <a:effectLst/>
                <a:latin typeface="Calibri" panose="020F0502020204030204" pitchFamily="34" charset="0"/>
                <a:ea typeface="Calibri" panose="020F0502020204030204" pitchFamily="34" charset="0"/>
                <a:cs typeface="Cordia New" panose="020B0304020202020204" pitchFamily="34" charset="-34"/>
              </a:rPr>
              <a:t> </a:t>
            </a:r>
            <a:r>
              <a:rPr lang="ru-RU" sz="1800" dirty="0">
                <a:effectLst/>
                <a:latin typeface="Cambria Math" panose="02040503050406030204" pitchFamily="18" charset="0"/>
                <a:ea typeface="Calibri" panose="020F0502020204030204" pitchFamily="34" charset="0"/>
                <a:cs typeface="Cambria Math" panose="02040503050406030204" pitchFamily="18" charset="0"/>
              </a:rPr>
              <a:t>𝐹𝑁</a:t>
            </a:r>
            <a:endParaRPr lang="ru-RU" sz="18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r>
              <a:rPr lang="ru-RU" sz="1800" dirty="0">
                <a:effectLst/>
                <a:latin typeface="Calibri" panose="020F0502020204030204" pitchFamily="34" charset="0"/>
                <a:ea typeface="Calibri" panose="020F0502020204030204" pitchFamily="34" charset="0"/>
                <a:cs typeface="Cordia New" panose="020B0304020202020204" pitchFamily="34" charset="-34"/>
              </a:rPr>
              <a:t>Смысл её состоит в том, что для бизнеса неплатёжеспособный клиент, предсказанный обратным, приносит в разы больше потерь, чем в обратном случае. Поэтому общая оценка модели будет заключаться в суммарных штрафных баллах посчитанной на основе матрицы ошибок классификации. И именно на эту метрика я буду смотреть в основном при выборе модели. </a:t>
            </a:r>
          </a:p>
          <a:p>
            <a:pPr>
              <a:lnSpc>
                <a:spcPct val="107000"/>
              </a:lnSpc>
              <a:spcAft>
                <a:spcPts val="800"/>
              </a:spcAft>
            </a:pPr>
            <a:r>
              <a:rPr lang="ru-RU" sz="1800" dirty="0">
                <a:effectLst/>
                <a:latin typeface="Calibri" panose="020F0502020204030204" pitchFamily="34" charset="0"/>
                <a:ea typeface="Calibri" panose="020F0502020204030204" pitchFamily="34" charset="0"/>
                <a:cs typeface="Cordia New" panose="020B0304020202020204" pitchFamily="34" charset="-34"/>
              </a:rPr>
              <a:t>наилучшая комбинация – классический градиентный </a:t>
            </a:r>
            <a:r>
              <a:rPr lang="ru-RU" sz="1800" dirty="0" err="1">
                <a:effectLst/>
                <a:latin typeface="Calibri" panose="020F0502020204030204" pitchFamily="34" charset="0"/>
                <a:ea typeface="Calibri" panose="020F0502020204030204" pitchFamily="34" charset="0"/>
                <a:cs typeface="Cordia New" panose="020B0304020202020204" pitchFamily="34" charset="-34"/>
              </a:rPr>
              <a:t>бустинг</a:t>
            </a:r>
            <a:r>
              <a:rPr lang="ru-RU" sz="1800" dirty="0">
                <a:effectLst/>
                <a:latin typeface="Calibri" panose="020F0502020204030204" pitchFamily="34" charset="0"/>
                <a:ea typeface="Calibri" panose="020F0502020204030204" pitchFamily="34" charset="0"/>
                <a:cs typeface="Cordia New" panose="020B0304020202020204" pitchFamily="34" charset="-34"/>
              </a:rPr>
              <a:t> (</a:t>
            </a:r>
            <a:r>
              <a:rPr lang="ru-RU" sz="1800" dirty="0" err="1">
                <a:effectLst/>
                <a:latin typeface="Calibri" panose="020F0502020204030204" pitchFamily="34" charset="0"/>
                <a:ea typeface="Calibri" panose="020F0502020204030204" pitchFamily="34" charset="0"/>
                <a:cs typeface="Cordia New" panose="020B0304020202020204" pitchFamily="34" charset="-34"/>
              </a:rPr>
              <a:t>GradBoost</a:t>
            </a:r>
            <a:r>
              <a:rPr lang="ru-RU" sz="1800" dirty="0">
                <a:effectLst/>
                <a:latin typeface="Calibri" panose="020F0502020204030204" pitchFamily="34" charset="0"/>
                <a:ea typeface="Calibri" panose="020F0502020204030204" pitchFamily="34" charset="0"/>
                <a:cs typeface="Cordia New" panose="020B0304020202020204" pitchFamily="34" charset="-34"/>
              </a:rPr>
              <a:t>) после применения </a:t>
            </a:r>
            <a:r>
              <a:rPr lang="ru-RU" sz="1800" dirty="0" err="1">
                <a:effectLst/>
                <a:latin typeface="Calibri" panose="020F0502020204030204" pitchFamily="34" charset="0"/>
                <a:ea typeface="Calibri" panose="020F0502020204030204" pitchFamily="34" charset="0"/>
                <a:cs typeface="Cordia New" panose="020B0304020202020204" pitchFamily="34" charset="-34"/>
              </a:rPr>
              <a:t>перебалансировки</a:t>
            </a:r>
            <a:r>
              <a:rPr lang="ru-RU" sz="1800" dirty="0">
                <a:effectLst/>
                <a:latin typeface="Calibri" panose="020F0502020204030204" pitchFamily="34" charset="0"/>
                <a:ea typeface="Calibri" panose="020F0502020204030204" pitchFamily="34" charset="0"/>
                <a:cs typeface="Cordia New" panose="020B0304020202020204" pitchFamily="34" charset="-34"/>
              </a:rPr>
              <a:t> с помощью SVMSMOTE</a:t>
            </a:r>
          </a:p>
          <a:p>
            <a:endParaRPr lang="ru-RU" dirty="0"/>
          </a:p>
        </p:txBody>
      </p:sp>
      <p:sp>
        <p:nvSpPr>
          <p:cNvPr id="4" name="Номер слайда 3"/>
          <p:cNvSpPr>
            <a:spLocks noGrp="1"/>
          </p:cNvSpPr>
          <p:nvPr>
            <p:ph type="sldNum" sz="quarter" idx="5"/>
          </p:nvPr>
        </p:nvSpPr>
        <p:spPr/>
        <p:txBody>
          <a:bodyPr/>
          <a:lstStyle/>
          <a:p>
            <a:fld id="{DB1690AB-6DA9-45C3-A3E8-A120CD7730B9}" type="slidenum">
              <a:rPr lang="ru-RU" smtClean="0"/>
              <a:t>10</a:t>
            </a:fld>
            <a:endParaRPr lang="ru-RU" dirty="0"/>
          </a:p>
        </p:txBody>
      </p:sp>
    </p:spTree>
    <p:extLst>
      <p:ext uri="{BB962C8B-B14F-4D97-AF65-F5344CB8AC3E}">
        <p14:creationId xmlns:p14="http://schemas.microsoft.com/office/powerpoint/2010/main" val="604647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dirty="0">
                <a:effectLst/>
                <a:latin typeface="Calibri" panose="020F0502020204030204" pitchFamily="34" charset="0"/>
                <a:ea typeface="Calibri" panose="020F0502020204030204" pitchFamily="34" charset="0"/>
                <a:cs typeface="Cordia New" panose="020B0304020202020204" pitchFamily="34" charset="-34"/>
              </a:rPr>
              <a:t>11. Теперь, когда мы нашли наилучшую комбинацию, нам осталось подобрать </a:t>
            </a:r>
            <a:r>
              <a:rPr lang="ru-RU" sz="1800" dirty="0" err="1">
                <a:effectLst/>
                <a:latin typeface="Calibri" panose="020F0502020204030204" pitchFamily="34" charset="0"/>
                <a:ea typeface="Calibri" panose="020F0502020204030204" pitchFamily="34" charset="0"/>
                <a:cs typeface="Cordia New" panose="020B0304020202020204" pitchFamily="34" charset="-34"/>
              </a:rPr>
              <a:t>гиперпараметры</a:t>
            </a:r>
            <a:r>
              <a:rPr lang="ru-RU" sz="1800" dirty="0">
                <a:effectLst/>
                <a:latin typeface="Calibri" panose="020F0502020204030204" pitchFamily="34" charset="0"/>
                <a:ea typeface="Calibri" panose="020F0502020204030204" pitchFamily="34" charset="0"/>
                <a:cs typeface="Cordia New" panose="020B0304020202020204" pitchFamily="34" charset="-34"/>
              </a:rPr>
              <a:t> для этой модели. Для этого мною был использован такой инструмент как </a:t>
            </a:r>
            <a:r>
              <a:rPr lang="ru-RU" sz="1800" dirty="0" err="1">
                <a:effectLst/>
                <a:latin typeface="Calibri" panose="020F0502020204030204" pitchFamily="34" charset="0"/>
                <a:ea typeface="Calibri" panose="020F0502020204030204" pitchFamily="34" charset="0"/>
                <a:cs typeface="Cordia New" panose="020B0304020202020204" pitchFamily="34" charset="-34"/>
              </a:rPr>
              <a:t>GridSearchCV</a:t>
            </a:r>
            <a:r>
              <a:rPr lang="ru-RU" sz="1800" dirty="0">
                <a:effectLst/>
                <a:latin typeface="Calibri" panose="020F0502020204030204" pitchFamily="34" charset="0"/>
                <a:ea typeface="Calibri" panose="020F0502020204030204" pitchFamily="34" charset="0"/>
                <a:cs typeface="Cordia New" panose="020B0304020202020204" pitchFamily="34" charset="-34"/>
              </a:rPr>
              <a:t>. Он находит наилучшие параметры, путем обычного перебора - создает модель для каждой возможной комбинации параметров. Перебор параметров может занять достаточно много времени (у меня занял 30 мин), однако он очень важен, ведь их изменение  может принципиально повлиять на ее качество. </a:t>
            </a:r>
          </a:p>
          <a:p>
            <a:pPr>
              <a:lnSpc>
                <a:spcPct val="107000"/>
              </a:lnSpc>
              <a:spcAft>
                <a:spcPts val="800"/>
              </a:spcAft>
            </a:pPr>
            <a:r>
              <a:rPr lang="ru-RU" sz="1800" dirty="0">
                <a:effectLst/>
                <a:latin typeface="Calibri" panose="020F0502020204030204" pitchFamily="34" charset="0"/>
                <a:ea typeface="Calibri" panose="020F0502020204030204" pitchFamily="34" charset="0"/>
                <a:cs typeface="Cordia New" panose="020B0304020202020204" pitchFamily="34" charset="-34"/>
              </a:rPr>
              <a:t>К сожалению, в нашей модели после подбора параметров все метрики кроме полноты стали хуже (Рисунок 7, Рисунок 8). Особенно сильно это повлияло на метрику штрафов. Подбор параметров не требовался.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800" dirty="0">
              <a:solidFill>
                <a:srgbClr val="000000"/>
              </a:solidFill>
              <a:effectLst/>
              <a:latin typeface="Times New Roman" panose="02020603050405020304" pitchFamily="18" charset="0"/>
              <a:ea typeface="Calibri" panose="020F0502020204030204" pitchFamily="34" charset="0"/>
            </a:endParaRPr>
          </a:p>
        </p:txBody>
      </p:sp>
      <p:sp>
        <p:nvSpPr>
          <p:cNvPr id="4" name="Номер слайда 3"/>
          <p:cNvSpPr>
            <a:spLocks noGrp="1"/>
          </p:cNvSpPr>
          <p:nvPr>
            <p:ph type="sldNum" sz="quarter" idx="5"/>
          </p:nvPr>
        </p:nvSpPr>
        <p:spPr/>
        <p:txBody>
          <a:bodyPr/>
          <a:lstStyle/>
          <a:p>
            <a:fld id="{DB1690AB-6DA9-45C3-A3E8-A120CD7730B9}" type="slidenum">
              <a:rPr lang="ru-RU" smtClean="0"/>
              <a:t>11</a:t>
            </a:fld>
            <a:endParaRPr lang="ru-RU" dirty="0"/>
          </a:p>
        </p:txBody>
      </p:sp>
    </p:spTree>
    <p:extLst>
      <p:ext uri="{BB962C8B-B14F-4D97-AF65-F5344CB8AC3E}">
        <p14:creationId xmlns:p14="http://schemas.microsoft.com/office/powerpoint/2010/main" val="2429740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342900" lvl="0" indent="-342900">
              <a:lnSpc>
                <a:spcPct val="107000"/>
              </a:lnSpc>
              <a:spcAft>
                <a:spcPts val="800"/>
              </a:spcAft>
              <a:buFont typeface="Times New Roman" panose="02020603050405020304" pitchFamily="18" charset="0"/>
              <a:buChar char="-"/>
              <a:tabLst>
                <a:tab pos="457200" algn="l"/>
              </a:tabLst>
            </a:pPr>
            <a:r>
              <a:rPr lang="ru-RU" sz="1800" dirty="0">
                <a:effectLst/>
                <a:latin typeface="Calibri" panose="020F0502020204030204" pitchFamily="34" charset="0"/>
                <a:ea typeface="Calibri" panose="020F0502020204030204" pitchFamily="34" charset="0"/>
                <a:cs typeface="Cordia New" panose="020B0304020202020204" pitchFamily="34" charset="-34"/>
              </a:rPr>
              <a:t>12. наилучшая модель - LGBM</a:t>
            </a:r>
          </a:p>
          <a:p>
            <a:pPr marL="342900" lvl="0" indent="-342900">
              <a:lnSpc>
                <a:spcPct val="107000"/>
              </a:lnSpc>
              <a:spcAft>
                <a:spcPts val="800"/>
              </a:spcAft>
              <a:buFont typeface="Times New Roman" panose="02020603050405020304" pitchFamily="18" charset="0"/>
              <a:buChar char="-"/>
              <a:tabLst>
                <a:tab pos="457200" algn="l"/>
              </a:tabLst>
            </a:pPr>
            <a:r>
              <a:rPr lang="ru-RU" sz="1800" dirty="0">
                <a:effectLst/>
                <a:latin typeface="Calibri" panose="020F0502020204030204" pitchFamily="34" charset="0"/>
                <a:ea typeface="Calibri" panose="020F0502020204030204" pitchFamily="34" charset="0"/>
                <a:cs typeface="Cordia New" panose="020B0304020202020204" pitchFamily="34" charset="-34"/>
              </a:rPr>
              <a:t>наилучший балансировщик - SVMSMOTE</a:t>
            </a:r>
          </a:p>
          <a:p>
            <a:pPr marL="342900" lvl="0" indent="-342900">
              <a:lnSpc>
                <a:spcPct val="107000"/>
              </a:lnSpc>
              <a:spcAft>
                <a:spcPts val="800"/>
              </a:spcAft>
              <a:buFont typeface="Times New Roman" panose="02020603050405020304" pitchFamily="18" charset="0"/>
              <a:buChar char="-"/>
              <a:tabLst>
                <a:tab pos="457200" algn="l"/>
              </a:tabLst>
            </a:pPr>
            <a:r>
              <a:rPr lang="ru-RU" sz="1800" dirty="0">
                <a:effectLst/>
                <a:latin typeface="Calibri" panose="020F0502020204030204" pitchFamily="34" charset="0"/>
                <a:ea typeface="Calibri" panose="020F0502020204030204" pitchFamily="34" charset="0"/>
                <a:cs typeface="Cordia New" panose="020B0304020202020204" pitchFamily="34" charset="-34"/>
              </a:rPr>
              <a:t>наихудшая модель – KNN</a:t>
            </a:r>
          </a:p>
          <a:p>
            <a:pPr marL="342900" lvl="0" indent="-342900">
              <a:lnSpc>
                <a:spcPct val="107000"/>
              </a:lnSpc>
              <a:spcAft>
                <a:spcPts val="800"/>
              </a:spcAft>
              <a:buFont typeface="Times New Roman" panose="02020603050405020304" pitchFamily="18" charset="0"/>
              <a:buChar char="-"/>
              <a:tabLst>
                <a:tab pos="457200" algn="l"/>
              </a:tabLst>
            </a:pPr>
            <a:r>
              <a:rPr lang="ru-RU" sz="1800" dirty="0">
                <a:effectLst/>
                <a:latin typeface="Calibri" panose="020F0502020204030204" pitchFamily="34" charset="0"/>
                <a:ea typeface="Calibri" panose="020F0502020204030204" pitchFamily="34" charset="0"/>
                <a:cs typeface="Cordia New" panose="020B0304020202020204" pitchFamily="34" charset="-34"/>
              </a:rPr>
              <a:t>наихудший балансировщик – SMOTEN</a:t>
            </a:r>
          </a:p>
          <a:p>
            <a:pPr>
              <a:lnSpc>
                <a:spcPct val="107000"/>
              </a:lnSpc>
              <a:spcAft>
                <a:spcPts val="800"/>
              </a:spcAft>
            </a:pPr>
            <a:r>
              <a:rPr lang="ru-RU" sz="1800" dirty="0" err="1">
                <a:effectLst/>
                <a:latin typeface="Calibri" panose="020F0502020204030204" pitchFamily="34" charset="0"/>
                <a:ea typeface="Calibri" panose="020F0502020204030204" pitchFamily="34" charset="0"/>
                <a:cs typeface="Cordia New" panose="020B0304020202020204" pitchFamily="34" charset="-34"/>
              </a:rPr>
              <a:t>Бустинги</a:t>
            </a:r>
            <a:r>
              <a:rPr lang="ru-RU" sz="1800" dirty="0">
                <a:effectLst/>
                <a:latin typeface="Calibri" panose="020F0502020204030204" pitchFamily="34" charset="0"/>
                <a:ea typeface="Calibri" panose="020F0502020204030204" pitchFamily="34" charset="0"/>
                <a:cs typeface="Cordia New" panose="020B0304020202020204" pitchFamily="34" charset="-34"/>
              </a:rPr>
              <a:t> оказались наиболее эффективными. Общая архитектура </a:t>
            </a:r>
            <a:r>
              <a:rPr lang="ru-RU" sz="1800" dirty="0" err="1">
                <a:effectLst/>
                <a:latin typeface="Calibri" panose="020F0502020204030204" pitchFamily="34" charset="0"/>
                <a:ea typeface="Calibri" panose="020F0502020204030204" pitchFamily="34" charset="0"/>
                <a:cs typeface="Cordia New" panose="020B0304020202020204" pitchFamily="34" charset="-34"/>
              </a:rPr>
              <a:t>бустинговых</a:t>
            </a:r>
            <a:r>
              <a:rPr lang="ru-RU" sz="1800" dirty="0">
                <a:effectLst/>
                <a:latin typeface="Calibri" panose="020F0502020204030204" pitchFamily="34" charset="0"/>
                <a:ea typeface="Calibri" panose="020F0502020204030204" pitchFamily="34" charset="0"/>
                <a:cs typeface="Cordia New" panose="020B0304020202020204" pitchFamily="34" charset="-34"/>
              </a:rPr>
              <a:t> моделей заключается в последовательном построении классических моделей машинного обучения, где каждая последующая модель предсказывает разницу предсказания и реального значения предыдущей модели.</a:t>
            </a:r>
          </a:p>
          <a:p>
            <a:pPr marL="342900" lvl="0" indent="-342900">
              <a:lnSpc>
                <a:spcPct val="107000"/>
              </a:lnSpc>
              <a:spcAft>
                <a:spcPts val="800"/>
              </a:spcAft>
              <a:buFont typeface="Times New Roman" panose="02020603050405020304" pitchFamily="18" charset="0"/>
              <a:buChar char="-"/>
              <a:tabLst>
                <a:tab pos="457200" algn="l"/>
              </a:tabLst>
            </a:pPr>
            <a:r>
              <a:rPr lang="ru-RU" sz="1800" dirty="0">
                <a:effectLst/>
                <a:latin typeface="Calibri" panose="020F0502020204030204" pitchFamily="34" charset="0"/>
                <a:ea typeface="Calibri" panose="020F0502020204030204" pitchFamily="34" charset="0"/>
                <a:cs typeface="Cordia New" panose="020B0304020202020204" pitchFamily="34" charset="-34"/>
              </a:rPr>
              <a:t>наилучшая комбинация – классический градиентный </a:t>
            </a:r>
            <a:r>
              <a:rPr lang="ru-RU" sz="1800" dirty="0" err="1">
                <a:effectLst/>
                <a:latin typeface="Calibri" panose="020F0502020204030204" pitchFamily="34" charset="0"/>
                <a:ea typeface="Calibri" panose="020F0502020204030204" pitchFamily="34" charset="0"/>
                <a:cs typeface="Cordia New" panose="020B0304020202020204" pitchFamily="34" charset="-34"/>
              </a:rPr>
              <a:t>бустинг</a:t>
            </a:r>
            <a:r>
              <a:rPr lang="ru-RU" sz="1800" dirty="0">
                <a:effectLst/>
                <a:latin typeface="Calibri" panose="020F0502020204030204" pitchFamily="34" charset="0"/>
                <a:ea typeface="Calibri" panose="020F0502020204030204" pitchFamily="34" charset="0"/>
                <a:cs typeface="Cordia New" panose="020B0304020202020204" pitchFamily="34" charset="-34"/>
              </a:rPr>
              <a:t> (</a:t>
            </a:r>
            <a:r>
              <a:rPr lang="ru-RU" sz="1800" dirty="0" err="1">
                <a:effectLst/>
                <a:latin typeface="Calibri" panose="020F0502020204030204" pitchFamily="34" charset="0"/>
                <a:ea typeface="Calibri" panose="020F0502020204030204" pitchFamily="34" charset="0"/>
                <a:cs typeface="Cordia New" panose="020B0304020202020204" pitchFamily="34" charset="-34"/>
              </a:rPr>
              <a:t>GradBoost</a:t>
            </a:r>
            <a:r>
              <a:rPr lang="ru-RU" sz="1800" dirty="0">
                <a:effectLst/>
                <a:latin typeface="Calibri" panose="020F0502020204030204" pitchFamily="34" charset="0"/>
                <a:ea typeface="Calibri" panose="020F0502020204030204" pitchFamily="34" charset="0"/>
                <a:cs typeface="Cordia New" panose="020B0304020202020204" pitchFamily="34" charset="-34"/>
              </a:rPr>
              <a:t>) после применения </a:t>
            </a:r>
            <a:r>
              <a:rPr lang="ru-RU" sz="1800" dirty="0" err="1">
                <a:effectLst/>
                <a:latin typeface="Calibri" panose="020F0502020204030204" pitchFamily="34" charset="0"/>
                <a:ea typeface="Calibri" panose="020F0502020204030204" pitchFamily="34" charset="0"/>
                <a:cs typeface="Cordia New" panose="020B0304020202020204" pitchFamily="34" charset="-34"/>
              </a:rPr>
              <a:t>перебалансировки</a:t>
            </a:r>
            <a:r>
              <a:rPr lang="ru-RU" sz="1800" dirty="0">
                <a:effectLst/>
                <a:latin typeface="Calibri" panose="020F0502020204030204" pitchFamily="34" charset="0"/>
                <a:ea typeface="Calibri" panose="020F0502020204030204" pitchFamily="34" charset="0"/>
                <a:cs typeface="Cordia New" panose="020B0304020202020204" pitchFamily="34" charset="-34"/>
              </a:rPr>
              <a:t> с помощью SVMSMOTE</a:t>
            </a:r>
          </a:p>
          <a:p>
            <a:pPr>
              <a:lnSpc>
                <a:spcPct val="107000"/>
              </a:lnSpc>
              <a:spcAft>
                <a:spcPts val="800"/>
              </a:spcAft>
            </a:pPr>
            <a:r>
              <a:rPr lang="ru-RU" sz="1800" dirty="0">
                <a:effectLst/>
                <a:latin typeface="Calibri" panose="020F0502020204030204" pitchFamily="34" charset="0"/>
                <a:ea typeface="Calibri" panose="020F0502020204030204" pitchFamily="34" charset="0"/>
                <a:cs typeface="Cordia New" panose="020B0304020202020204" pitchFamily="34" charset="-34"/>
              </a:rPr>
              <a:t>Без подбора параметров (</a:t>
            </a:r>
            <a:r>
              <a:rPr lang="ru-RU" sz="1800" dirty="0" err="1">
                <a:effectLst/>
                <a:latin typeface="Calibri" panose="020F0502020204030204" pitchFamily="34" charset="0"/>
                <a:ea typeface="Calibri" panose="020F0502020204030204" pitchFamily="34" charset="0"/>
                <a:cs typeface="Cordia New" panose="020B0304020202020204" pitchFamily="34" charset="-34"/>
              </a:rPr>
              <a:t>GridSearchCV</a:t>
            </a:r>
            <a:r>
              <a:rPr lang="ru-RU" sz="1800" dirty="0">
                <a:effectLst/>
                <a:latin typeface="Calibri" panose="020F0502020204030204" pitchFamily="34" charset="0"/>
                <a:ea typeface="Calibri" panose="020F0502020204030204" pitchFamily="34" charset="0"/>
                <a:cs typeface="Cordia New" panose="020B0304020202020204" pitchFamily="34" charset="-34"/>
              </a:rPr>
              <a:t>). Полученная модель имеет оценку 8885 у.е. стоимости издержек для компании. По сравнению с другими комбинациями, разрыв большой, потому что каждая денежная единица на счету.  </a:t>
            </a:r>
          </a:p>
          <a:p>
            <a:pPr>
              <a:lnSpc>
                <a:spcPct val="107000"/>
              </a:lnSpc>
              <a:spcAft>
                <a:spcPts val="800"/>
              </a:spcAft>
            </a:pPr>
            <a:r>
              <a:rPr lang="ru-RU" sz="1800" dirty="0">
                <a:effectLst/>
                <a:latin typeface="Calibri" panose="020F0502020204030204" pitchFamily="34" charset="0"/>
                <a:ea typeface="Calibri" panose="020F0502020204030204" pitchFamily="34" charset="0"/>
                <a:cs typeface="Cordia New" panose="020B0304020202020204" pitchFamily="34" charset="-34"/>
              </a:rPr>
              <a:t>Минусом модели является лишь то , что относительно других моделей относительно других моделей она достаточно долго обучается – 88 секунд. И в принципе </a:t>
            </a:r>
            <a:r>
              <a:rPr lang="ru-RU" sz="1800" dirty="0" err="1">
                <a:effectLst/>
                <a:latin typeface="Calibri" panose="020F0502020204030204" pitchFamily="34" charset="0"/>
                <a:ea typeface="Calibri" panose="020F0502020204030204" pitchFamily="34" charset="0"/>
                <a:cs typeface="Cordia New" panose="020B0304020202020204" pitchFamily="34" charset="-34"/>
              </a:rPr>
              <a:t>перебалансировщик</a:t>
            </a:r>
            <a:r>
              <a:rPr lang="ru-RU" sz="1800" dirty="0">
                <a:effectLst/>
                <a:latin typeface="Calibri" panose="020F0502020204030204" pitchFamily="34" charset="0"/>
                <a:ea typeface="Calibri" panose="020F0502020204030204" pitchFamily="34" charset="0"/>
                <a:cs typeface="Cordia New" panose="020B0304020202020204" pitchFamily="34" charset="-34"/>
              </a:rPr>
              <a:t> SVMSMOTE является самым долгим. Однако, на мой взгляд, качество  модели гораздо важнее времени обучения.</a:t>
            </a:r>
          </a:p>
          <a:p>
            <a:pPr>
              <a:lnSpc>
                <a:spcPct val="107000"/>
              </a:lnSpc>
              <a:spcAft>
                <a:spcPts val="800"/>
              </a:spcAft>
            </a:pPr>
            <a:r>
              <a:rPr lang="ru-RU" sz="1800" dirty="0">
                <a:effectLst/>
                <a:latin typeface="Calibri" panose="020F0502020204030204" pitchFamily="34" charset="0"/>
                <a:ea typeface="Calibri" panose="020F0502020204030204" pitchFamily="34" charset="0"/>
                <a:cs typeface="Cordia New" panose="020B0304020202020204" pitchFamily="34" charset="-34"/>
              </a:rPr>
              <a:t>Балансировщик SVMSMOTE уверенно лидирует среди своих аналогов. В случае же классификатора – вопрос надлежит дальнейшему исследованию – сравнению работы на разных наборах данных. Как повод для дальнейших исследований – эксперименты со слоями балансировки.</a:t>
            </a:r>
          </a:p>
          <a:p>
            <a:pPr>
              <a:lnSpc>
                <a:spcPct val="107000"/>
              </a:lnSpc>
              <a:spcAft>
                <a:spcPts val="800"/>
              </a:spcAft>
            </a:pPr>
            <a:r>
              <a:rPr lang="ru-RU" sz="1800" dirty="0">
                <a:effectLst/>
                <a:latin typeface="Calibri" panose="020F0502020204030204" pitchFamily="34" charset="0"/>
                <a:ea typeface="Calibri" panose="020F0502020204030204" pitchFamily="34" charset="0"/>
                <a:cs typeface="Cordia New" panose="020B0304020202020204" pitchFamily="34" charset="-34"/>
              </a:rPr>
              <a:t> </a:t>
            </a:r>
          </a:p>
          <a:p>
            <a:endParaRPr lang="ru-RU" dirty="0"/>
          </a:p>
        </p:txBody>
      </p:sp>
      <p:sp>
        <p:nvSpPr>
          <p:cNvPr id="4" name="Номер слайда 3"/>
          <p:cNvSpPr>
            <a:spLocks noGrp="1"/>
          </p:cNvSpPr>
          <p:nvPr>
            <p:ph type="sldNum" sz="quarter" idx="5"/>
          </p:nvPr>
        </p:nvSpPr>
        <p:spPr/>
        <p:txBody>
          <a:bodyPr/>
          <a:lstStyle/>
          <a:p>
            <a:fld id="{DB1690AB-6DA9-45C3-A3E8-A120CD7730B9}" type="slidenum">
              <a:rPr lang="ru-RU" smtClean="0"/>
              <a:t>12</a:t>
            </a:fld>
            <a:endParaRPr lang="ru-RU" dirty="0"/>
          </a:p>
        </p:txBody>
      </p:sp>
    </p:spTree>
    <p:extLst>
      <p:ext uri="{BB962C8B-B14F-4D97-AF65-F5344CB8AC3E}">
        <p14:creationId xmlns:p14="http://schemas.microsoft.com/office/powerpoint/2010/main" val="1373190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B1690AB-6DA9-45C3-A3E8-A120CD7730B9}" type="slidenum">
              <a:rPr lang="ru-RU" smtClean="0"/>
              <a:t>13</a:t>
            </a:fld>
            <a:endParaRPr lang="ru-RU" dirty="0"/>
          </a:p>
        </p:txBody>
      </p:sp>
    </p:spTree>
    <p:extLst>
      <p:ext uri="{BB962C8B-B14F-4D97-AF65-F5344CB8AC3E}">
        <p14:creationId xmlns:p14="http://schemas.microsoft.com/office/powerpoint/2010/main" val="3842774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B1690AB-6DA9-45C3-A3E8-A120CD7730B9}" type="slidenum">
              <a:rPr lang="ru-RU" smtClean="0"/>
              <a:t>2</a:t>
            </a:fld>
            <a:endParaRPr lang="ru-RU" dirty="0"/>
          </a:p>
        </p:txBody>
      </p:sp>
    </p:spTree>
    <p:extLst>
      <p:ext uri="{BB962C8B-B14F-4D97-AF65-F5344CB8AC3E}">
        <p14:creationId xmlns:p14="http://schemas.microsoft.com/office/powerpoint/2010/main" val="1035502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dirty="0">
                <a:effectLst/>
                <a:latin typeface="Calibri" panose="020F0502020204030204" pitchFamily="34" charset="0"/>
                <a:ea typeface="Calibri" panose="020F0502020204030204" pitchFamily="34" charset="0"/>
                <a:cs typeface="Cordia New" panose="020B0304020202020204" pitchFamily="34" charset="-34"/>
              </a:rPr>
              <a:t>3. Цель работы создать модель которая предсказывает решения о выдаче кредита с помощью машинного обучения.</a:t>
            </a:r>
          </a:p>
          <a:p>
            <a:pPr>
              <a:lnSpc>
                <a:spcPct val="107000"/>
              </a:lnSpc>
              <a:spcAft>
                <a:spcPts val="800"/>
              </a:spcAft>
            </a:pPr>
            <a:r>
              <a:rPr lang="ru-RU" sz="1800" dirty="0">
                <a:effectLst/>
                <a:latin typeface="Calibri" panose="020F0502020204030204" pitchFamily="34" charset="0"/>
                <a:ea typeface="Calibri" panose="020F0502020204030204" pitchFamily="34" charset="0"/>
                <a:cs typeface="Cordia New" panose="020B0304020202020204" pitchFamily="34" charset="-34"/>
              </a:rPr>
              <a:t>В рамках данной курсовой будет произведена обзорная работа по текущим решениям в сфере кредитного скоринга, сравнение этих решений и выбор наилучшего.</a:t>
            </a:r>
          </a:p>
          <a:p>
            <a:endParaRPr lang="ru-RU" dirty="0"/>
          </a:p>
        </p:txBody>
      </p:sp>
      <p:sp>
        <p:nvSpPr>
          <p:cNvPr id="4" name="Номер слайда 3"/>
          <p:cNvSpPr>
            <a:spLocks noGrp="1"/>
          </p:cNvSpPr>
          <p:nvPr>
            <p:ph type="sldNum" sz="quarter" idx="5"/>
          </p:nvPr>
        </p:nvSpPr>
        <p:spPr/>
        <p:txBody>
          <a:bodyPr/>
          <a:lstStyle/>
          <a:p>
            <a:fld id="{DB1690AB-6DA9-45C3-A3E8-A120CD7730B9}" type="slidenum">
              <a:rPr lang="ru-RU" smtClean="0"/>
              <a:t>3</a:t>
            </a:fld>
            <a:endParaRPr lang="ru-RU" dirty="0"/>
          </a:p>
        </p:txBody>
      </p:sp>
    </p:spTree>
    <p:extLst>
      <p:ext uri="{BB962C8B-B14F-4D97-AF65-F5344CB8AC3E}">
        <p14:creationId xmlns:p14="http://schemas.microsoft.com/office/powerpoint/2010/main" val="1420808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dirty="0">
                <a:effectLst/>
                <a:latin typeface="Calibri" panose="020F0502020204030204" pitchFamily="34" charset="0"/>
                <a:ea typeface="Calibri" panose="020F0502020204030204" pitchFamily="34" charset="0"/>
                <a:cs typeface="Cordia New" panose="020B0304020202020204" pitchFamily="34" charset="-34"/>
              </a:rPr>
              <a:t>4. Для исследования упомянутых архитектур был выбран набор данных с соревнования </a:t>
            </a:r>
            <a:r>
              <a:rPr lang="ru-RU" sz="1800" u="sng" dirty="0" err="1">
                <a:solidFill>
                  <a:srgbClr val="0563C1"/>
                </a:solidFill>
                <a:effectLst/>
                <a:latin typeface="Calibri" panose="020F0502020204030204" pitchFamily="34" charset="0"/>
                <a:ea typeface="Calibri" panose="020F0502020204030204" pitchFamily="34" charset="0"/>
                <a:cs typeface="Cordia New" panose="020B0304020202020204" pitchFamily="34" charset="-34"/>
                <a:hlinkClick r:id="rId3"/>
              </a:rPr>
              <a:t>Give</a:t>
            </a:r>
            <a:r>
              <a:rPr lang="ru-RU" sz="1800" u="sng" dirty="0">
                <a:solidFill>
                  <a:srgbClr val="0563C1"/>
                </a:solidFill>
                <a:effectLst/>
                <a:latin typeface="Calibri" panose="020F0502020204030204" pitchFamily="34" charset="0"/>
                <a:ea typeface="Calibri" panose="020F0502020204030204" pitchFamily="34" charset="0"/>
                <a:cs typeface="Cordia New" panose="020B0304020202020204" pitchFamily="34" charset="-34"/>
                <a:hlinkClick r:id="rId3"/>
              </a:rPr>
              <a:t> Me </a:t>
            </a:r>
            <a:r>
              <a:rPr lang="ru-RU" sz="1800" u="sng" dirty="0" err="1">
                <a:solidFill>
                  <a:srgbClr val="0563C1"/>
                </a:solidFill>
                <a:effectLst/>
                <a:latin typeface="Calibri" panose="020F0502020204030204" pitchFamily="34" charset="0"/>
                <a:ea typeface="Calibri" panose="020F0502020204030204" pitchFamily="34" charset="0"/>
                <a:cs typeface="Cordia New" panose="020B0304020202020204" pitchFamily="34" charset="-34"/>
                <a:hlinkClick r:id="rId3"/>
              </a:rPr>
              <a:t>Some</a:t>
            </a:r>
            <a:r>
              <a:rPr lang="ru-RU" sz="1800" dirty="0">
                <a:effectLst/>
                <a:latin typeface="Calibri" panose="020F0502020204030204" pitchFamily="34" charset="0"/>
                <a:ea typeface="Calibri" panose="020F0502020204030204" pitchFamily="34" charset="0"/>
                <a:cs typeface="Cordia New" panose="020B0304020202020204" pitchFamily="34" charset="-34"/>
              </a:rPr>
              <a:t> </a:t>
            </a:r>
            <a:r>
              <a:rPr lang="ru-RU" sz="1800" u="sng" dirty="0">
                <a:solidFill>
                  <a:srgbClr val="0563C1"/>
                </a:solidFill>
                <a:effectLst/>
                <a:latin typeface="Calibri" panose="020F0502020204030204" pitchFamily="34" charset="0"/>
                <a:ea typeface="Calibri" panose="020F0502020204030204" pitchFamily="34" charset="0"/>
                <a:cs typeface="Cordia New" panose="020B0304020202020204" pitchFamily="34" charset="-34"/>
                <a:hlinkClick r:id="rId3"/>
              </a:rPr>
              <a:t>Credit :: 2011 </a:t>
            </a:r>
            <a:r>
              <a:rPr lang="ru-RU" sz="1800" u="sng" dirty="0" err="1">
                <a:solidFill>
                  <a:srgbClr val="0563C1"/>
                </a:solidFill>
                <a:effectLst/>
                <a:latin typeface="Calibri" panose="020F0502020204030204" pitchFamily="34" charset="0"/>
                <a:ea typeface="Calibri" panose="020F0502020204030204" pitchFamily="34" charset="0"/>
                <a:cs typeface="Cordia New" panose="020B0304020202020204" pitchFamily="34" charset="-34"/>
                <a:hlinkClick r:id="rId3"/>
              </a:rPr>
              <a:t>Competition</a:t>
            </a:r>
            <a:r>
              <a:rPr lang="ru-RU" sz="1800" u="sng" dirty="0">
                <a:solidFill>
                  <a:srgbClr val="0563C1"/>
                </a:solidFill>
                <a:effectLst/>
                <a:latin typeface="Calibri" panose="020F0502020204030204" pitchFamily="34" charset="0"/>
                <a:ea typeface="Calibri" panose="020F0502020204030204" pitchFamily="34" charset="0"/>
                <a:cs typeface="Cordia New" panose="020B0304020202020204" pitchFamily="34" charset="-34"/>
                <a:hlinkClick r:id="rId3"/>
              </a:rPr>
              <a:t> Data | </a:t>
            </a:r>
            <a:r>
              <a:rPr lang="ru-RU" sz="1800" u="sng" dirty="0" err="1">
                <a:solidFill>
                  <a:srgbClr val="0563C1"/>
                </a:solidFill>
                <a:effectLst/>
                <a:latin typeface="Calibri" panose="020F0502020204030204" pitchFamily="34" charset="0"/>
                <a:ea typeface="Calibri" panose="020F0502020204030204" pitchFamily="34" charset="0"/>
                <a:cs typeface="Cordia New" panose="020B0304020202020204" pitchFamily="34" charset="-34"/>
                <a:hlinkClick r:id="rId3"/>
              </a:rPr>
              <a:t>Kaggle</a:t>
            </a:r>
            <a:r>
              <a:rPr lang="ru-RU" sz="1800" u="sng" dirty="0">
                <a:effectLst/>
                <a:latin typeface="Calibri" panose="020F0502020204030204" pitchFamily="34" charset="0"/>
                <a:ea typeface="Calibri" panose="020F0502020204030204" pitchFamily="34" charset="0"/>
                <a:cs typeface="Cordia New" panose="020B0304020202020204" pitchFamily="34" charset="-34"/>
              </a:rPr>
              <a:t>.</a:t>
            </a:r>
            <a:endParaRPr lang="ru-RU" sz="18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r>
              <a:rPr lang="ru-RU" sz="1800" dirty="0">
                <a:effectLst/>
                <a:latin typeface="Calibri" panose="020F0502020204030204" pitchFamily="34" charset="0"/>
                <a:ea typeface="Calibri" panose="020F0502020204030204" pitchFamily="34" charset="0"/>
                <a:cs typeface="Cordia New" panose="020B0304020202020204" pitchFamily="34" charset="-34"/>
              </a:rPr>
              <a:t>Размер всего набора – 150_000 тысяч наблюдений.</a:t>
            </a:r>
          </a:p>
          <a:p>
            <a:pPr marL="342900" lvl="0" indent="-342900">
              <a:lnSpc>
                <a:spcPct val="107000"/>
              </a:lnSpc>
              <a:spcAft>
                <a:spcPts val="800"/>
              </a:spcAft>
              <a:buFont typeface="Times New Roman" panose="02020603050405020304" pitchFamily="18" charset="0"/>
              <a:buChar char="-"/>
              <a:tabLst>
                <a:tab pos="457200" algn="l"/>
              </a:tabLst>
            </a:pPr>
            <a:r>
              <a:rPr lang="ru-RU" sz="1800" dirty="0" err="1">
                <a:effectLst/>
                <a:latin typeface="Calibri" panose="020F0502020204030204" pitchFamily="34" charset="0"/>
                <a:ea typeface="Calibri" panose="020F0502020204030204" pitchFamily="34" charset="0"/>
                <a:cs typeface="Cordia New" panose="020B0304020202020204" pitchFamily="34" charset="-34"/>
              </a:rPr>
              <a:t>RevolvingUtilizationOfUnsecuredLines</a:t>
            </a:r>
            <a:r>
              <a:rPr lang="ru-RU" sz="1800" dirty="0">
                <a:effectLst/>
                <a:latin typeface="Calibri" panose="020F0502020204030204" pitchFamily="34" charset="0"/>
                <a:ea typeface="Calibri" panose="020F0502020204030204" pitchFamily="34" charset="0"/>
                <a:cs typeface="Cordia New" panose="020B0304020202020204" pitchFamily="34" charset="-34"/>
              </a:rPr>
              <a:t> - Общий баланс по кредитным картам и личным кредитным линиям, за исключением недвижимости и отсутствия задолженности по рассрочке платежа;</a:t>
            </a:r>
          </a:p>
          <a:p>
            <a:pPr marL="342900" lvl="0" indent="-342900">
              <a:lnSpc>
                <a:spcPct val="107000"/>
              </a:lnSpc>
              <a:spcAft>
                <a:spcPts val="800"/>
              </a:spcAft>
              <a:buFont typeface="Times New Roman" panose="02020603050405020304" pitchFamily="18" charset="0"/>
              <a:buChar char="-"/>
              <a:tabLst>
                <a:tab pos="457200" algn="l"/>
              </a:tabLst>
            </a:pPr>
            <a:r>
              <a:rPr lang="ru-RU" sz="1800" dirty="0" err="1">
                <a:effectLst/>
                <a:latin typeface="Calibri" panose="020F0502020204030204" pitchFamily="34" charset="0"/>
                <a:ea typeface="Calibri" panose="020F0502020204030204" pitchFamily="34" charset="0"/>
                <a:cs typeface="Cordia New" panose="020B0304020202020204" pitchFamily="34" charset="-34"/>
              </a:rPr>
              <a:t>Age</a:t>
            </a:r>
            <a:r>
              <a:rPr lang="ru-RU" sz="1800" dirty="0">
                <a:effectLst/>
                <a:latin typeface="Calibri" panose="020F0502020204030204" pitchFamily="34" charset="0"/>
                <a:ea typeface="Calibri" panose="020F0502020204030204" pitchFamily="34" charset="0"/>
                <a:cs typeface="Cordia New" panose="020B0304020202020204" pitchFamily="34" charset="-34"/>
              </a:rPr>
              <a:t> – Возраст;</a:t>
            </a:r>
          </a:p>
          <a:p>
            <a:pPr marL="342900" lvl="0" indent="-342900">
              <a:lnSpc>
                <a:spcPct val="107000"/>
              </a:lnSpc>
              <a:spcAft>
                <a:spcPts val="800"/>
              </a:spcAft>
              <a:buFont typeface="Times New Roman" panose="02020603050405020304" pitchFamily="18" charset="0"/>
              <a:buChar char="-"/>
              <a:tabLst>
                <a:tab pos="457200" algn="l"/>
              </a:tabLst>
            </a:pPr>
            <a:r>
              <a:rPr lang="ru-RU" sz="1800" dirty="0" err="1">
                <a:effectLst/>
                <a:latin typeface="Calibri" panose="020F0502020204030204" pitchFamily="34" charset="0"/>
                <a:ea typeface="Calibri" panose="020F0502020204030204" pitchFamily="34" charset="0"/>
                <a:cs typeface="Cordia New" panose="020B0304020202020204" pitchFamily="34" charset="-34"/>
              </a:rPr>
              <a:t>DebtRation</a:t>
            </a:r>
            <a:r>
              <a:rPr lang="ru-RU" sz="1800" dirty="0">
                <a:effectLst/>
                <a:latin typeface="Calibri" panose="020F0502020204030204" pitchFamily="34" charset="0"/>
                <a:ea typeface="Calibri" panose="020F0502020204030204" pitchFamily="34" charset="0"/>
                <a:cs typeface="Cordia New" panose="020B0304020202020204" pitchFamily="34" charset="-34"/>
              </a:rPr>
              <a:t> - Ежемесячные выплаты по долгам, алименты, расходы на проживание;</a:t>
            </a:r>
          </a:p>
          <a:p>
            <a:pPr marL="342900" lvl="0" indent="-342900">
              <a:lnSpc>
                <a:spcPct val="107000"/>
              </a:lnSpc>
              <a:spcAft>
                <a:spcPts val="800"/>
              </a:spcAft>
              <a:buFont typeface="Times New Roman" panose="02020603050405020304" pitchFamily="18" charset="0"/>
              <a:buChar char="-"/>
              <a:tabLst>
                <a:tab pos="457200" algn="l"/>
              </a:tabLst>
            </a:pPr>
            <a:r>
              <a:rPr lang="ru-RU" sz="1800" dirty="0" err="1">
                <a:effectLst/>
                <a:latin typeface="Calibri" panose="020F0502020204030204" pitchFamily="34" charset="0"/>
                <a:ea typeface="Calibri" panose="020F0502020204030204" pitchFamily="34" charset="0"/>
                <a:cs typeface="Cordia New" panose="020B0304020202020204" pitchFamily="34" charset="-34"/>
              </a:rPr>
              <a:t>MonthlyIncome</a:t>
            </a:r>
            <a:r>
              <a:rPr lang="ru-RU" sz="1800" dirty="0">
                <a:effectLst/>
                <a:latin typeface="Calibri" panose="020F0502020204030204" pitchFamily="34" charset="0"/>
                <a:ea typeface="Calibri" panose="020F0502020204030204" pitchFamily="34" charset="0"/>
                <a:cs typeface="Cordia New" panose="020B0304020202020204" pitchFamily="34" charset="-34"/>
              </a:rPr>
              <a:t> – Ежемесячный доход;</a:t>
            </a:r>
          </a:p>
          <a:p>
            <a:pPr marL="342900" lvl="0" indent="-342900">
              <a:lnSpc>
                <a:spcPct val="107000"/>
              </a:lnSpc>
              <a:spcAft>
                <a:spcPts val="800"/>
              </a:spcAft>
              <a:buFont typeface="Times New Roman" panose="02020603050405020304" pitchFamily="18" charset="0"/>
              <a:buChar char="-"/>
              <a:tabLst>
                <a:tab pos="457200" algn="l"/>
              </a:tabLst>
            </a:pPr>
            <a:r>
              <a:rPr lang="ru-RU" sz="1800" dirty="0" err="1">
                <a:effectLst/>
                <a:latin typeface="Calibri" panose="020F0502020204030204" pitchFamily="34" charset="0"/>
                <a:ea typeface="Calibri" panose="020F0502020204030204" pitchFamily="34" charset="0"/>
                <a:cs typeface="Cordia New" panose="020B0304020202020204" pitchFamily="34" charset="-34"/>
              </a:rPr>
              <a:t>NumberOfOpenCreditLinesAndLoans</a:t>
            </a:r>
            <a:r>
              <a:rPr lang="ru-RU" sz="1800" dirty="0">
                <a:effectLst/>
                <a:latin typeface="Calibri" panose="020F0502020204030204" pitchFamily="34" charset="0"/>
                <a:ea typeface="Calibri" panose="020F0502020204030204" pitchFamily="34" charset="0"/>
                <a:cs typeface="Cordia New" panose="020B0304020202020204" pitchFamily="34" charset="-34"/>
              </a:rPr>
              <a:t> - Количество открытых кредитов (например, рассрочка, автокредит или ипотека) и кредитных линий (например, кредитные карты);</a:t>
            </a:r>
          </a:p>
          <a:p>
            <a:pPr marL="342900" lvl="0" indent="-342900">
              <a:lnSpc>
                <a:spcPct val="107000"/>
              </a:lnSpc>
              <a:spcAft>
                <a:spcPts val="800"/>
              </a:spcAft>
              <a:buFont typeface="Times New Roman" panose="02020603050405020304" pitchFamily="18" charset="0"/>
              <a:buChar char="-"/>
              <a:tabLst>
                <a:tab pos="457200" algn="l"/>
              </a:tabLst>
            </a:pPr>
            <a:r>
              <a:rPr lang="ru-RU" sz="1800" dirty="0" err="1">
                <a:effectLst/>
                <a:latin typeface="Calibri" panose="020F0502020204030204" pitchFamily="34" charset="0"/>
                <a:ea typeface="Calibri" panose="020F0502020204030204" pitchFamily="34" charset="0"/>
                <a:cs typeface="Cordia New" panose="020B0304020202020204" pitchFamily="34" charset="-34"/>
              </a:rPr>
              <a:t>NumberRealEstateLoansOrLines</a:t>
            </a:r>
            <a:r>
              <a:rPr lang="ru-RU" sz="1800" dirty="0">
                <a:effectLst/>
                <a:latin typeface="Calibri" panose="020F0502020204030204" pitchFamily="34" charset="0"/>
                <a:ea typeface="Calibri" panose="020F0502020204030204" pitchFamily="34" charset="0"/>
                <a:cs typeface="Cordia New" panose="020B0304020202020204" pitchFamily="34" charset="-34"/>
              </a:rPr>
              <a:t> - Количество ипотечных кредитов и кредитов на недвижимость, включая кредитные линии на покупку жилья;</a:t>
            </a:r>
          </a:p>
          <a:p>
            <a:pPr marL="342900" lvl="0" indent="-342900">
              <a:lnSpc>
                <a:spcPct val="107000"/>
              </a:lnSpc>
              <a:spcAft>
                <a:spcPts val="800"/>
              </a:spcAft>
              <a:buFont typeface="Times New Roman" panose="02020603050405020304" pitchFamily="18" charset="0"/>
              <a:buChar char="-"/>
              <a:tabLst>
                <a:tab pos="457200" algn="l"/>
              </a:tabLst>
            </a:pPr>
            <a:r>
              <a:rPr lang="ru-RU" sz="1800" dirty="0" err="1">
                <a:effectLst/>
                <a:latin typeface="Calibri" panose="020F0502020204030204" pitchFamily="34" charset="0"/>
                <a:ea typeface="Calibri" panose="020F0502020204030204" pitchFamily="34" charset="0"/>
                <a:cs typeface="Cordia New" panose="020B0304020202020204" pitchFamily="34" charset="-34"/>
              </a:rPr>
              <a:t>NumberOfDependents</a:t>
            </a:r>
            <a:r>
              <a:rPr lang="ru-RU" sz="1800" dirty="0">
                <a:effectLst/>
                <a:latin typeface="Calibri" panose="020F0502020204030204" pitchFamily="34" charset="0"/>
                <a:ea typeface="Calibri" panose="020F0502020204030204" pitchFamily="34" charset="0"/>
                <a:cs typeface="Cordia New" panose="020B0304020202020204" pitchFamily="34" charset="-34"/>
              </a:rPr>
              <a:t> - Количество иждивенцев в семье, не считая себя (супруг, дети и </a:t>
            </a:r>
            <a:r>
              <a:rPr lang="ru-RU" sz="1800" dirty="0" err="1">
                <a:effectLst/>
                <a:latin typeface="Calibri" panose="020F0502020204030204" pitchFamily="34" charset="0"/>
                <a:ea typeface="Calibri" panose="020F0502020204030204" pitchFamily="34" charset="0"/>
                <a:cs typeface="Cordia New" panose="020B0304020202020204" pitchFamily="34" charset="-34"/>
              </a:rPr>
              <a:t>тд</a:t>
            </a:r>
            <a:r>
              <a:rPr lang="ru-RU" sz="1800" dirty="0">
                <a:effectLst/>
                <a:latin typeface="Calibri" panose="020F0502020204030204" pitchFamily="34" charset="0"/>
                <a:ea typeface="Calibri" panose="020F0502020204030204" pitchFamily="34" charset="0"/>
                <a:cs typeface="Cordia New" panose="020B0304020202020204" pitchFamily="34" charset="-34"/>
              </a:rPr>
              <a:t>).</a:t>
            </a:r>
          </a:p>
          <a:p>
            <a:pPr marL="342900" lvl="0" indent="-342900">
              <a:lnSpc>
                <a:spcPct val="107000"/>
              </a:lnSpc>
              <a:spcAft>
                <a:spcPts val="800"/>
              </a:spcAft>
              <a:buFont typeface="Times New Roman" panose="02020603050405020304" pitchFamily="18" charset="0"/>
              <a:buChar char="-"/>
              <a:tabLst>
                <a:tab pos="457200" algn="l"/>
              </a:tabLst>
            </a:pPr>
            <a:r>
              <a:rPr lang="ru-RU" sz="1800" dirty="0">
                <a:effectLst/>
                <a:latin typeface="Calibri" panose="020F0502020204030204" pitchFamily="34" charset="0"/>
                <a:ea typeface="Calibri" panose="020F0502020204030204" pitchFamily="34" charset="0"/>
                <a:cs typeface="Cordia New" panose="020B0304020202020204" pitchFamily="34" charset="-34"/>
              </a:rPr>
              <a:t>NumberOfTime30-59DaysPastDueNotWorse - Количество случаев, когда заемщик допускал просрочку в 30-59 дней (но не хуже) за последние 2 года;</a:t>
            </a:r>
          </a:p>
          <a:p>
            <a:pPr marL="342900" lvl="0" indent="-342900">
              <a:lnSpc>
                <a:spcPct val="107000"/>
              </a:lnSpc>
              <a:spcAft>
                <a:spcPts val="800"/>
              </a:spcAft>
              <a:buFont typeface="Times New Roman" panose="02020603050405020304" pitchFamily="18" charset="0"/>
              <a:buChar char="-"/>
              <a:tabLst>
                <a:tab pos="457200" algn="l"/>
              </a:tabLst>
            </a:pPr>
            <a:r>
              <a:rPr lang="ru-RU" sz="1800" dirty="0">
                <a:effectLst/>
                <a:latin typeface="Calibri" panose="020F0502020204030204" pitchFamily="34" charset="0"/>
                <a:ea typeface="Calibri" panose="020F0502020204030204" pitchFamily="34" charset="0"/>
                <a:cs typeface="Cordia New" panose="020B0304020202020204" pitchFamily="34" charset="-34"/>
              </a:rPr>
              <a:t>NumberOfTime60-89DaysPastDueNotWorse - Количество случаев, когда заемщик допускал просрочку на 60-89 дней (но не хуже) за последние 2 года;</a:t>
            </a:r>
          </a:p>
          <a:p>
            <a:pPr marL="342900" lvl="0" indent="-342900">
              <a:lnSpc>
                <a:spcPct val="107000"/>
              </a:lnSpc>
              <a:spcAft>
                <a:spcPts val="800"/>
              </a:spcAft>
              <a:buFont typeface="Times New Roman" panose="02020603050405020304" pitchFamily="18" charset="0"/>
              <a:buChar char="-"/>
              <a:tabLst>
                <a:tab pos="457200" algn="l"/>
              </a:tabLst>
            </a:pPr>
            <a:r>
              <a:rPr lang="ru-RU" sz="1800" dirty="0">
                <a:effectLst/>
                <a:latin typeface="Calibri" panose="020F0502020204030204" pitchFamily="34" charset="0"/>
                <a:ea typeface="Calibri" panose="020F0502020204030204" pitchFamily="34" charset="0"/>
                <a:cs typeface="Cordia New" panose="020B0304020202020204" pitchFamily="34" charset="-34"/>
              </a:rPr>
              <a:t>NumberOfTimes90DaysLate - Количество случаев, когда заемщик просрочил платеж на 90 дней и более</a:t>
            </a:r>
          </a:p>
          <a:p>
            <a:pPr>
              <a:lnSpc>
                <a:spcPct val="107000"/>
              </a:lnSpc>
              <a:spcAft>
                <a:spcPts val="800"/>
              </a:spcAft>
            </a:pPr>
            <a:r>
              <a:rPr lang="ru-RU" sz="1800" dirty="0">
                <a:effectLst/>
                <a:latin typeface="Calibri" panose="020F0502020204030204" pitchFamily="34" charset="0"/>
                <a:ea typeface="Calibri" panose="020F0502020204030204" pitchFamily="34" charset="0"/>
                <a:cs typeface="Cordia New" panose="020B0304020202020204" pitchFamily="34" charset="-34"/>
              </a:rPr>
              <a:t>Итого 10 признаков по которым определяется платёжеспособен ли клиент.</a:t>
            </a:r>
          </a:p>
          <a:p>
            <a:pPr>
              <a:lnSpc>
                <a:spcPct val="107000"/>
              </a:lnSpc>
              <a:spcAft>
                <a:spcPts val="800"/>
              </a:spcAft>
            </a:pPr>
            <a:r>
              <a:rPr lang="ru-RU" sz="1800" dirty="0">
                <a:effectLst/>
                <a:latin typeface="Calibri" panose="020F0502020204030204" pitchFamily="34" charset="0"/>
                <a:ea typeface="Calibri" panose="020F0502020204030204" pitchFamily="34" charset="0"/>
                <a:cs typeface="Cordia New" panose="020B0304020202020204" pitchFamily="34" charset="-34"/>
              </a:rPr>
              <a:t>Столбец SeriousDlqin2yrs содержит значения 1 или 0 – выдан или нет кредит соответственно. Это значение мы и предсказываем.</a:t>
            </a:r>
          </a:p>
          <a:p>
            <a:pPr>
              <a:lnSpc>
                <a:spcPct val="107000"/>
              </a:lnSpc>
              <a:spcAft>
                <a:spcPts val="800"/>
              </a:spcAft>
            </a:pPr>
            <a:r>
              <a:rPr lang="ru-RU" sz="1800" dirty="0">
                <a:effectLst/>
                <a:latin typeface="Calibri" panose="020F0502020204030204" pitchFamily="34" charset="0"/>
                <a:ea typeface="Calibri" panose="020F0502020204030204" pitchFamily="34" charset="0"/>
                <a:cs typeface="Cordia New" panose="020B0304020202020204" pitchFamily="34" charset="-34"/>
              </a:rPr>
              <a:t>Все признаки относятся к числовым, следовательно преобразовывать нам их необходимости нет.</a:t>
            </a:r>
          </a:p>
          <a:p>
            <a:pPr marL="0" lvl="0" indent="0" algn="just">
              <a:lnSpc>
                <a:spcPct val="150000"/>
              </a:lnSpc>
              <a:buFont typeface="Times New Roman" panose="02020603050405020304" pitchFamily="18" charset="0"/>
              <a:buNone/>
            </a:pPr>
            <a:endParaRPr lang="ru-RU" dirty="0"/>
          </a:p>
        </p:txBody>
      </p:sp>
      <p:sp>
        <p:nvSpPr>
          <p:cNvPr id="4" name="Номер слайда 3"/>
          <p:cNvSpPr>
            <a:spLocks noGrp="1"/>
          </p:cNvSpPr>
          <p:nvPr>
            <p:ph type="sldNum" sz="quarter" idx="5"/>
          </p:nvPr>
        </p:nvSpPr>
        <p:spPr/>
        <p:txBody>
          <a:bodyPr/>
          <a:lstStyle/>
          <a:p>
            <a:fld id="{DB1690AB-6DA9-45C3-A3E8-A120CD7730B9}" type="slidenum">
              <a:rPr lang="ru-RU" smtClean="0"/>
              <a:t>4</a:t>
            </a:fld>
            <a:endParaRPr lang="ru-RU" dirty="0"/>
          </a:p>
        </p:txBody>
      </p:sp>
    </p:spTree>
    <p:extLst>
      <p:ext uri="{BB962C8B-B14F-4D97-AF65-F5344CB8AC3E}">
        <p14:creationId xmlns:p14="http://schemas.microsoft.com/office/powerpoint/2010/main" val="1311292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dirty="0">
                <a:effectLst/>
                <a:latin typeface="Calibri" panose="020F0502020204030204" pitchFamily="34" charset="0"/>
                <a:ea typeface="Calibri" panose="020F0502020204030204" pitchFamily="34" charset="0"/>
                <a:cs typeface="Cordia New" panose="020B0304020202020204" pitchFamily="34" charset="-34"/>
              </a:rPr>
              <a:t>5. Пропуски наблюдаются в столбцах ежемесячный доход и количество иждивенцев. На мой взгляд, восстановить их нет возможности (среднее или медианное значение могут быть сильно ошибочным), а также в их восстановлении нет смысла – объем данных и так большой, было принято решение полностью избавиться от пропусков – полностью удалить строки.</a:t>
            </a:r>
          </a:p>
          <a:p>
            <a:pPr>
              <a:lnSpc>
                <a:spcPct val="107000"/>
              </a:lnSpc>
              <a:spcAft>
                <a:spcPts val="800"/>
              </a:spcAft>
            </a:pPr>
            <a:r>
              <a:rPr lang="ru-RU" sz="1800" dirty="0">
                <a:effectLst/>
                <a:latin typeface="Calibri" panose="020F0502020204030204" pitchFamily="34" charset="0"/>
                <a:ea typeface="Calibri" panose="020F0502020204030204" pitchFamily="34" charset="0"/>
                <a:cs typeface="Cordia New" panose="020B0304020202020204" pitchFamily="34" charset="-34"/>
              </a:rPr>
              <a:t>Произведено вычисление распределений признаков. Судя по распределению выбросов, которые сильно бы помешали дальнейшему анализу, не наблюдается. </a:t>
            </a:r>
          </a:p>
          <a:p>
            <a:r>
              <a:rPr lang="ru-RU" sz="1800" dirty="0">
                <a:effectLst/>
                <a:latin typeface="Calibri" panose="020F0502020204030204" pitchFamily="34" charset="0"/>
                <a:ea typeface="Calibri" panose="020F0502020204030204" pitchFamily="34" charset="0"/>
                <a:cs typeface="Cordia New" panose="020B0304020202020204" pitchFamily="34" charset="-34"/>
              </a:rPr>
              <a:t>Корреляция и описательная статистика</a:t>
            </a:r>
            <a:endParaRPr lang="ru-RU" dirty="0"/>
          </a:p>
        </p:txBody>
      </p:sp>
      <p:sp>
        <p:nvSpPr>
          <p:cNvPr id="4" name="Номер слайда 3"/>
          <p:cNvSpPr>
            <a:spLocks noGrp="1"/>
          </p:cNvSpPr>
          <p:nvPr>
            <p:ph type="sldNum" sz="quarter" idx="5"/>
          </p:nvPr>
        </p:nvSpPr>
        <p:spPr/>
        <p:txBody>
          <a:bodyPr/>
          <a:lstStyle/>
          <a:p>
            <a:fld id="{DB1690AB-6DA9-45C3-A3E8-A120CD7730B9}" type="slidenum">
              <a:rPr lang="ru-RU" smtClean="0"/>
              <a:t>5</a:t>
            </a:fld>
            <a:endParaRPr lang="ru-RU" dirty="0"/>
          </a:p>
        </p:txBody>
      </p:sp>
    </p:spTree>
    <p:extLst>
      <p:ext uri="{BB962C8B-B14F-4D97-AF65-F5344CB8AC3E}">
        <p14:creationId xmlns:p14="http://schemas.microsoft.com/office/powerpoint/2010/main" val="1033906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dirty="0">
                <a:effectLst/>
                <a:latin typeface="Calibri" panose="020F0502020204030204" pitchFamily="34" charset="0"/>
                <a:ea typeface="Calibri" panose="020F0502020204030204" pitchFamily="34" charset="0"/>
                <a:cs typeface="Cordia New" panose="020B0304020202020204" pitchFamily="34" charset="-34"/>
              </a:rPr>
              <a:t>6. В задачах кредитного скоринга существует следующая проблема - распределение классов платежеспособный и неплатежеспособный клиент не равномерно. Они могут делиться соответственно в отношении 70 на 30, а чаще всего (в открытых </a:t>
            </a:r>
            <a:r>
              <a:rPr lang="ru-RU" sz="1800" dirty="0" err="1">
                <a:effectLst/>
                <a:latin typeface="Calibri" panose="020F0502020204030204" pitchFamily="34" charset="0"/>
                <a:ea typeface="Calibri" panose="020F0502020204030204" pitchFamily="34" charset="0"/>
                <a:cs typeface="Cordia New" panose="020B0304020202020204" pitchFamily="34" charset="-34"/>
              </a:rPr>
              <a:t>датасетах</a:t>
            </a:r>
            <a:r>
              <a:rPr lang="ru-RU" sz="1800" dirty="0">
                <a:effectLst/>
                <a:latin typeface="Calibri" panose="020F0502020204030204" pitchFamily="34" charset="0"/>
                <a:ea typeface="Calibri" panose="020F0502020204030204" pitchFamily="34" charset="0"/>
                <a:cs typeface="Cordia New" panose="020B0304020202020204" pitchFamily="34" charset="-34"/>
              </a:rPr>
              <a:t>) распределение доходит до 90 на 10. Это очень сильно затрудняет процесс обучения моделей и сильно ухудшает предсказательные способности модели.</a:t>
            </a:r>
          </a:p>
          <a:p>
            <a:pPr>
              <a:lnSpc>
                <a:spcPct val="107000"/>
              </a:lnSpc>
              <a:spcAft>
                <a:spcPts val="800"/>
              </a:spcAft>
            </a:pPr>
            <a:r>
              <a:rPr lang="ru-RU" sz="1800" dirty="0">
                <a:effectLst/>
                <a:latin typeface="Calibri" panose="020F0502020204030204" pitchFamily="34" charset="0"/>
                <a:ea typeface="Calibri" panose="020F0502020204030204" pitchFamily="34" charset="0"/>
                <a:cs typeface="Cordia New" panose="020B0304020202020204" pitchFamily="34" charset="-34"/>
              </a:rPr>
              <a:t> </a:t>
            </a:r>
          </a:p>
          <a:p>
            <a:pPr>
              <a:lnSpc>
                <a:spcPct val="107000"/>
              </a:lnSpc>
              <a:spcAft>
                <a:spcPts val="800"/>
              </a:spcAft>
            </a:pPr>
            <a:r>
              <a:rPr lang="ru-RU" sz="1800" dirty="0">
                <a:effectLst/>
                <a:latin typeface="Calibri" panose="020F0502020204030204" pitchFamily="34" charset="0"/>
                <a:ea typeface="Calibri" panose="020F0502020204030204" pitchFamily="34" charset="0"/>
                <a:cs typeface="Cordia New" panose="020B0304020202020204" pitchFamily="34" charset="-34"/>
              </a:rPr>
              <a:t>В основном все эти модели – виды </a:t>
            </a:r>
            <a:r>
              <a:rPr lang="ru-RU" sz="1800" dirty="0" err="1">
                <a:effectLst/>
                <a:latin typeface="Calibri" panose="020F0502020204030204" pitchFamily="34" charset="0"/>
                <a:ea typeface="Calibri" panose="020F0502020204030204" pitchFamily="34" charset="0"/>
                <a:cs typeface="Cordia New" panose="020B0304020202020204" pitchFamily="34" charset="-34"/>
              </a:rPr>
              <a:t>бустингов</a:t>
            </a:r>
            <a:r>
              <a:rPr lang="ru-RU" sz="1800" dirty="0">
                <a:effectLst/>
                <a:latin typeface="Calibri" panose="020F0502020204030204" pitchFamily="34" charset="0"/>
                <a:ea typeface="Calibri" panose="020F0502020204030204" pitchFamily="34" charset="0"/>
                <a:cs typeface="Cordia New" panose="020B0304020202020204" pitchFamily="34" charset="-34"/>
              </a:rPr>
              <a:t>, потому что цель данной работы – дать актуальный обзор на задачу кредитного скоринга, а алгоритмы </a:t>
            </a:r>
            <a:r>
              <a:rPr lang="ru-RU" sz="1800" dirty="0" err="1">
                <a:effectLst/>
                <a:latin typeface="Calibri" panose="020F0502020204030204" pitchFamily="34" charset="0"/>
                <a:ea typeface="Calibri" panose="020F0502020204030204" pitchFamily="34" charset="0"/>
                <a:cs typeface="Cordia New" panose="020B0304020202020204" pitchFamily="34" charset="-34"/>
              </a:rPr>
              <a:t>бустинга</a:t>
            </a:r>
            <a:r>
              <a:rPr lang="ru-RU" sz="1800" dirty="0">
                <a:effectLst/>
                <a:latin typeface="Calibri" panose="020F0502020204030204" pitchFamily="34" charset="0"/>
                <a:ea typeface="Calibri" panose="020F0502020204030204" pitchFamily="34" charset="0"/>
                <a:cs typeface="Cordia New" panose="020B0304020202020204" pitchFamily="34" charset="-34"/>
              </a:rPr>
              <a:t> считаются передовыми решениями в классическом машинном обучении.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Cordia New" panose="020B0304020202020204" pitchFamily="34" charset="-34"/>
              </a:rPr>
              <a:t>Categorical Boosting, Adaptive Boosting, </a:t>
            </a:r>
            <a:r>
              <a:rPr lang="ru-RU" sz="1800" dirty="0">
                <a:effectLst/>
                <a:latin typeface="Calibri" panose="020F0502020204030204" pitchFamily="34" charset="0"/>
                <a:ea typeface="Calibri" panose="020F0502020204030204" pitchFamily="34" charset="0"/>
                <a:cs typeface="Cordia New" panose="020B0304020202020204" pitchFamily="34" charset="-34"/>
              </a:rPr>
              <a:t>Случайные леса решений</a:t>
            </a:r>
            <a:r>
              <a:rPr lang="en-US" sz="1800" dirty="0">
                <a:effectLst/>
                <a:latin typeface="Calibri" panose="020F0502020204030204" pitchFamily="34" charset="0"/>
                <a:ea typeface="Calibri" panose="020F0502020204030204" pitchFamily="34" charset="0"/>
                <a:cs typeface="Cordia New" panose="020B0304020202020204" pitchFamily="34" charset="-34"/>
              </a:rPr>
              <a:t>, Light Gradient Boosted Machine, </a:t>
            </a:r>
            <a:r>
              <a:rPr lang="en-US" sz="1800" dirty="0" err="1">
                <a:effectLst/>
                <a:latin typeface="Calibri" panose="020F0502020204030204" pitchFamily="34" charset="0"/>
                <a:ea typeface="Calibri" panose="020F0502020204030204" pitchFamily="34" charset="0"/>
                <a:cs typeface="Cordia New" panose="020B0304020202020204" pitchFamily="34" charset="-34"/>
              </a:rPr>
              <a:t>eXtreme</a:t>
            </a:r>
            <a:r>
              <a:rPr lang="en-US" sz="1800" dirty="0">
                <a:effectLst/>
                <a:latin typeface="Calibri" panose="020F0502020204030204" pitchFamily="34" charset="0"/>
                <a:ea typeface="Calibri" panose="020F0502020204030204" pitchFamily="34" charset="0"/>
                <a:cs typeface="Cordia New" panose="020B0304020202020204" pitchFamily="34" charset="-34"/>
              </a:rPr>
              <a:t> Gradient Boosting, </a:t>
            </a:r>
            <a:r>
              <a:rPr lang="ru-RU" sz="1800" dirty="0">
                <a:effectLst/>
                <a:latin typeface="Calibri" panose="020F0502020204030204" pitchFamily="34" charset="0"/>
                <a:ea typeface="Calibri" panose="020F0502020204030204" pitchFamily="34" charset="0"/>
                <a:cs typeface="Cordia New" panose="020B0304020202020204" pitchFamily="34" charset="-34"/>
              </a:rPr>
              <a:t>К ближайших соседей</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5"/>
          </p:nvPr>
        </p:nvSpPr>
        <p:spPr/>
        <p:txBody>
          <a:bodyPr/>
          <a:lstStyle/>
          <a:p>
            <a:fld id="{DB1690AB-6DA9-45C3-A3E8-A120CD7730B9}" type="slidenum">
              <a:rPr lang="ru-RU" smtClean="0"/>
              <a:t>6</a:t>
            </a:fld>
            <a:endParaRPr lang="ru-RU" dirty="0"/>
          </a:p>
        </p:txBody>
      </p:sp>
    </p:spTree>
    <p:extLst>
      <p:ext uri="{BB962C8B-B14F-4D97-AF65-F5344CB8AC3E}">
        <p14:creationId xmlns:p14="http://schemas.microsoft.com/office/powerpoint/2010/main" val="1308789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dirty="0">
                <a:effectLst/>
                <a:latin typeface="Calibri" panose="020F0502020204030204" pitchFamily="34" charset="0"/>
                <a:ea typeface="Calibri" panose="020F0502020204030204" pitchFamily="34" charset="0"/>
                <a:cs typeface="Cordia New" panose="020B0304020202020204" pitchFamily="34" charset="-34"/>
              </a:rPr>
              <a:t>7.</a:t>
            </a:r>
          </a:p>
          <a:p>
            <a:pPr marL="342900" lvl="0" indent="-342900">
              <a:lnSpc>
                <a:spcPct val="107000"/>
              </a:lnSpc>
              <a:spcAft>
                <a:spcPts val="800"/>
              </a:spcAft>
              <a:buFont typeface="+mj-lt"/>
              <a:buAutoNum type="arabicPeriod"/>
              <a:tabLst>
                <a:tab pos="457200" algn="l"/>
              </a:tabLst>
            </a:pPr>
            <a:r>
              <a:rPr lang="en-US" sz="1800" dirty="0">
                <a:effectLst/>
                <a:latin typeface="Calibri" panose="020F0502020204030204" pitchFamily="34" charset="0"/>
                <a:ea typeface="Calibri" panose="020F0502020204030204" pitchFamily="34" charset="0"/>
                <a:cs typeface="Cordia New" panose="020B0304020202020204" pitchFamily="34" charset="-34"/>
              </a:rPr>
              <a:t> </a:t>
            </a:r>
            <a:r>
              <a:rPr lang="ru-RU" sz="1800" dirty="0">
                <a:effectLst/>
                <a:latin typeface="Calibri" panose="020F0502020204030204" pitchFamily="34" charset="0"/>
                <a:ea typeface="Calibri" panose="020F0502020204030204" pitchFamily="34" charset="0"/>
                <a:cs typeface="Cordia New" panose="020B0304020202020204" pitchFamily="34" charset="-34"/>
              </a:rPr>
              <a:t>Делим наш </a:t>
            </a:r>
            <a:r>
              <a:rPr lang="ru-RU" sz="1800" dirty="0" err="1">
                <a:effectLst/>
                <a:latin typeface="Calibri" panose="020F0502020204030204" pitchFamily="34" charset="0"/>
                <a:ea typeface="Calibri" panose="020F0502020204030204" pitchFamily="34" charset="0"/>
                <a:cs typeface="Cordia New" panose="020B0304020202020204" pitchFamily="34" charset="-34"/>
              </a:rPr>
              <a:t>датасет</a:t>
            </a:r>
            <a:r>
              <a:rPr lang="ru-RU" sz="1800" dirty="0">
                <a:effectLst/>
                <a:latin typeface="Calibri" panose="020F0502020204030204" pitchFamily="34" charset="0"/>
                <a:ea typeface="Calibri" panose="020F0502020204030204" pitchFamily="34" charset="0"/>
                <a:cs typeface="Cordia New" panose="020B0304020202020204" pitchFamily="34" charset="-34"/>
              </a:rPr>
              <a:t> на обучающую и тестовые выборки.</a:t>
            </a:r>
          </a:p>
          <a:p>
            <a:pPr marL="342900" lvl="0" indent="-342900">
              <a:lnSpc>
                <a:spcPct val="107000"/>
              </a:lnSpc>
              <a:spcAft>
                <a:spcPts val="800"/>
              </a:spcAft>
              <a:buFont typeface="+mj-lt"/>
              <a:buAutoNum type="arabicPeriod"/>
              <a:tabLst>
                <a:tab pos="457200" algn="l"/>
              </a:tabLst>
            </a:pPr>
            <a:r>
              <a:rPr lang="ru-RU" sz="1800" dirty="0">
                <a:effectLst/>
                <a:latin typeface="Calibri" panose="020F0502020204030204" pitchFamily="34" charset="0"/>
                <a:ea typeface="Calibri" panose="020F0502020204030204" pitchFamily="34" charset="0"/>
                <a:cs typeface="Cordia New" panose="020B0304020202020204" pitchFamily="34" charset="-34"/>
              </a:rPr>
              <a:t>Применяем метод балансировки к данным</a:t>
            </a:r>
          </a:p>
          <a:p>
            <a:pPr marL="342900" lvl="0" indent="-342900">
              <a:lnSpc>
                <a:spcPct val="107000"/>
              </a:lnSpc>
              <a:spcAft>
                <a:spcPts val="800"/>
              </a:spcAft>
              <a:buFont typeface="+mj-lt"/>
              <a:buAutoNum type="arabicPeriod"/>
              <a:tabLst>
                <a:tab pos="457200" algn="l"/>
              </a:tabLst>
            </a:pPr>
            <a:r>
              <a:rPr lang="ru-RU" sz="1800" dirty="0">
                <a:effectLst/>
                <a:latin typeface="Calibri" panose="020F0502020204030204" pitchFamily="34" charset="0"/>
                <a:ea typeface="Calibri" panose="020F0502020204030204" pitchFamily="34" charset="0"/>
                <a:cs typeface="Cordia New" panose="020B0304020202020204" pitchFamily="34" charset="-34"/>
              </a:rPr>
              <a:t>Обучаем модель на тренировочной (обучающей) выборке с помощью метода </a:t>
            </a:r>
            <a:r>
              <a:rPr lang="en-US" sz="1800" dirty="0">
                <a:effectLst/>
                <a:latin typeface="Calibri" panose="020F0502020204030204" pitchFamily="34" charset="0"/>
                <a:ea typeface="Calibri" panose="020F0502020204030204" pitchFamily="34" charset="0"/>
                <a:cs typeface="Cordia New" panose="020B0304020202020204" pitchFamily="34" charset="-34"/>
              </a:rPr>
              <a:t>fit</a:t>
            </a:r>
            <a:endParaRPr lang="ru-RU" sz="18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spcAft>
                <a:spcPts val="800"/>
              </a:spcAft>
              <a:buFont typeface="+mj-lt"/>
              <a:buAutoNum type="arabicPeriod"/>
              <a:tabLst>
                <a:tab pos="457200" algn="l"/>
              </a:tabLst>
            </a:pPr>
            <a:r>
              <a:rPr lang="ru-RU" sz="1800" dirty="0">
                <a:effectLst/>
                <a:latin typeface="Calibri" panose="020F0502020204030204" pitchFamily="34" charset="0"/>
                <a:ea typeface="Calibri" panose="020F0502020204030204" pitchFamily="34" charset="0"/>
                <a:cs typeface="Cordia New" panose="020B0304020202020204" pitchFamily="34" charset="-34"/>
              </a:rPr>
              <a:t>С помощью метода </a:t>
            </a:r>
            <a:r>
              <a:rPr lang="en-US" sz="1800" dirty="0">
                <a:effectLst/>
                <a:latin typeface="Calibri" panose="020F0502020204030204" pitchFamily="34" charset="0"/>
                <a:ea typeface="Calibri" panose="020F0502020204030204" pitchFamily="34" charset="0"/>
                <a:cs typeface="Cordia New" panose="020B0304020202020204" pitchFamily="34" charset="-34"/>
              </a:rPr>
              <a:t>predict</a:t>
            </a:r>
            <a:r>
              <a:rPr lang="ru-RU" sz="1800" dirty="0">
                <a:effectLst/>
                <a:latin typeface="Calibri" panose="020F0502020204030204" pitchFamily="34" charset="0"/>
                <a:ea typeface="Calibri" panose="020F0502020204030204" pitchFamily="34" charset="0"/>
                <a:cs typeface="Cordia New" panose="020B0304020202020204" pitchFamily="34" charset="-34"/>
              </a:rPr>
              <a:t> тестируем (предсказываем значения) модель на тестовой выборке</a:t>
            </a:r>
          </a:p>
          <a:p>
            <a:pPr marL="342900" lvl="0" indent="-342900">
              <a:lnSpc>
                <a:spcPct val="107000"/>
              </a:lnSpc>
              <a:spcAft>
                <a:spcPts val="800"/>
              </a:spcAft>
              <a:buFont typeface="+mj-lt"/>
              <a:buAutoNum type="arabicPeriod"/>
              <a:tabLst>
                <a:tab pos="457200" algn="l"/>
              </a:tabLst>
            </a:pPr>
            <a:r>
              <a:rPr lang="ru-RU" sz="1800" dirty="0">
                <a:effectLst/>
                <a:latin typeface="Calibri" panose="020F0502020204030204" pitchFamily="34" charset="0"/>
                <a:ea typeface="Calibri" panose="020F0502020204030204" pitchFamily="34" charset="0"/>
                <a:cs typeface="Cordia New" panose="020B0304020202020204" pitchFamily="34" charset="-34"/>
              </a:rPr>
              <a:t>Метрики </a:t>
            </a:r>
            <a:r>
              <a:rPr lang="en-US" sz="1800" dirty="0">
                <a:effectLst/>
                <a:latin typeface="Calibri" panose="020F0502020204030204" pitchFamily="34" charset="0"/>
                <a:ea typeface="Calibri" panose="020F0502020204030204" pitchFamily="34" charset="0"/>
                <a:cs typeface="Cordia New" panose="020B0304020202020204" pitchFamily="34" charset="-34"/>
              </a:rPr>
              <a:t>accuracy</a:t>
            </a:r>
            <a:r>
              <a:rPr lang="ru-RU" sz="1800" dirty="0">
                <a:effectLst/>
                <a:latin typeface="Calibri" panose="020F0502020204030204" pitchFamily="34" charset="0"/>
                <a:ea typeface="Calibri" panose="020F0502020204030204" pitchFamily="34" charset="0"/>
                <a:cs typeface="Cordia New" panose="020B0304020202020204" pitchFamily="34" charset="-34"/>
              </a:rPr>
              <a:t>, </a:t>
            </a:r>
            <a:r>
              <a:rPr lang="en-US" sz="1800" dirty="0">
                <a:effectLst/>
                <a:latin typeface="Calibri" panose="020F0502020204030204" pitchFamily="34" charset="0"/>
                <a:ea typeface="Calibri" panose="020F0502020204030204" pitchFamily="34" charset="0"/>
                <a:cs typeface="Cordia New" panose="020B0304020202020204" pitchFamily="34" charset="-34"/>
              </a:rPr>
              <a:t>precision</a:t>
            </a:r>
            <a:r>
              <a:rPr lang="ru-RU" sz="1800" dirty="0">
                <a:effectLst/>
                <a:latin typeface="Calibri" panose="020F0502020204030204" pitchFamily="34" charset="0"/>
                <a:ea typeface="Calibri" panose="020F0502020204030204" pitchFamily="34" charset="0"/>
                <a:cs typeface="Cordia New" panose="020B0304020202020204" pitchFamily="34" charset="-34"/>
              </a:rPr>
              <a:t>, </a:t>
            </a:r>
            <a:r>
              <a:rPr lang="en-US" sz="1800" dirty="0">
                <a:effectLst/>
                <a:latin typeface="Calibri" panose="020F0502020204030204" pitchFamily="34" charset="0"/>
                <a:ea typeface="Calibri" panose="020F0502020204030204" pitchFamily="34" charset="0"/>
                <a:cs typeface="Cordia New" panose="020B0304020202020204" pitchFamily="34" charset="-34"/>
              </a:rPr>
              <a:t>recall</a:t>
            </a:r>
            <a:r>
              <a:rPr lang="ru-RU" sz="1800" dirty="0">
                <a:effectLst/>
                <a:latin typeface="Calibri" panose="020F0502020204030204" pitchFamily="34" charset="0"/>
                <a:ea typeface="Calibri" panose="020F0502020204030204" pitchFamily="34" charset="0"/>
                <a:cs typeface="Cordia New" panose="020B0304020202020204" pitchFamily="34" charset="-34"/>
              </a:rPr>
              <a:t>, </a:t>
            </a:r>
            <a:r>
              <a:rPr lang="en-US" sz="1800" dirty="0">
                <a:effectLst/>
                <a:latin typeface="Calibri" panose="020F0502020204030204" pitchFamily="34" charset="0"/>
                <a:ea typeface="Calibri" panose="020F0502020204030204" pitchFamily="34" charset="0"/>
                <a:cs typeface="Cordia New" panose="020B0304020202020204" pitchFamily="34" charset="-34"/>
              </a:rPr>
              <a:t>f</a:t>
            </a:r>
            <a:r>
              <a:rPr lang="ru-RU" sz="1800" dirty="0">
                <a:effectLst/>
                <a:latin typeface="Calibri" panose="020F0502020204030204" pitchFamily="34" charset="0"/>
                <a:ea typeface="Calibri" panose="020F0502020204030204" pitchFamily="34" charset="0"/>
                <a:cs typeface="Cordia New" panose="020B0304020202020204" pitchFamily="34" charset="-34"/>
              </a:rPr>
              <a:t>1, матрица ошибок и др. позволяют нам определить, насколько хорошо созданная модель предсказывает класс. Обо всех метриках я расскажу подробнее далее. Делали замеры времени</a:t>
            </a:r>
          </a:p>
          <a:p>
            <a:pPr>
              <a:lnSpc>
                <a:spcPct val="107000"/>
              </a:lnSpc>
              <a:spcAft>
                <a:spcPts val="800"/>
              </a:spcAft>
            </a:pPr>
            <a:r>
              <a:rPr lang="ru-RU" sz="1800" dirty="0">
                <a:effectLst/>
                <a:latin typeface="Calibri" panose="020F0502020204030204" pitchFamily="34" charset="0"/>
                <a:ea typeface="Calibri" panose="020F0502020204030204" pitchFamily="34" charset="0"/>
                <a:cs typeface="Cordia New" panose="020B0304020202020204" pitchFamily="34" charset="-34"/>
              </a:rPr>
              <a:t>Весь </a:t>
            </a:r>
            <a:r>
              <a:rPr lang="ru-RU" sz="1800" dirty="0" err="1">
                <a:effectLst/>
                <a:latin typeface="Calibri" panose="020F0502020204030204" pitchFamily="34" charset="0"/>
                <a:ea typeface="Calibri" panose="020F0502020204030204" pitchFamily="34" charset="0"/>
                <a:cs typeface="Cordia New" panose="020B0304020202020204" pitchFamily="34" charset="-34"/>
              </a:rPr>
              <a:t>пайплайн</a:t>
            </a:r>
            <a:r>
              <a:rPr lang="ru-RU" sz="1800" dirty="0">
                <a:effectLst/>
                <a:latin typeface="Calibri" panose="020F0502020204030204" pitchFamily="34" charset="0"/>
                <a:ea typeface="Calibri" panose="020F0502020204030204" pitchFamily="34" charset="0"/>
                <a:cs typeface="Cordia New" panose="020B0304020202020204" pitchFamily="34" charset="-34"/>
              </a:rPr>
              <a:t> обучения занял 30 минут – 49 моделей</a:t>
            </a:r>
          </a:p>
          <a:p>
            <a:pPr marL="0" lvl="0" indent="0" algn="just">
              <a:lnSpc>
                <a:spcPct val="150000"/>
              </a:lnSpc>
              <a:buFont typeface="+mj-lt"/>
              <a:buNone/>
            </a:pPr>
            <a:endParaRPr lang="ru-RU" sz="1800" dirty="0">
              <a:effectLst/>
              <a:latin typeface="Calibri" panose="020F0502020204030204" pitchFamily="34" charset="0"/>
              <a:ea typeface="Calibri" panose="020F0502020204030204" pitchFamily="34" charset="0"/>
            </a:endParaRPr>
          </a:p>
        </p:txBody>
      </p:sp>
      <p:sp>
        <p:nvSpPr>
          <p:cNvPr id="4" name="Номер слайда 3"/>
          <p:cNvSpPr>
            <a:spLocks noGrp="1"/>
          </p:cNvSpPr>
          <p:nvPr>
            <p:ph type="sldNum" sz="quarter" idx="5"/>
          </p:nvPr>
        </p:nvSpPr>
        <p:spPr/>
        <p:txBody>
          <a:bodyPr/>
          <a:lstStyle/>
          <a:p>
            <a:fld id="{DB1690AB-6DA9-45C3-A3E8-A120CD7730B9}" type="slidenum">
              <a:rPr lang="ru-RU" smtClean="0"/>
              <a:t>7</a:t>
            </a:fld>
            <a:endParaRPr lang="ru-RU" dirty="0"/>
          </a:p>
        </p:txBody>
      </p:sp>
    </p:spTree>
    <p:extLst>
      <p:ext uri="{BB962C8B-B14F-4D97-AF65-F5344CB8AC3E}">
        <p14:creationId xmlns:p14="http://schemas.microsoft.com/office/powerpoint/2010/main" val="3685355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dirty="0">
                <a:effectLst/>
                <a:latin typeface="Calibri" panose="020F0502020204030204" pitchFamily="34" charset="0"/>
                <a:ea typeface="Calibri" panose="020F0502020204030204" pitchFamily="34" charset="0"/>
                <a:cs typeface="Cordia New" panose="020B0304020202020204" pitchFamily="34" charset="-34"/>
              </a:rPr>
              <a:t>8.</a:t>
            </a:r>
          </a:p>
          <a:p>
            <a:pPr marL="342900" lvl="0" indent="-342900">
              <a:lnSpc>
                <a:spcPct val="107000"/>
              </a:lnSpc>
              <a:spcAft>
                <a:spcPts val="800"/>
              </a:spcAft>
              <a:buFont typeface="+mj-lt"/>
              <a:buAutoNum type="arabicPeriod"/>
              <a:tabLst>
                <a:tab pos="457200" algn="l"/>
              </a:tabLst>
            </a:pPr>
            <a:r>
              <a:rPr lang="ru-RU" sz="1800" dirty="0">
                <a:effectLst/>
                <a:latin typeface="Calibri" panose="020F0502020204030204" pitchFamily="34" charset="0"/>
                <a:ea typeface="Calibri" panose="020F0502020204030204" pitchFamily="34" charset="0"/>
                <a:cs typeface="Cordia New" panose="020B0304020202020204" pitchFamily="34" charset="-34"/>
              </a:rPr>
              <a:t>Время обучения</a:t>
            </a:r>
          </a:p>
          <a:p>
            <a:pPr marL="342900" lvl="0" indent="-342900">
              <a:lnSpc>
                <a:spcPct val="107000"/>
              </a:lnSpc>
              <a:spcAft>
                <a:spcPts val="800"/>
              </a:spcAft>
              <a:buFont typeface="+mj-lt"/>
              <a:buAutoNum type="arabicPeriod"/>
              <a:tabLst>
                <a:tab pos="457200" algn="l"/>
              </a:tabLst>
            </a:pPr>
            <a:r>
              <a:rPr lang="ru-RU" sz="1800" dirty="0">
                <a:effectLst/>
                <a:latin typeface="Calibri" panose="020F0502020204030204" pitchFamily="34" charset="0"/>
                <a:ea typeface="Calibri" panose="020F0502020204030204" pitchFamily="34" charset="0"/>
                <a:cs typeface="Cordia New" panose="020B0304020202020204" pitchFamily="34" charset="-34"/>
              </a:rPr>
              <a:t>Матрица ошибок</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Cordia New" panose="020B0304020202020204" pitchFamily="34" charset="-34"/>
              </a:rPr>
              <a:t>TN FP</a:t>
            </a:r>
            <a:endParaRPr lang="ru-RU" sz="18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ordia New" panose="020B0304020202020204" pitchFamily="34" charset="-34"/>
              </a:rPr>
              <a:t>FN TP</a:t>
            </a:r>
            <a:endParaRPr lang="ru-RU" sz="18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spcAft>
                <a:spcPts val="800"/>
              </a:spcAft>
              <a:buFont typeface="+mj-lt"/>
              <a:buAutoNum type="arabicPeriod"/>
              <a:tabLst>
                <a:tab pos="457200" algn="l"/>
              </a:tabLst>
            </a:pPr>
            <a:r>
              <a:rPr lang="en-US" sz="1800" dirty="0">
                <a:effectLst/>
                <a:latin typeface="Calibri" panose="020F0502020204030204" pitchFamily="34" charset="0"/>
                <a:ea typeface="Calibri" panose="020F0502020204030204" pitchFamily="34" charset="0"/>
                <a:cs typeface="Cordia New" panose="020B0304020202020204" pitchFamily="34" charset="-34"/>
              </a:rPr>
              <a:t>Accuracy</a:t>
            </a:r>
            <a:r>
              <a:rPr lang="ru-RU" sz="1800" dirty="0">
                <a:effectLst/>
                <a:latin typeface="Calibri" panose="020F0502020204030204" pitchFamily="34" charset="0"/>
                <a:ea typeface="Calibri" panose="020F0502020204030204" pitchFamily="34" charset="0"/>
                <a:cs typeface="Cordia New" panose="020B0304020202020204" pitchFamily="34" charset="-34"/>
              </a:rPr>
              <a:t> метрика достоверности предсказания (TN + TP)/(TN + FP + TP + FN)</a:t>
            </a:r>
          </a:p>
          <a:p>
            <a:pPr marL="342900" lvl="0" indent="-342900">
              <a:lnSpc>
                <a:spcPct val="107000"/>
              </a:lnSpc>
              <a:spcAft>
                <a:spcPts val="800"/>
              </a:spcAft>
              <a:buFont typeface="+mj-lt"/>
              <a:buAutoNum type="arabicPeriod"/>
              <a:tabLst>
                <a:tab pos="457200" algn="l"/>
              </a:tabLst>
            </a:pPr>
            <a:r>
              <a:rPr lang="en-US" sz="1800" dirty="0">
                <a:effectLst/>
                <a:latin typeface="Calibri" panose="020F0502020204030204" pitchFamily="34" charset="0"/>
                <a:ea typeface="Calibri" panose="020F0502020204030204" pitchFamily="34" charset="0"/>
                <a:cs typeface="Cordia New" panose="020B0304020202020204" pitchFamily="34" charset="-34"/>
              </a:rPr>
              <a:t>Precision</a:t>
            </a:r>
            <a:r>
              <a:rPr lang="ru-RU" sz="1800" dirty="0">
                <a:effectLst/>
                <a:latin typeface="Calibri" panose="020F0502020204030204" pitchFamily="34" charset="0"/>
                <a:ea typeface="Calibri" panose="020F0502020204030204" pitchFamily="34" charset="0"/>
                <a:cs typeface="Cordia New" panose="020B0304020202020204" pitchFamily="34" charset="-34"/>
              </a:rPr>
              <a:t> метрика точности TP / (TP + FP)</a:t>
            </a:r>
          </a:p>
          <a:p>
            <a:pPr marL="342900" lvl="0" indent="-342900">
              <a:lnSpc>
                <a:spcPct val="107000"/>
              </a:lnSpc>
              <a:spcAft>
                <a:spcPts val="800"/>
              </a:spcAft>
              <a:buFont typeface="+mj-lt"/>
              <a:buAutoNum type="arabicPeriod"/>
              <a:tabLst>
                <a:tab pos="457200" algn="l"/>
              </a:tabLst>
            </a:pPr>
            <a:r>
              <a:rPr lang="en-US" sz="1800" dirty="0">
                <a:effectLst/>
                <a:latin typeface="Calibri" panose="020F0502020204030204" pitchFamily="34" charset="0"/>
                <a:ea typeface="Calibri" panose="020F0502020204030204" pitchFamily="34" charset="0"/>
                <a:cs typeface="Cordia New" panose="020B0304020202020204" pitchFamily="34" charset="-34"/>
              </a:rPr>
              <a:t>Recall</a:t>
            </a:r>
            <a:r>
              <a:rPr lang="ru-RU" sz="1800" dirty="0">
                <a:effectLst/>
                <a:latin typeface="Calibri" panose="020F0502020204030204" pitchFamily="34" charset="0"/>
                <a:ea typeface="Calibri" panose="020F0502020204030204" pitchFamily="34" charset="0"/>
                <a:cs typeface="Cordia New" panose="020B0304020202020204" pitchFamily="34" charset="-34"/>
              </a:rPr>
              <a:t> метрика полноты TP / (TP + FN)</a:t>
            </a:r>
          </a:p>
          <a:p>
            <a:pPr marL="342900" lvl="0" indent="-342900">
              <a:lnSpc>
                <a:spcPct val="107000"/>
              </a:lnSpc>
              <a:spcAft>
                <a:spcPts val="800"/>
              </a:spcAft>
              <a:buFont typeface="+mj-lt"/>
              <a:buAutoNum type="arabicPeriod"/>
              <a:tabLst>
                <a:tab pos="457200" algn="l"/>
              </a:tabLst>
            </a:pPr>
            <a:r>
              <a:rPr lang="en-US" sz="1800" dirty="0">
                <a:effectLst/>
                <a:latin typeface="Calibri" panose="020F0502020204030204" pitchFamily="34" charset="0"/>
                <a:ea typeface="Calibri" panose="020F0502020204030204" pitchFamily="34" charset="0"/>
                <a:cs typeface="Cordia New" panose="020B0304020202020204" pitchFamily="34" charset="-34"/>
              </a:rPr>
              <a:t>F</a:t>
            </a:r>
            <a:r>
              <a:rPr lang="ru-RU" sz="1800" dirty="0">
                <a:effectLst/>
                <a:latin typeface="Calibri" panose="020F0502020204030204" pitchFamily="34" charset="0"/>
                <a:ea typeface="Calibri" panose="020F0502020204030204" pitchFamily="34" charset="0"/>
                <a:cs typeface="Cordia New" panose="020B0304020202020204" pitchFamily="34" charset="-34"/>
              </a:rPr>
              <a:t>1 метрика Среднее гармоническое между Precision и </a:t>
            </a:r>
            <a:r>
              <a:rPr lang="ru-RU" sz="1800" dirty="0" err="1">
                <a:effectLst/>
                <a:latin typeface="Calibri" panose="020F0502020204030204" pitchFamily="34" charset="0"/>
                <a:ea typeface="Calibri" panose="020F0502020204030204" pitchFamily="34" charset="0"/>
                <a:cs typeface="Cordia New" panose="020B0304020202020204" pitchFamily="34" charset="-34"/>
              </a:rPr>
              <a:t>Recall</a:t>
            </a:r>
            <a:endParaRPr lang="ru-RU" sz="1800" dirty="0">
              <a:effectLst/>
              <a:latin typeface="Calibri" panose="020F0502020204030204" pitchFamily="34" charset="0"/>
              <a:ea typeface="Calibri" panose="020F0502020204030204" pitchFamily="34" charset="0"/>
              <a:cs typeface="Cordia New" panose="020B0304020202020204" pitchFamily="34" charset="-34"/>
            </a:endParaRPr>
          </a:p>
          <a:p>
            <a:pPr marL="0" lvl="0" indent="0" algn="just">
              <a:lnSpc>
                <a:spcPct val="150000"/>
              </a:lnSpc>
              <a:buFont typeface="+mj-lt"/>
              <a:buNone/>
            </a:pPr>
            <a:endParaRPr lang="ru-RU" sz="1800" dirty="0">
              <a:effectLst/>
              <a:latin typeface="Times New Roman" panose="02020603050405020304" pitchFamily="18" charset="0"/>
              <a:ea typeface="Calibri" panose="020F0502020204030204" pitchFamily="34" charset="0"/>
            </a:endParaRPr>
          </a:p>
        </p:txBody>
      </p:sp>
      <p:sp>
        <p:nvSpPr>
          <p:cNvPr id="4" name="Номер слайда 3"/>
          <p:cNvSpPr>
            <a:spLocks noGrp="1"/>
          </p:cNvSpPr>
          <p:nvPr>
            <p:ph type="sldNum" sz="quarter" idx="5"/>
          </p:nvPr>
        </p:nvSpPr>
        <p:spPr/>
        <p:txBody>
          <a:bodyPr/>
          <a:lstStyle/>
          <a:p>
            <a:fld id="{DB1690AB-6DA9-45C3-A3E8-A120CD7730B9}" type="slidenum">
              <a:rPr lang="ru-RU" smtClean="0"/>
              <a:t>8</a:t>
            </a:fld>
            <a:endParaRPr lang="ru-RU" dirty="0"/>
          </a:p>
        </p:txBody>
      </p:sp>
    </p:spTree>
    <p:extLst>
      <p:ext uri="{BB962C8B-B14F-4D97-AF65-F5344CB8AC3E}">
        <p14:creationId xmlns:p14="http://schemas.microsoft.com/office/powerpoint/2010/main" val="447566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effectLst/>
                <a:latin typeface="Calibri" panose="020F0502020204030204" pitchFamily="34" charset="0"/>
                <a:ea typeface="Calibri" panose="020F0502020204030204" pitchFamily="34" charset="0"/>
                <a:cs typeface="Cordia New" panose="020B0304020202020204" pitchFamily="34" charset="-34"/>
              </a:rPr>
              <a:t>9. Метрика </a:t>
            </a:r>
            <a:r>
              <a:rPr lang="en-US" sz="1800" dirty="0">
                <a:effectLst/>
                <a:latin typeface="Calibri" panose="020F0502020204030204" pitchFamily="34" charset="0"/>
                <a:ea typeface="Calibri" panose="020F0502020204030204" pitchFamily="34" charset="0"/>
                <a:cs typeface="Cordia New" panose="020B0304020202020204" pitchFamily="34" charset="-34"/>
              </a:rPr>
              <a:t>Accuracy</a:t>
            </a:r>
            <a:r>
              <a:rPr lang="ru-RU" sz="1800" dirty="0">
                <a:effectLst/>
                <a:latin typeface="Calibri" panose="020F0502020204030204" pitchFamily="34" charset="0"/>
                <a:ea typeface="Calibri" panose="020F0502020204030204" pitchFamily="34" charset="0"/>
                <a:cs typeface="Cordia New" panose="020B0304020202020204" pitchFamily="34" charset="-34"/>
              </a:rPr>
              <a:t> высока у всех моделей, однако лучше всего себя показал классификатор </a:t>
            </a:r>
            <a:r>
              <a:rPr lang="ru-RU" sz="1800" dirty="0" err="1">
                <a:effectLst/>
                <a:latin typeface="Calibri" panose="020F0502020204030204" pitchFamily="34" charset="0"/>
                <a:ea typeface="Calibri" panose="020F0502020204030204" pitchFamily="34" charset="0"/>
                <a:cs typeface="Cordia New" panose="020B0304020202020204" pitchFamily="34" charset="-34"/>
              </a:rPr>
              <a:t>RandomForest</a:t>
            </a:r>
            <a:r>
              <a:rPr lang="ru-RU" sz="1800" dirty="0">
                <a:effectLst/>
                <a:latin typeface="Calibri" panose="020F0502020204030204" pitchFamily="34" charset="0"/>
                <a:ea typeface="Calibri" panose="020F0502020204030204" pitchFamily="34" charset="0"/>
                <a:cs typeface="Cordia New" panose="020B0304020202020204" pitchFamily="34" charset="-34"/>
              </a:rPr>
              <a:t> и балансировщик SVMSMOTE, а лучшая комбинация – </a:t>
            </a:r>
            <a:r>
              <a:rPr lang="en-US" sz="1800" dirty="0">
                <a:effectLst/>
                <a:latin typeface="Calibri" panose="020F0502020204030204" pitchFamily="34" charset="0"/>
                <a:ea typeface="Calibri" panose="020F0502020204030204" pitchFamily="34" charset="0"/>
                <a:cs typeface="Cordia New" panose="020B0304020202020204" pitchFamily="34" charset="-34"/>
              </a:rPr>
              <a:t>SMOTEN</a:t>
            </a:r>
            <a:r>
              <a:rPr lang="ru-RU" sz="1800" dirty="0">
                <a:effectLst/>
                <a:latin typeface="Calibri" panose="020F0502020204030204" pitchFamily="34" charset="0"/>
                <a:ea typeface="Calibri" panose="020F0502020204030204" pitchFamily="34" charset="0"/>
                <a:cs typeface="Cordia New" panose="020B0304020202020204" pitchFamily="34" charset="-34"/>
              </a:rPr>
              <a:t> + </a:t>
            </a:r>
            <a:r>
              <a:rPr lang="ru-RU" sz="1800" dirty="0" err="1">
                <a:effectLst/>
                <a:latin typeface="Calibri" panose="020F0502020204030204" pitchFamily="34" charset="0"/>
                <a:ea typeface="Calibri" panose="020F0502020204030204" pitchFamily="34" charset="0"/>
                <a:cs typeface="Cordia New" panose="020B0304020202020204" pitchFamily="34" charset="-34"/>
              </a:rPr>
              <a:t>RandomForest</a:t>
            </a:r>
            <a:r>
              <a:rPr lang="ru-RU" sz="1800" dirty="0">
                <a:effectLst/>
                <a:latin typeface="Calibri" panose="020F0502020204030204" pitchFamily="34" charset="0"/>
                <a:ea typeface="Calibri" panose="020F0502020204030204" pitchFamily="34" charset="0"/>
                <a:cs typeface="Cordia New" panose="020B0304020202020204" pitchFamily="34" charset="-34"/>
              </a:rPr>
              <a:t>. Метрики точности, полноты и </a:t>
            </a:r>
            <a:r>
              <a:rPr lang="en-US" sz="1800" dirty="0">
                <a:effectLst/>
                <a:latin typeface="Calibri" panose="020F0502020204030204" pitchFamily="34" charset="0"/>
                <a:ea typeface="Calibri" panose="020F0502020204030204" pitchFamily="34" charset="0"/>
                <a:cs typeface="Cordia New" panose="020B0304020202020204" pitchFamily="34" charset="-34"/>
              </a:rPr>
              <a:t>F</a:t>
            </a:r>
            <a:r>
              <a:rPr lang="ru-RU" sz="1800" dirty="0">
                <a:effectLst/>
                <a:latin typeface="Calibri" panose="020F0502020204030204" pitchFamily="34" charset="0"/>
                <a:ea typeface="Calibri" panose="020F0502020204030204" pitchFamily="34" charset="0"/>
                <a:cs typeface="Cordia New" panose="020B0304020202020204" pitchFamily="34" charset="-34"/>
              </a:rPr>
              <a:t>1 низки у всех моделей. Среди классификаторов можно выделить вновь </a:t>
            </a:r>
            <a:r>
              <a:rPr lang="ru-RU" sz="1800" dirty="0" err="1">
                <a:effectLst/>
                <a:latin typeface="Calibri" panose="020F0502020204030204" pitchFamily="34" charset="0"/>
                <a:ea typeface="Calibri" panose="020F0502020204030204" pitchFamily="34" charset="0"/>
                <a:cs typeface="Cordia New" panose="020B0304020202020204" pitchFamily="34" charset="-34"/>
              </a:rPr>
              <a:t>RandomForest</a:t>
            </a:r>
            <a:r>
              <a:rPr lang="ru-RU" sz="1800" dirty="0">
                <a:effectLst/>
                <a:latin typeface="Calibri" panose="020F0502020204030204" pitchFamily="34" charset="0"/>
                <a:ea typeface="Calibri" panose="020F0502020204030204" pitchFamily="34" charset="0"/>
                <a:cs typeface="Cordia New" panose="020B0304020202020204" pitchFamily="34" charset="-34"/>
              </a:rPr>
              <a:t> (по точности),  </a:t>
            </a:r>
            <a:r>
              <a:rPr lang="en-US" sz="1800" dirty="0" err="1">
                <a:effectLst/>
                <a:latin typeface="Calibri" panose="020F0502020204030204" pitchFamily="34" charset="0"/>
                <a:ea typeface="Calibri" panose="020F0502020204030204" pitchFamily="34" charset="0"/>
                <a:cs typeface="Cordia New" panose="020B0304020202020204" pitchFamily="34" charset="-34"/>
              </a:rPr>
              <a:t>GradBoost</a:t>
            </a:r>
            <a:r>
              <a:rPr lang="ru-RU" sz="1800" dirty="0">
                <a:effectLst/>
                <a:latin typeface="Calibri" panose="020F0502020204030204" pitchFamily="34" charset="0"/>
                <a:ea typeface="Calibri" panose="020F0502020204030204" pitchFamily="34" charset="0"/>
                <a:cs typeface="Cordia New" panose="020B0304020202020204" pitchFamily="34" charset="-34"/>
              </a:rPr>
              <a:t> (по полноте и </a:t>
            </a:r>
            <a:r>
              <a:rPr lang="en-US" sz="1800" dirty="0">
                <a:effectLst/>
                <a:latin typeface="Calibri" panose="020F0502020204030204" pitchFamily="34" charset="0"/>
                <a:ea typeface="Calibri" panose="020F0502020204030204" pitchFamily="34" charset="0"/>
                <a:cs typeface="Cordia New" panose="020B0304020202020204" pitchFamily="34" charset="-34"/>
              </a:rPr>
              <a:t>F</a:t>
            </a:r>
            <a:r>
              <a:rPr lang="ru-RU" sz="1800" dirty="0">
                <a:effectLst/>
                <a:latin typeface="Calibri" panose="020F0502020204030204" pitchFamily="34" charset="0"/>
                <a:ea typeface="Calibri" panose="020F0502020204030204" pitchFamily="34" charset="0"/>
                <a:cs typeface="Cordia New" panose="020B0304020202020204" pitchFamily="34" charset="-34"/>
              </a:rPr>
              <a:t>1); среди балансировщиков - SVMSMOTE  (по точности и </a:t>
            </a:r>
            <a:r>
              <a:rPr lang="en-US" sz="1800" dirty="0">
                <a:effectLst/>
                <a:latin typeface="Calibri" panose="020F0502020204030204" pitchFamily="34" charset="0"/>
                <a:ea typeface="Calibri" panose="020F0502020204030204" pitchFamily="34" charset="0"/>
                <a:cs typeface="Cordia New" panose="020B0304020202020204" pitchFamily="34" charset="-34"/>
              </a:rPr>
              <a:t>F</a:t>
            </a:r>
            <a:r>
              <a:rPr lang="ru-RU" sz="1800" dirty="0">
                <a:effectLst/>
                <a:latin typeface="Calibri" panose="020F0502020204030204" pitchFamily="34" charset="0"/>
                <a:ea typeface="Calibri" panose="020F0502020204030204" pitchFamily="34" charset="0"/>
                <a:cs typeface="Cordia New" panose="020B0304020202020204" pitchFamily="34" charset="-34"/>
              </a:rPr>
              <a:t>1), SMOTEENN (по полноте). Однако о выборе модели говорить еще рано.</a:t>
            </a:r>
          </a:p>
          <a:p>
            <a:endParaRPr lang="ru-RU" dirty="0"/>
          </a:p>
        </p:txBody>
      </p:sp>
      <p:sp>
        <p:nvSpPr>
          <p:cNvPr id="4" name="Номер слайда 3"/>
          <p:cNvSpPr>
            <a:spLocks noGrp="1"/>
          </p:cNvSpPr>
          <p:nvPr>
            <p:ph type="sldNum" sz="quarter" idx="5"/>
          </p:nvPr>
        </p:nvSpPr>
        <p:spPr/>
        <p:txBody>
          <a:bodyPr/>
          <a:lstStyle/>
          <a:p>
            <a:fld id="{DB1690AB-6DA9-45C3-A3E8-A120CD7730B9}" type="slidenum">
              <a:rPr lang="ru-RU" smtClean="0"/>
              <a:t>9</a:t>
            </a:fld>
            <a:endParaRPr lang="ru-RU" dirty="0"/>
          </a:p>
        </p:txBody>
      </p:sp>
    </p:spTree>
    <p:extLst>
      <p:ext uri="{BB962C8B-B14F-4D97-AF65-F5344CB8AC3E}">
        <p14:creationId xmlns:p14="http://schemas.microsoft.com/office/powerpoint/2010/main" val="3513548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DC9743-A090-6FEC-5707-DA566548AE15}"/>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1F72AF6-78AD-5961-1E30-B0A845A1B4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1FA7FC3E-FB13-BF87-E5F6-A925EB80DF3C}"/>
              </a:ext>
            </a:extLst>
          </p:cNvPr>
          <p:cNvSpPr>
            <a:spLocks noGrp="1"/>
          </p:cNvSpPr>
          <p:nvPr>
            <p:ph type="dt" sz="half" idx="10"/>
          </p:nvPr>
        </p:nvSpPr>
        <p:spPr/>
        <p:txBody>
          <a:bodyPr/>
          <a:lstStyle/>
          <a:p>
            <a:fld id="{82E3FC8A-AA64-479E-B82E-764DCE227F06}" type="datetime1">
              <a:rPr lang="ru-RU" smtClean="0"/>
              <a:t>23.02.2023</a:t>
            </a:fld>
            <a:endParaRPr lang="ru-RU" dirty="0"/>
          </a:p>
        </p:txBody>
      </p:sp>
      <p:sp>
        <p:nvSpPr>
          <p:cNvPr id="5" name="Нижний колонтитул 4">
            <a:extLst>
              <a:ext uri="{FF2B5EF4-FFF2-40B4-BE49-F238E27FC236}">
                <a16:creationId xmlns:a16="http://schemas.microsoft.com/office/drawing/2014/main" id="{4E0F84B4-4274-D970-B4BE-15442C993D97}"/>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B8655702-6FF2-824A-EC9E-F26EA552A807}"/>
              </a:ext>
            </a:extLst>
          </p:cNvPr>
          <p:cNvSpPr>
            <a:spLocks noGrp="1"/>
          </p:cNvSpPr>
          <p:nvPr>
            <p:ph type="sldNum" sz="quarter" idx="12"/>
          </p:nvPr>
        </p:nvSpPr>
        <p:spPr/>
        <p:txBody>
          <a:bodyPr/>
          <a:lstStyle/>
          <a:p>
            <a:fld id="{9FC3D09E-5972-4742-AA25-CC5A9A640AE9}" type="slidenum">
              <a:rPr lang="ru-RU" smtClean="0"/>
              <a:t>‹#›</a:t>
            </a:fld>
            <a:endParaRPr lang="ru-RU" dirty="0"/>
          </a:p>
        </p:txBody>
      </p:sp>
    </p:spTree>
    <p:extLst>
      <p:ext uri="{BB962C8B-B14F-4D97-AF65-F5344CB8AC3E}">
        <p14:creationId xmlns:p14="http://schemas.microsoft.com/office/powerpoint/2010/main" val="344826734"/>
      </p:ext>
    </p:extLst>
  </p:cSld>
  <p:clrMapOvr>
    <a:masterClrMapping/>
  </p:clrMapOvr>
  <p:transition>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49408F-7747-77A0-AB61-AE3697DFB1D8}"/>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3F22495E-AAB7-E4F4-F83F-F74812FDC92C}"/>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944CCA5-C62D-B275-B7B8-6AEEFF289A2A}"/>
              </a:ext>
            </a:extLst>
          </p:cNvPr>
          <p:cNvSpPr>
            <a:spLocks noGrp="1"/>
          </p:cNvSpPr>
          <p:nvPr>
            <p:ph type="dt" sz="half" idx="10"/>
          </p:nvPr>
        </p:nvSpPr>
        <p:spPr/>
        <p:txBody>
          <a:bodyPr/>
          <a:lstStyle/>
          <a:p>
            <a:fld id="{070BCB00-8356-43D3-8143-4209A5DAA5B4}" type="datetime1">
              <a:rPr lang="ru-RU" smtClean="0"/>
              <a:t>23.02.2023</a:t>
            </a:fld>
            <a:endParaRPr lang="ru-RU" dirty="0"/>
          </a:p>
        </p:txBody>
      </p:sp>
      <p:sp>
        <p:nvSpPr>
          <p:cNvPr id="5" name="Нижний колонтитул 4">
            <a:extLst>
              <a:ext uri="{FF2B5EF4-FFF2-40B4-BE49-F238E27FC236}">
                <a16:creationId xmlns:a16="http://schemas.microsoft.com/office/drawing/2014/main" id="{E2FEA0F1-7C5D-7235-FDAD-83E7E598DA81}"/>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791CD999-6CEF-3D9E-2720-AC75748E7C17}"/>
              </a:ext>
            </a:extLst>
          </p:cNvPr>
          <p:cNvSpPr>
            <a:spLocks noGrp="1"/>
          </p:cNvSpPr>
          <p:nvPr>
            <p:ph type="sldNum" sz="quarter" idx="12"/>
          </p:nvPr>
        </p:nvSpPr>
        <p:spPr/>
        <p:txBody>
          <a:bodyPr/>
          <a:lstStyle/>
          <a:p>
            <a:fld id="{9FC3D09E-5972-4742-AA25-CC5A9A640AE9}" type="slidenum">
              <a:rPr lang="ru-RU" smtClean="0"/>
              <a:t>‹#›</a:t>
            </a:fld>
            <a:endParaRPr lang="ru-RU" dirty="0"/>
          </a:p>
        </p:txBody>
      </p:sp>
    </p:spTree>
    <p:extLst>
      <p:ext uri="{BB962C8B-B14F-4D97-AF65-F5344CB8AC3E}">
        <p14:creationId xmlns:p14="http://schemas.microsoft.com/office/powerpoint/2010/main" val="391012738"/>
      </p:ext>
    </p:extLst>
  </p:cSld>
  <p:clrMapOvr>
    <a:masterClrMapping/>
  </p:clrMapOvr>
  <p:transition>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DC5889E6-8215-6E83-110F-D9AEBBAD8E4B}"/>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0E7AD5D6-68E4-BFF3-36BA-0BDF07438C9D}"/>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1C79EA3-9A22-5925-9CFC-B95BA1A8CC78}"/>
              </a:ext>
            </a:extLst>
          </p:cNvPr>
          <p:cNvSpPr>
            <a:spLocks noGrp="1"/>
          </p:cNvSpPr>
          <p:nvPr>
            <p:ph type="dt" sz="half" idx="10"/>
          </p:nvPr>
        </p:nvSpPr>
        <p:spPr/>
        <p:txBody>
          <a:bodyPr/>
          <a:lstStyle/>
          <a:p>
            <a:fld id="{CCBF1779-6A75-4901-A93E-7E968AC89736}" type="datetime1">
              <a:rPr lang="ru-RU" smtClean="0"/>
              <a:t>23.02.2023</a:t>
            </a:fld>
            <a:endParaRPr lang="ru-RU" dirty="0"/>
          </a:p>
        </p:txBody>
      </p:sp>
      <p:sp>
        <p:nvSpPr>
          <p:cNvPr id="5" name="Нижний колонтитул 4">
            <a:extLst>
              <a:ext uri="{FF2B5EF4-FFF2-40B4-BE49-F238E27FC236}">
                <a16:creationId xmlns:a16="http://schemas.microsoft.com/office/drawing/2014/main" id="{EA8C2A1D-907F-B0E9-D889-93F28E63BB01}"/>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20BE280E-B20E-6948-5326-B735C99532BD}"/>
              </a:ext>
            </a:extLst>
          </p:cNvPr>
          <p:cNvSpPr>
            <a:spLocks noGrp="1"/>
          </p:cNvSpPr>
          <p:nvPr>
            <p:ph type="sldNum" sz="quarter" idx="12"/>
          </p:nvPr>
        </p:nvSpPr>
        <p:spPr/>
        <p:txBody>
          <a:bodyPr/>
          <a:lstStyle/>
          <a:p>
            <a:fld id="{9FC3D09E-5972-4742-AA25-CC5A9A640AE9}" type="slidenum">
              <a:rPr lang="ru-RU" smtClean="0"/>
              <a:t>‹#›</a:t>
            </a:fld>
            <a:endParaRPr lang="ru-RU" dirty="0"/>
          </a:p>
        </p:txBody>
      </p:sp>
    </p:spTree>
    <p:extLst>
      <p:ext uri="{BB962C8B-B14F-4D97-AF65-F5344CB8AC3E}">
        <p14:creationId xmlns:p14="http://schemas.microsoft.com/office/powerpoint/2010/main" val="2018893331"/>
      </p:ext>
    </p:extLst>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70B136-A6B1-AC4F-4D88-D3C49E6F0F2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C7CDA8E-E259-D2AE-E322-23C1FF39E0F2}"/>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057C1C1-165A-570C-BF9A-CB272ADB1F5E}"/>
              </a:ext>
            </a:extLst>
          </p:cNvPr>
          <p:cNvSpPr>
            <a:spLocks noGrp="1"/>
          </p:cNvSpPr>
          <p:nvPr>
            <p:ph type="dt" sz="half" idx="10"/>
          </p:nvPr>
        </p:nvSpPr>
        <p:spPr/>
        <p:txBody>
          <a:bodyPr/>
          <a:lstStyle/>
          <a:p>
            <a:fld id="{8B91E98D-71A7-4174-A9FD-4997EB8A66AC}" type="datetime1">
              <a:rPr lang="ru-RU" smtClean="0"/>
              <a:t>23.02.2023</a:t>
            </a:fld>
            <a:endParaRPr lang="ru-RU" dirty="0"/>
          </a:p>
        </p:txBody>
      </p:sp>
      <p:sp>
        <p:nvSpPr>
          <p:cNvPr id="5" name="Нижний колонтитул 4">
            <a:extLst>
              <a:ext uri="{FF2B5EF4-FFF2-40B4-BE49-F238E27FC236}">
                <a16:creationId xmlns:a16="http://schemas.microsoft.com/office/drawing/2014/main" id="{863C65FC-C264-55E2-DF08-65B7115D55C3}"/>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5E401CDE-5EAF-7B6E-5658-5E6F8B9661F1}"/>
              </a:ext>
            </a:extLst>
          </p:cNvPr>
          <p:cNvSpPr>
            <a:spLocks noGrp="1"/>
          </p:cNvSpPr>
          <p:nvPr>
            <p:ph type="sldNum" sz="quarter" idx="12"/>
          </p:nvPr>
        </p:nvSpPr>
        <p:spPr/>
        <p:txBody>
          <a:bodyPr/>
          <a:lstStyle/>
          <a:p>
            <a:fld id="{9FC3D09E-5972-4742-AA25-CC5A9A640AE9}" type="slidenum">
              <a:rPr lang="ru-RU" smtClean="0"/>
              <a:t>‹#›</a:t>
            </a:fld>
            <a:endParaRPr lang="ru-RU" dirty="0"/>
          </a:p>
        </p:txBody>
      </p:sp>
    </p:spTree>
    <p:extLst>
      <p:ext uri="{BB962C8B-B14F-4D97-AF65-F5344CB8AC3E}">
        <p14:creationId xmlns:p14="http://schemas.microsoft.com/office/powerpoint/2010/main" val="2273167184"/>
      </p:ext>
    </p:extLst>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5DF09C-DFDF-8065-3784-7EB84E24B83D}"/>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5178617A-251C-FCB8-E019-1345846B74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1F232B2-243D-63B1-6F03-EC2151F12C18}"/>
              </a:ext>
            </a:extLst>
          </p:cNvPr>
          <p:cNvSpPr>
            <a:spLocks noGrp="1"/>
          </p:cNvSpPr>
          <p:nvPr>
            <p:ph type="dt" sz="half" idx="10"/>
          </p:nvPr>
        </p:nvSpPr>
        <p:spPr/>
        <p:txBody>
          <a:bodyPr/>
          <a:lstStyle/>
          <a:p>
            <a:fld id="{6E9FA22E-602D-4E76-9311-CE0B18FCF77B}" type="datetime1">
              <a:rPr lang="ru-RU" smtClean="0"/>
              <a:t>23.02.2023</a:t>
            </a:fld>
            <a:endParaRPr lang="ru-RU" dirty="0"/>
          </a:p>
        </p:txBody>
      </p:sp>
      <p:sp>
        <p:nvSpPr>
          <p:cNvPr id="5" name="Нижний колонтитул 4">
            <a:extLst>
              <a:ext uri="{FF2B5EF4-FFF2-40B4-BE49-F238E27FC236}">
                <a16:creationId xmlns:a16="http://schemas.microsoft.com/office/drawing/2014/main" id="{A74C4D3B-6E24-F564-E38A-0C7CCE95DDDA}"/>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E31782B9-96A4-B3C7-1981-39F04940CBDF}"/>
              </a:ext>
            </a:extLst>
          </p:cNvPr>
          <p:cNvSpPr>
            <a:spLocks noGrp="1"/>
          </p:cNvSpPr>
          <p:nvPr>
            <p:ph type="sldNum" sz="quarter" idx="12"/>
          </p:nvPr>
        </p:nvSpPr>
        <p:spPr/>
        <p:txBody>
          <a:bodyPr/>
          <a:lstStyle/>
          <a:p>
            <a:fld id="{9FC3D09E-5972-4742-AA25-CC5A9A640AE9}" type="slidenum">
              <a:rPr lang="ru-RU" smtClean="0"/>
              <a:t>‹#›</a:t>
            </a:fld>
            <a:endParaRPr lang="ru-RU" dirty="0"/>
          </a:p>
        </p:txBody>
      </p:sp>
    </p:spTree>
    <p:extLst>
      <p:ext uri="{BB962C8B-B14F-4D97-AF65-F5344CB8AC3E}">
        <p14:creationId xmlns:p14="http://schemas.microsoft.com/office/powerpoint/2010/main" val="6510286"/>
      </p:ext>
    </p:extLst>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8FC720-F037-4807-9CAD-6FA9CEAB16C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5165B9A8-89B5-4247-0BB6-2FEB6BCA9B3C}"/>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F271B892-7483-5A78-A7CE-949986A8F7E6}"/>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17C3A743-95D8-7EEE-7ECB-9624EBCB4548}"/>
              </a:ext>
            </a:extLst>
          </p:cNvPr>
          <p:cNvSpPr>
            <a:spLocks noGrp="1"/>
          </p:cNvSpPr>
          <p:nvPr>
            <p:ph type="dt" sz="half" idx="10"/>
          </p:nvPr>
        </p:nvSpPr>
        <p:spPr/>
        <p:txBody>
          <a:bodyPr/>
          <a:lstStyle/>
          <a:p>
            <a:fld id="{3311ACFA-3C65-4A0C-BB17-2901389EE504}" type="datetime1">
              <a:rPr lang="ru-RU" smtClean="0"/>
              <a:t>23.02.2023</a:t>
            </a:fld>
            <a:endParaRPr lang="ru-RU" dirty="0"/>
          </a:p>
        </p:txBody>
      </p:sp>
      <p:sp>
        <p:nvSpPr>
          <p:cNvPr id="6" name="Нижний колонтитул 5">
            <a:extLst>
              <a:ext uri="{FF2B5EF4-FFF2-40B4-BE49-F238E27FC236}">
                <a16:creationId xmlns:a16="http://schemas.microsoft.com/office/drawing/2014/main" id="{DF6D61C5-F66E-E3FB-5359-78ECD99E3658}"/>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6F141D68-E5AB-6FFE-8678-E1F377F3D061}"/>
              </a:ext>
            </a:extLst>
          </p:cNvPr>
          <p:cNvSpPr>
            <a:spLocks noGrp="1"/>
          </p:cNvSpPr>
          <p:nvPr>
            <p:ph type="sldNum" sz="quarter" idx="12"/>
          </p:nvPr>
        </p:nvSpPr>
        <p:spPr/>
        <p:txBody>
          <a:bodyPr/>
          <a:lstStyle/>
          <a:p>
            <a:fld id="{9FC3D09E-5972-4742-AA25-CC5A9A640AE9}" type="slidenum">
              <a:rPr lang="ru-RU" smtClean="0"/>
              <a:t>‹#›</a:t>
            </a:fld>
            <a:endParaRPr lang="ru-RU" dirty="0"/>
          </a:p>
        </p:txBody>
      </p:sp>
    </p:spTree>
    <p:extLst>
      <p:ext uri="{BB962C8B-B14F-4D97-AF65-F5344CB8AC3E}">
        <p14:creationId xmlns:p14="http://schemas.microsoft.com/office/powerpoint/2010/main" val="59465693"/>
      </p:ext>
    </p:extLst>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BE39AB-471D-E5F4-33F7-E6ECD12BF186}"/>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AA6AB43C-137D-531B-8E00-CC820C1A8B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308BAEFE-DE68-A30C-BD9A-8F485824E53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4CDEC3E0-E265-7B7A-B2CB-BD48B39094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8406F5E9-7065-996A-103B-97BAC1294276}"/>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DF0C099C-8270-BF11-7491-291BF6B2E297}"/>
              </a:ext>
            </a:extLst>
          </p:cNvPr>
          <p:cNvSpPr>
            <a:spLocks noGrp="1"/>
          </p:cNvSpPr>
          <p:nvPr>
            <p:ph type="dt" sz="half" idx="10"/>
          </p:nvPr>
        </p:nvSpPr>
        <p:spPr/>
        <p:txBody>
          <a:bodyPr/>
          <a:lstStyle/>
          <a:p>
            <a:fld id="{8C0AD13F-9B5D-4EF9-B65D-8C5D1244489C}" type="datetime1">
              <a:rPr lang="ru-RU" smtClean="0"/>
              <a:t>23.02.2023</a:t>
            </a:fld>
            <a:endParaRPr lang="ru-RU" dirty="0"/>
          </a:p>
        </p:txBody>
      </p:sp>
      <p:sp>
        <p:nvSpPr>
          <p:cNvPr id="8" name="Нижний колонтитул 7">
            <a:extLst>
              <a:ext uri="{FF2B5EF4-FFF2-40B4-BE49-F238E27FC236}">
                <a16:creationId xmlns:a16="http://schemas.microsoft.com/office/drawing/2014/main" id="{779E5720-F1B8-7A95-CD8B-AA5AC917BE8C}"/>
              </a:ext>
            </a:extLst>
          </p:cNvPr>
          <p:cNvSpPr>
            <a:spLocks noGrp="1"/>
          </p:cNvSpPr>
          <p:nvPr>
            <p:ph type="ftr" sz="quarter" idx="11"/>
          </p:nvPr>
        </p:nvSpPr>
        <p:spPr/>
        <p:txBody>
          <a:bodyPr/>
          <a:lstStyle/>
          <a:p>
            <a:endParaRPr lang="ru-RU" dirty="0"/>
          </a:p>
        </p:txBody>
      </p:sp>
      <p:sp>
        <p:nvSpPr>
          <p:cNvPr id="9" name="Номер слайда 8">
            <a:extLst>
              <a:ext uri="{FF2B5EF4-FFF2-40B4-BE49-F238E27FC236}">
                <a16:creationId xmlns:a16="http://schemas.microsoft.com/office/drawing/2014/main" id="{B9D6526E-AA8A-8E8A-0602-F5682B3D1A45}"/>
              </a:ext>
            </a:extLst>
          </p:cNvPr>
          <p:cNvSpPr>
            <a:spLocks noGrp="1"/>
          </p:cNvSpPr>
          <p:nvPr>
            <p:ph type="sldNum" sz="quarter" idx="12"/>
          </p:nvPr>
        </p:nvSpPr>
        <p:spPr/>
        <p:txBody>
          <a:bodyPr/>
          <a:lstStyle/>
          <a:p>
            <a:fld id="{9FC3D09E-5972-4742-AA25-CC5A9A640AE9}" type="slidenum">
              <a:rPr lang="ru-RU" smtClean="0"/>
              <a:t>‹#›</a:t>
            </a:fld>
            <a:endParaRPr lang="ru-RU" dirty="0"/>
          </a:p>
        </p:txBody>
      </p:sp>
    </p:spTree>
    <p:extLst>
      <p:ext uri="{BB962C8B-B14F-4D97-AF65-F5344CB8AC3E}">
        <p14:creationId xmlns:p14="http://schemas.microsoft.com/office/powerpoint/2010/main" val="733239203"/>
      </p:ext>
    </p:extLst>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7B137B-9E42-DA1B-6ADB-E1076DC163B6}"/>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BACF9361-ED21-AB59-92FC-E47B3FF9498B}"/>
              </a:ext>
            </a:extLst>
          </p:cNvPr>
          <p:cNvSpPr>
            <a:spLocks noGrp="1"/>
          </p:cNvSpPr>
          <p:nvPr>
            <p:ph type="dt" sz="half" idx="10"/>
          </p:nvPr>
        </p:nvSpPr>
        <p:spPr/>
        <p:txBody>
          <a:bodyPr/>
          <a:lstStyle/>
          <a:p>
            <a:fld id="{4BDBFED1-3B28-4E1E-817E-6822721B8FC7}" type="datetime1">
              <a:rPr lang="ru-RU" smtClean="0"/>
              <a:t>23.02.2023</a:t>
            </a:fld>
            <a:endParaRPr lang="ru-RU" dirty="0"/>
          </a:p>
        </p:txBody>
      </p:sp>
      <p:sp>
        <p:nvSpPr>
          <p:cNvPr id="4" name="Нижний колонтитул 3">
            <a:extLst>
              <a:ext uri="{FF2B5EF4-FFF2-40B4-BE49-F238E27FC236}">
                <a16:creationId xmlns:a16="http://schemas.microsoft.com/office/drawing/2014/main" id="{783FADAF-41E3-6E60-7161-24635E39C1B2}"/>
              </a:ext>
            </a:extLst>
          </p:cNvPr>
          <p:cNvSpPr>
            <a:spLocks noGrp="1"/>
          </p:cNvSpPr>
          <p:nvPr>
            <p:ph type="ftr" sz="quarter" idx="11"/>
          </p:nvPr>
        </p:nvSpPr>
        <p:spPr/>
        <p:txBody>
          <a:bodyPr/>
          <a:lstStyle/>
          <a:p>
            <a:endParaRPr lang="ru-RU" dirty="0"/>
          </a:p>
        </p:txBody>
      </p:sp>
      <p:sp>
        <p:nvSpPr>
          <p:cNvPr id="5" name="Номер слайда 4">
            <a:extLst>
              <a:ext uri="{FF2B5EF4-FFF2-40B4-BE49-F238E27FC236}">
                <a16:creationId xmlns:a16="http://schemas.microsoft.com/office/drawing/2014/main" id="{83765C93-6554-F512-1D2C-66CFCC65702B}"/>
              </a:ext>
            </a:extLst>
          </p:cNvPr>
          <p:cNvSpPr>
            <a:spLocks noGrp="1"/>
          </p:cNvSpPr>
          <p:nvPr>
            <p:ph type="sldNum" sz="quarter" idx="12"/>
          </p:nvPr>
        </p:nvSpPr>
        <p:spPr/>
        <p:txBody>
          <a:bodyPr/>
          <a:lstStyle/>
          <a:p>
            <a:fld id="{9FC3D09E-5972-4742-AA25-CC5A9A640AE9}" type="slidenum">
              <a:rPr lang="ru-RU" smtClean="0"/>
              <a:t>‹#›</a:t>
            </a:fld>
            <a:endParaRPr lang="ru-RU" dirty="0"/>
          </a:p>
        </p:txBody>
      </p:sp>
    </p:spTree>
    <p:extLst>
      <p:ext uri="{BB962C8B-B14F-4D97-AF65-F5344CB8AC3E}">
        <p14:creationId xmlns:p14="http://schemas.microsoft.com/office/powerpoint/2010/main" val="3958015414"/>
      </p:ext>
    </p:extLst>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26A709D0-C653-0F8E-979B-C33093FDBB7E}"/>
              </a:ext>
            </a:extLst>
          </p:cNvPr>
          <p:cNvSpPr>
            <a:spLocks noGrp="1"/>
          </p:cNvSpPr>
          <p:nvPr>
            <p:ph type="dt" sz="half" idx="10"/>
          </p:nvPr>
        </p:nvSpPr>
        <p:spPr/>
        <p:txBody>
          <a:bodyPr/>
          <a:lstStyle/>
          <a:p>
            <a:fld id="{21C0BAAA-7E63-44B4-84EB-715B932CDC63}" type="datetime1">
              <a:rPr lang="ru-RU" smtClean="0"/>
              <a:t>23.02.2023</a:t>
            </a:fld>
            <a:endParaRPr lang="ru-RU" dirty="0"/>
          </a:p>
        </p:txBody>
      </p:sp>
      <p:sp>
        <p:nvSpPr>
          <p:cNvPr id="3" name="Нижний колонтитул 2">
            <a:extLst>
              <a:ext uri="{FF2B5EF4-FFF2-40B4-BE49-F238E27FC236}">
                <a16:creationId xmlns:a16="http://schemas.microsoft.com/office/drawing/2014/main" id="{F871166B-E501-46B7-36C5-D6BAE1765EA0}"/>
              </a:ext>
            </a:extLst>
          </p:cNvPr>
          <p:cNvSpPr>
            <a:spLocks noGrp="1"/>
          </p:cNvSpPr>
          <p:nvPr>
            <p:ph type="ftr" sz="quarter" idx="11"/>
          </p:nvPr>
        </p:nvSpPr>
        <p:spPr/>
        <p:txBody>
          <a:bodyPr/>
          <a:lstStyle/>
          <a:p>
            <a:endParaRPr lang="ru-RU" dirty="0"/>
          </a:p>
        </p:txBody>
      </p:sp>
      <p:sp>
        <p:nvSpPr>
          <p:cNvPr id="4" name="Номер слайда 3">
            <a:extLst>
              <a:ext uri="{FF2B5EF4-FFF2-40B4-BE49-F238E27FC236}">
                <a16:creationId xmlns:a16="http://schemas.microsoft.com/office/drawing/2014/main" id="{A27E021C-3A0F-B034-ECA2-3D0374A1AECD}"/>
              </a:ext>
            </a:extLst>
          </p:cNvPr>
          <p:cNvSpPr>
            <a:spLocks noGrp="1"/>
          </p:cNvSpPr>
          <p:nvPr>
            <p:ph type="sldNum" sz="quarter" idx="12"/>
          </p:nvPr>
        </p:nvSpPr>
        <p:spPr/>
        <p:txBody>
          <a:bodyPr/>
          <a:lstStyle/>
          <a:p>
            <a:fld id="{9FC3D09E-5972-4742-AA25-CC5A9A640AE9}" type="slidenum">
              <a:rPr lang="ru-RU" smtClean="0"/>
              <a:t>‹#›</a:t>
            </a:fld>
            <a:endParaRPr lang="ru-RU" dirty="0"/>
          </a:p>
        </p:txBody>
      </p:sp>
    </p:spTree>
    <p:extLst>
      <p:ext uri="{BB962C8B-B14F-4D97-AF65-F5344CB8AC3E}">
        <p14:creationId xmlns:p14="http://schemas.microsoft.com/office/powerpoint/2010/main" val="2290123439"/>
      </p:ext>
    </p:extLst>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C25051-031A-66F1-935D-5DDC97A1C8C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3C763CE-6238-4012-70A6-094D3FF248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7B09B46-B728-0BDC-55C7-DA194395B0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B0B987E-D773-3E49-F2B0-25A2716C9DE1}"/>
              </a:ext>
            </a:extLst>
          </p:cNvPr>
          <p:cNvSpPr>
            <a:spLocks noGrp="1"/>
          </p:cNvSpPr>
          <p:nvPr>
            <p:ph type="dt" sz="half" idx="10"/>
          </p:nvPr>
        </p:nvSpPr>
        <p:spPr/>
        <p:txBody>
          <a:bodyPr/>
          <a:lstStyle/>
          <a:p>
            <a:fld id="{A8E34AF6-ED09-439D-82AC-500468E37EC7}" type="datetime1">
              <a:rPr lang="ru-RU" smtClean="0"/>
              <a:t>23.02.2023</a:t>
            </a:fld>
            <a:endParaRPr lang="ru-RU" dirty="0"/>
          </a:p>
        </p:txBody>
      </p:sp>
      <p:sp>
        <p:nvSpPr>
          <p:cNvPr id="6" name="Нижний колонтитул 5">
            <a:extLst>
              <a:ext uri="{FF2B5EF4-FFF2-40B4-BE49-F238E27FC236}">
                <a16:creationId xmlns:a16="http://schemas.microsoft.com/office/drawing/2014/main" id="{0C4E8FCE-A89C-70C5-7C60-2B75E9DC76E7}"/>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84DEFD6B-2AA2-397A-69D0-9BABF66CF870}"/>
              </a:ext>
            </a:extLst>
          </p:cNvPr>
          <p:cNvSpPr>
            <a:spLocks noGrp="1"/>
          </p:cNvSpPr>
          <p:nvPr>
            <p:ph type="sldNum" sz="quarter" idx="12"/>
          </p:nvPr>
        </p:nvSpPr>
        <p:spPr/>
        <p:txBody>
          <a:bodyPr/>
          <a:lstStyle/>
          <a:p>
            <a:fld id="{9FC3D09E-5972-4742-AA25-CC5A9A640AE9}" type="slidenum">
              <a:rPr lang="ru-RU" smtClean="0"/>
              <a:t>‹#›</a:t>
            </a:fld>
            <a:endParaRPr lang="ru-RU" dirty="0"/>
          </a:p>
        </p:txBody>
      </p:sp>
    </p:spTree>
    <p:extLst>
      <p:ext uri="{BB962C8B-B14F-4D97-AF65-F5344CB8AC3E}">
        <p14:creationId xmlns:p14="http://schemas.microsoft.com/office/powerpoint/2010/main" val="420278217"/>
      </p:ext>
    </p:extLst>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2F2236-5EB1-B130-C5F8-DB3351FBFF1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42EC2318-9240-9C73-530E-26558A4B4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a:extLst>
              <a:ext uri="{FF2B5EF4-FFF2-40B4-BE49-F238E27FC236}">
                <a16:creationId xmlns:a16="http://schemas.microsoft.com/office/drawing/2014/main" id="{950CA5C2-0DE8-C8B9-BCA1-39DAF29F4F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E722AA9-2B9B-D2F3-2E0D-F7715C6C47EB}"/>
              </a:ext>
            </a:extLst>
          </p:cNvPr>
          <p:cNvSpPr>
            <a:spLocks noGrp="1"/>
          </p:cNvSpPr>
          <p:nvPr>
            <p:ph type="dt" sz="half" idx="10"/>
          </p:nvPr>
        </p:nvSpPr>
        <p:spPr/>
        <p:txBody>
          <a:bodyPr/>
          <a:lstStyle/>
          <a:p>
            <a:fld id="{F6DEDE34-92C3-422B-8FE2-178AEE8FC7B1}" type="datetime1">
              <a:rPr lang="ru-RU" smtClean="0"/>
              <a:t>23.02.2023</a:t>
            </a:fld>
            <a:endParaRPr lang="ru-RU" dirty="0"/>
          </a:p>
        </p:txBody>
      </p:sp>
      <p:sp>
        <p:nvSpPr>
          <p:cNvPr id="6" name="Нижний колонтитул 5">
            <a:extLst>
              <a:ext uri="{FF2B5EF4-FFF2-40B4-BE49-F238E27FC236}">
                <a16:creationId xmlns:a16="http://schemas.microsoft.com/office/drawing/2014/main" id="{47A24FB4-13F6-8DDB-B417-77F5EE661255}"/>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3DCDDAA8-1680-CEBC-3D22-D185D6456AD7}"/>
              </a:ext>
            </a:extLst>
          </p:cNvPr>
          <p:cNvSpPr>
            <a:spLocks noGrp="1"/>
          </p:cNvSpPr>
          <p:nvPr>
            <p:ph type="sldNum" sz="quarter" idx="12"/>
          </p:nvPr>
        </p:nvSpPr>
        <p:spPr/>
        <p:txBody>
          <a:bodyPr/>
          <a:lstStyle/>
          <a:p>
            <a:fld id="{9FC3D09E-5972-4742-AA25-CC5A9A640AE9}" type="slidenum">
              <a:rPr lang="ru-RU" smtClean="0"/>
              <a:t>‹#›</a:t>
            </a:fld>
            <a:endParaRPr lang="ru-RU" dirty="0"/>
          </a:p>
        </p:txBody>
      </p:sp>
    </p:spTree>
    <p:extLst>
      <p:ext uri="{BB962C8B-B14F-4D97-AF65-F5344CB8AC3E}">
        <p14:creationId xmlns:p14="http://schemas.microsoft.com/office/powerpoint/2010/main" val="1909816372"/>
      </p:ext>
    </p:extLst>
  </p:cSld>
  <p:clrMapOvr>
    <a:masterClrMapping/>
  </p:clrMapOvr>
  <p:transition>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191A0A-7969-75B8-374F-DC0CA1E4B1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929D0D35-3D15-787A-F261-EF769DCD3B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CDFE2BF-A918-DABE-11DD-80830C0402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2C287E-00CE-4397-941B-77895815AC53}" type="datetime1">
              <a:rPr lang="ru-RU" smtClean="0"/>
              <a:t>23.02.2023</a:t>
            </a:fld>
            <a:endParaRPr lang="ru-RU" dirty="0"/>
          </a:p>
        </p:txBody>
      </p:sp>
      <p:sp>
        <p:nvSpPr>
          <p:cNvPr id="5" name="Нижний колонтитул 4">
            <a:extLst>
              <a:ext uri="{FF2B5EF4-FFF2-40B4-BE49-F238E27FC236}">
                <a16:creationId xmlns:a16="http://schemas.microsoft.com/office/drawing/2014/main" id="{6C19ACAB-7089-629C-27F3-962A9F5561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a:extLst>
              <a:ext uri="{FF2B5EF4-FFF2-40B4-BE49-F238E27FC236}">
                <a16:creationId xmlns:a16="http://schemas.microsoft.com/office/drawing/2014/main" id="{AFE0BE3C-783E-6E2D-414B-282D4D6F3E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3D09E-5972-4742-AA25-CC5A9A640AE9}" type="slidenum">
              <a:rPr lang="ru-RU" smtClean="0"/>
              <a:t>‹#›</a:t>
            </a:fld>
            <a:endParaRPr lang="ru-RU" dirty="0"/>
          </a:p>
        </p:txBody>
      </p:sp>
    </p:spTree>
    <p:extLst>
      <p:ext uri="{BB962C8B-B14F-4D97-AF65-F5344CB8AC3E}">
        <p14:creationId xmlns:p14="http://schemas.microsoft.com/office/powerpoint/2010/main" val="666658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sh dir="u"/>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6" name="Group 15">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7" name="Freeform: Shape 16">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Заголовок 1">
            <a:extLst>
              <a:ext uri="{FF2B5EF4-FFF2-40B4-BE49-F238E27FC236}">
                <a16:creationId xmlns:a16="http://schemas.microsoft.com/office/drawing/2014/main" id="{E821EF51-805D-7089-1DCA-5E8164200844}"/>
              </a:ext>
            </a:extLst>
          </p:cNvPr>
          <p:cNvSpPr>
            <a:spLocks noGrp="1"/>
          </p:cNvSpPr>
          <p:nvPr>
            <p:ph type="ctrTitle"/>
          </p:nvPr>
        </p:nvSpPr>
        <p:spPr>
          <a:xfrm>
            <a:off x="3045368" y="2043663"/>
            <a:ext cx="6105194" cy="2031055"/>
          </a:xfrm>
        </p:spPr>
        <p:txBody>
          <a:bodyPr>
            <a:normAutofit/>
          </a:bodyPr>
          <a:lstStyle/>
          <a:p>
            <a:r>
              <a:rPr lang="ru-RU" sz="4400" dirty="0">
                <a:solidFill>
                  <a:schemeClr val="tx2"/>
                </a:solidFill>
                <a:effectLst/>
                <a:ea typeface="Times New Roman" panose="02020603050405020304" pitchFamily="18" charset="0"/>
              </a:rPr>
              <a:t>Машинное обучение в задачах кредитного скоринга</a:t>
            </a:r>
            <a:endParaRPr lang="ru-RU" sz="4400" dirty="0">
              <a:solidFill>
                <a:schemeClr val="tx2"/>
              </a:solidFill>
            </a:endParaRPr>
          </a:p>
        </p:txBody>
      </p:sp>
      <p:sp>
        <p:nvSpPr>
          <p:cNvPr id="3" name="Подзаголовок 2">
            <a:extLst>
              <a:ext uri="{FF2B5EF4-FFF2-40B4-BE49-F238E27FC236}">
                <a16:creationId xmlns:a16="http://schemas.microsoft.com/office/drawing/2014/main" id="{EE08EBA8-E683-DEFB-E235-2ABDDC5E0673}"/>
              </a:ext>
            </a:extLst>
          </p:cNvPr>
          <p:cNvSpPr>
            <a:spLocks noGrp="1"/>
          </p:cNvSpPr>
          <p:nvPr>
            <p:ph type="subTitle" idx="1"/>
          </p:nvPr>
        </p:nvSpPr>
        <p:spPr>
          <a:xfrm>
            <a:off x="3045368" y="4160126"/>
            <a:ext cx="6105194" cy="682079"/>
          </a:xfrm>
        </p:spPr>
        <p:txBody>
          <a:bodyPr>
            <a:normAutofit/>
          </a:bodyPr>
          <a:lstStyle/>
          <a:p>
            <a:r>
              <a:rPr lang="ru-RU" sz="1500" dirty="0">
                <a:solidFill>
                  <a:schemeClr val="tx2"/>
                </a:solidFill>
              </a:rPr>
              <a:t>Выполнила: </a:t>
            </a:r>
            <a:r>
              <a:rPr lang="ru-RU" sz="1500" dirty="0">
                <a:solidFill>
                  <a:schemeClr val="tx2"/>
                </a:solidFill>
                <a:effectLst/>
                <a:ea typeface="Times New Roman" panose="02020603050405020304" pitchFamily="18" charset="0"/>
              </a:rPr>
              <a:t>Волкова Татьяна Алексеевна ПИ19-2</a:t>
            </a:r>
          </a:p>
          <a:p>
            <a:r>
              <a:rPr lang="ru-RU" sz="1500" dirty="0">
                <a:solidFill>
                  <a:schemeClr val="tx2"/>
                </a:solidFill>
                <a:ea typeface="Calibri" panose="020F0502020204030204" pitchFamily="34" charset="0"/>
              </a:rPr>
              <a:t>Научный руководитель: </a:t>
            </a:r>
            <a:r>
              <a:rPr lang="ru-RU" sz="1500" dirty="0">
                <a:solidFill>
                  <a:schemeClr val="tx2"/>
                </a:solidFill>
                <a:effectLst/>
                <a:ea typeface="Times New Roman" panose="02020603050405020304" pitchFamily="18" charset="0"/>
              </a:rPr>
              <a:t>Добрина Мария Валерьевна</a:t>
            </a:r>
            <a:endParaRPr lang="ru-RU" sz="1500" dirty="0">
              <a:solidFill>
                <a:schemeClr val="tx2"/>
              </a:solidFill>
              <a:effectLst/>
              <a:ea typeface="Calibri" panose="020F0502020204030204" pitchFamily="34" charset="0"/>
            </a:endParaRPr>
          </a:p>
        </p:txBody>
      </p:sp>
      <p:sp>
        <p:nvSpPr>
          <p:cNvPr id="7" name="Номер слайда 6">
            <a:extLst>
              <a:ext uri="{FF2B5EF4-FFF2-40B4-BE49-F238E27FC236}">
                <a16:creationId xmlns:a16="http://schemas.microsoft.com/office/drawing/2014/main" id="{C1FFA1B0-CE2A-33B7-FAD0-24B6E967E802}"/>
              </a:ext>
            </a:extLst>
          </p:cNvPr>
          <p:cNvSpPr>
            <a:spLocks noGrp="1"/>
          </p:cNvSpPr>
          <p:nvPr>
            <p:ph type="sldNum" sz="quarter" idx="12"/>
          </p:nvPr>
        </p:nvSpPr>
        <p:spPr>
          <a:xfrm>
            <a:off x="8610600" y="6356350"/>
            <a:ext cx="2743200" cy="365125"/>
          </a:xfrm>
        </p:spPr>
        <p:txBody>
          <a:bodyPr>
            <a:normAutofit/>
          </a:bodyPr>
          <a:lstStyle/>
          <a:p>
            <a:pPr>
              <a:spcAft>
                <a:spcPts val="600"/>
              </a:spcAft>
            </a:pPr>
            <a:fld id="{5DC9BF64-8D98-4733-BCB8-F6F55E40EDE3}" type="slidenum">
              <a:rPr lang="ru-RU"/>
              <a:pPr>
                <a:spcAft>
                  <a:spcPts val="600"/>
                </a:spcAft>
              </a:pPr>
              <a:t>1</a:t>
            </a:fld>
            <a:endParaRPr lang="ru-RU" dirty="0"/>
          </a:p>
        </p:txBody>
      </p:sp>
      <p:pic>
        <p:nvPicPr>
          <p:cNvPr id="30" name="Рисунок 29" descr="Изображение выглядит как текст&#10;&#10;Автоматически созданное описание">
            <a:extLst>
              <a:ext uri="{FF2B5EF4-FFF2-40B4-BE49-F238E27FC236}">
                <a16:creationId xmlns:a16="http://schemas.microsoft.com/office/drawing/2014/main" id="{E903E9E0-220D-7287-6A30-CACF32452B16}"/>
              </a:ext>
            </a:extLst>
          </p:cNvPr>
          <p:cNvPicPr>
            <a:picLocks noChangeAspect="1"/>
          </p:cNvPicPr>
          <p:nvPr/>
        </p:nvPicPr>
        <p:blipFill rotWithShape="1">
          <a:blip r:embed="rId3">
            <a:extLst>
              <a:ext uri="{28A0092B-C50C-407E-A947-70E740481C1C}">
                <a14:useLocalDpi xmlns:a14="http://schemas.microsoft.com/office/drawing/2010/main" val="0"/>
              </a:ext>
            </a:extLst>
          </a:blip>
          <a:srcRect t="23745" b="53083"/>
          <a:stretch/>
        </p:blipFill>
        <p:spPr>
          <a:xfrm>
            <a:off x="5025562" y="1095623"/>
            <a:ext cx="2140570" cy="862632"/>
          </a:xfrm>
          <a:prstGeom prst="rect">
            <a:avLst/>
          </a:prstGeom>
        </p:spPr>
      </p:pic>
    </p:spTree>
    <p:extLst>
      <p:ext uri="{BB962C8B-B14F-4D97-AF65-F5344CB8AC3E}">
        <p14:creationId xmlns:p14="http://schemas.microsoft.com/office/powerpoint/2010/main" val="2184622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4"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Заголовок 1">
            <a:extLst>
              <a:ext uri="{FF2B5EF4-FFF2-40B4-BE49-F238E27FC236}">
                <a16:creationId xmlns:a16="http://schemas.microsoft.com/office/drawing/2014/main" id="{943F019D-8F0F-7FBB-6317-F435A90574DC}"/>
              </a:ext>
            </a:extLst>
          </p:cNvPr>
          <p:cNvSpPr>
            <a:spLocks noGrp="1"/>
          </p:cNvSpPr>
          <p:nvPr>
            <p:ph type="title"/>
          </p:nvPr>
        </p:nvSpPr>
        <p:spPr>
          <a:xfrm>
            <a:off x="2769724" y="233635"/>
            <a:ext cx="6845036" cy="851454"/>
          </a:xfrm>
        </p:spPr>
        <p:txBody>
          <a:bodyPr vert="horz" lIns="91440" tIns="45720" rIns="91440" bIns="45720" rtlCol="0" anchor="b">
            <a:normAutofit/>
          </a:bodyPr>
          <a:lstStyle/>
          <a:p>
            <a:pPr algn="ctr"/>
            <a:r>
              <a:rPr lang="en-US" sz="5200" kern="1200" dirty="0" err="1">
                <a:solidFill>
                  <a:schemeClr val="tx2"/>
                </a:solidFill>
                <a:latin typeface="+mj-lt"/>
                <a:ea typeface="+mj-ea"/>
                <a:cs typeface="+mj-cs"/>
              </a:rPr>
              <a:t>Анализ</a:t>
            </a:r>
            <a:r>
              <a:rPr lang="en-US" sz="5200" kern="1200" dirty="0">
                <a:solidFill>
                  <a:schemeClr val="tx2"/>
                </a:solidFill>
                <a:latin typeface="+mj-lt"/>
                <a:ea typeface="+mj-ea"/>
                <a:cs typeface="+mj-cs"/>
              </a:rPr>
              <a:t> </a:t>
            </a:r>
            <a:r>
              <a:rPr lang="en-US" sz="5200" kern="1200" dirty="0" err="1">
                <a:solidFill>
                  <a:schemeClr val="tx2"/>
                </a:solidFill>
                <a:latin typeface="+mj-lt"/>
                <a:ea typeface="+mj-ea"/>
                <a:cs typeface="+mj-cs"/>
              </a:rPr>
              <a:t>результатов</a:t>
            </a:r>
            <a:endParaRPr lang="en-US" sz="5200" kern="1200" dirty="0">
              <a:solidFill>
                <a:schemeClr val="tx2"/>
              </a:solidFill>
              <a:latin typeface="+mj-lt"/>
              <a:ea typeface="+mj-ea"/>
              <a:cs typeface="+mj-cs"/>
            </a:endParaRP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TextBox 26">
            <a:extLst>
              <a:ext uri="{FF2B5EF4-FFF2-40B4-BE49-F238E27FC236}">
                <a16:creationId xmlns:a16="http://schemas.microsoft.com/office/drawing/2014/main" id="{966DB861-5B45-2C97-EE36-7AFF20EA68D7}"/>
              </a:ext>
            </a:extLst>
          </p:cNvPr>
          <p:cNvSpPr txBox="1"/>
          <p:nvPr/>
        </p:nvSpPr>
        <p:spPr>
          <a:xfrm>
            <a:off x="4475176" y="1281766"/>
            <a:ext cx="3241341" cy="523220"/>
          </a:xfrm>
          <a:prstGeom prst="rect">
            <a:avLst/>
          </a:prstGeom>
          <a:noFill/>
        </p:spPr>
        <p:txBody>
          <a:bodyPr wrap="square">
            <a:spAutoFit/>
          </a:bodyPr>
          <a:lstStyle/>
          <a:p>
            <a:r>
              <a:rPr lang="ru-RU" sz="2800" dirty="0">
                <a:solidFill>
                  <a:schemeClr val="tx2"/>
                </a:solidFill>
                <a:effectLst/>
                <a:latin typeface="Cambria Math" panose="02040503050406030204" pitchFamily="18" charset="0"/>
                <a:ea typeface="Calibri" panose="020F0502020204030204" pitchFamily="34" charset="0"/>
                <a:cs typeface="Cambria Math" panose="02040503050406030204" pitchFamily="18" charset="0"/>
              </a:rPr>
              <a:t>𝐹</a:t>
            </a:r>
            <a:r>
              <a:rPr lang="ru-RU" sz="2800" dirty="0">
                <a:solidFill>
                  <a:schemeClr val="tx2"/>
                </a:solidFill>
                <a:effectLst/>
                <a:latin typeface="Times New Roman" panose="02020603050405020304" pitchFamily="18" charset="0"/>
                <a:ea typeface="Calibri" panose="020F0502020204030204" pitchFamily="34" charset="0"/>
              </a:rPr>
              <a:t> = 5 </a:t>
            </a:r>
            <a:r>
              <a:rPr lang="ru-RU" sz="2800" dirty="0">
                <a:solidFill>
                  <a:schemeClr val="tx2"/>
                </a:solidFill>
                <a:effectLst/>
                <a:latin typeface="Cambria Math" panose="02040503050406030204" pitchFamily="18" charset="0"/>
                <a:ea typeface="Calibri" panose="020F0502020204030204" pitchFamily="34" charset="0"/>
                <a:cs typeface="Cambria Math" panose="02040503050406030204" pitchFamily="18" charset="0"/>
              </a:rPr>
              <a:t>∗</a:t>
            </a:r>
            <a:r>
              <a:rPr lang="ru-RU" sz="2800" dirty="0">
                <a:solidFill>
                  <a:schemeClr val="tx2"/>
                </a:solidFill>
                <a:effectLst/>
                <a:latin typeface="Times New Roman" panose="02020603050405020304" pitchFamily="18" charset="0"/>
                <a:ea typeface="Calibri" panose="020F0502020204030204" pitchFamily="34" charset="0"/>
              </a:rPr>
              <a:t> </a:t>
            </a:r>
            <a:r>
              <a:rPr lang="ru-RU" sz="2800" dirty="0">
                <a:solidFill>
                  <a:schemeClr val="tx2"/>
                </a:solidFill>
                <a:effectLst/>
                <a:latin typeface="Cambria Math" panose="02040503050406030204" pitchFamily="18" charset="0"/>
                <a:ea typeface="Calibri" panose="020F0502020204030204" pitchFamily="34" charset="0"/>
                <a:cs typeface="Cambria Math" panose="02040503050406030204" pitchFamily="18" charset="0"/>
              </a:rPr>
              <a:t>𝐹𝑃</a:t>
            </a:r>
            <a:r>
              <a:rPr lang="ru-RU" sz="2800" dirty="0">
                <a:solidFill>
                  <a:schemeClr val="tx2"/>
                </a:solidFill>
                <a:effectLst/>
                <a:latin typeface="Times New Roman" panose="02020603050405020304" pitchFamily="18" charset="0"/>
                <a:ea typeface="Calibri" panose="020F0502020204030204" pitchFamily="34" charset="0"/>
              </a:rPr>
              <a:t> +  1 </a:t>
            </a:r>
            <a:r>
              <a:rPr lang="ru-RU" sz="2800" dirty="0">
                <a:solidFill>
                  <a:schemeClr val="tx2"/>
                </a:solidFill>
                <a:effectLst/>
                <a:latin typeface="Cambria Math" panose="02040503050406030204" pitchFamily="18" charset="0"/>
                <a:ea typeface="Calibri" panose="020F0502020204030204" pitchFamily="34" charset="0"/>
                <a:cs typeface="Cambria Math" panose="02040503050406030204" pitchFamily="18" charset="0"/>
              </a:rPr>
              <a:t>∗</a:t>
            </a:r>
            <a:r>
              <a:rPr lang="ru-RU" sz="2800" dirty="0">
                <a:solidFill>
                  <a:schemeClr val="tx2"/>
                </a:solidFill>
                <a:effectLst/>
                <a:latin typeface="Times New Roman" panose="02020603050405020304" pitchFamily="18" charset="0"/>
                <a:ea typeface="Calibri" panose="020F0502020204030204" pitchFamily="34" charset="0"/>
              </a:rPr>
              <a:t> </a:t>
            </a:r>
            <a:r>
              <a:rPr lang="ru-RU" sz="2800" dirty="0">
                <a:solidFill>
                  <a:schemeClr val="tx2"/>
                </a:solidFill>
                <a:effectLst/>
                <a:latin typeface="Cambria Math" panose="02040503050406030204" pitchFamily="18" charset="0"/>
                <a:ea typeface="Calibri" panose="020F0502020204030204" pitchFamily="34" charset="0"/>
                <a:cs typeface="Cambria Math" panose="02040503050406030204" pitchFamily="18" charset="0"/>
              </a:rPr>
              <a:t>𝐹𝑁</a:t>
            </a:r>
            <a:endParaRPr lang="ru-RU" sz="2800" dirty="0">
              <a:solidFill>
                <a:schemeClr val="tx2"/>
              </a:solidFill>
            </a:endParaRPr>
          </a:p>
        </p:txBody>
      </p:sp>
      <p:pic>
        <p:nvPicPr>
          <p:cNvPr id="33" name="Рисунок 32" descr="Изображение выглядит как стол&#10;&#10;Автоматически созданное описание">
            <a:extLst>
              <a:ext uri="{FF2B5EF4-FFF2-40B4-BE49-F238E27FC236}">
                <a16:creationId xmlns:a16="http://schemas.microsoft.com/office/drawing/2014/main" id="{E36805C4-8CE4-DED0-8E5E-5CC351FD4C29}"/>
              </a:ext>
            </a:extLst>
          </p:cNvPr>
          <p:cNvPicPr>
            <a:picLocks noChangeAspect="1"/>
          </p:cNvPicPr>
          <p:nvPr/>
        </p:nvPicPr>
        <p:blipFill>
          <a:blip r:embed="rId3"/>
          <a:stretch>
            <a:fillRect/>
          </a:stretch>
        </p:blipFill>
        <p:spPr>
          <a:xfrm>
            <a:off x="1900594" y="2001663"/>
            <a:ext cx="8824424" cy="3979762"/>
          </a:xfrm>
          <a:prstGeom prst="rect">
            <a:avLst/>
          </a:prstGeom>
        </p:spPr>
      </p:pic>
      <p:sp>
        <p:nvSpPr>
          <p:cNvPr id="3" name="Номер слайда 2">
            <a:extLst>
              <a:ext uri="{FF2B5EF4-FFF2-40B4-BE49-F238E27FC236}">
                <a16:creationId xmlns:a16="http://schemas.microsoft.com/office/drawing/2014/main" id="{7A07E774-AD54-D70C-B272-26DAB3072346}"/>
              </a:ext>
            </a:extLst>
          </p:cNvPr>
          <p:cNvSpPr>
            <a:spLocks noGrp="1"/>
          </p:cNvSpPr>
          <p:nvPr>
            <p:ph type="sldNum" sz="quarter" idx="12"/>
          </p:nvPr>
        </p:nvSpPr>
        <p:spPr/>
        <p:txBody>
          <a:bodyPr/>
          <a:lstStyle/>
          <a:p>
            <a:fld id="{9FC3D09E-5972-4742-AA25-CC5A9A640AE9}" type="slidenum">
              <a:rPr lang="ru-RU" smtClean="0"/>
              <a:t>10</a:t>
            </a:fld>
            <a:endParaRPr lang="ru-RU" dirty="0"/>
          </a:p>
        </p:txBody>
      </p:sp>
    </p:spTree>
    <p:extLst>
      <p:ext uri="{BB962C8B-B14F-4D97-AF65-F5344CB8AC3E}">
        <p14:creationId xmlns:p14="http://schemas.microsoft.com/office/powerpoint/2010/main" val="54816481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6">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8">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Заголовок 1">
            <a:extLst>
              <a:ext uri="{FF2B5EF4-FFF2-40B4-BE49-F238E27FC236}">
                <a16:creationId xmlns:a16="http://schemas.microsoft.com/office/drawing/2014/main" id="{F6F78F8F-CC32-5717-B5CF-986BDCD4B792}"/>
              </a:ext>
            </a:extLst>
          </p:cNvPr>
          <p:cNvSpPr>
            <a:spLocks noGrp="1"/>
          </p:cNvSpPr>
          <p:nvPr>
            <p:ph type="title"/>
          </p:nvPr>
        </p:nvSpPr>
        <p:spPr>
          <a:xfrm>
            <a:off x="753768" y="-284648"/>
            <a:ext cx="10684151" cy="1991979"/>
          </a:xfrm>
        </p:spPr>
        <p:txBody>
          <a:bodyPr vert="horz" lIns="91440" tIns="45720" rIns="91440" bIns="45720" rtlCol="0" anchor="b">
            <a:normAutofit/>
          </a:bodyPr>
          <a:lstStyle/>
          <a:p>
            <a:pPr algn="ctr"/>
            <a:r>
              <a:rPr lang="en-US" sz="5200" kern="1200" dirty="0" err="1">
                <a:solidFill>
                  <a:schemeClr val="tx2"/>
                </a:solidFill>
                <a:latin typeface="+mj-lt"/>
                <a:ea typeface="+mj-ea"/>
                <a:cs typeface="+mj-cs"/>
              </a:rPr>
              <a:t>Подбор</a:t>
            </a:r>
            <a:r>
              <a:rPr lang="en-US" sz="5200" kern="1200" dirty="0">
                <a:solidFill>
                  <a:schemeClr val="tx2"/>
                </a:solidFill>
                <a:latin typeface="+mj-lt"/>
                <a:ea typeface="+mj-ea"/>
                <a:cs typeface="+mj-cs"/>
              </a:rPr>
              <a:t> </a:t>
            </a:r>
            <a:r>
              <a:rPr lang="en-US" sz="5200" kern="1200" dirty="0" err="1">
                <a:solidFill>
                  <a:schemeClr val="tx2"/>
                </a:solidFill>
                <a:latin typeface="+mj-lt"/>
                <a:ea typeface="+mj-ea"/>
                <a:cs typeface="+mj-cs"/>
              </a:rPr>
              <a:t>гипер-параметров</a:t>
            </a:r>
            <a:endParaRPr lang="en-US" sz="5200" kern="1200" dirty="0">
              <a:solidFill>
                <a:schemeClr val="tx2"/>
              </a:solidFill>
              <a:latin typeface="+mj-lt"/>
              <a:ea typeface="+mj-ea"/>
              <a:cs typeface="+mj-cs"/>
            </a:endParaRPr>
          </a:p>
        </p:txBody>
      </p:sp>
      <p:grpSp>
        <p:nvGrpSpPr>
          <p:cNvPr id="25" name="Group 10">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11">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2">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3">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4">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Рисунок 3">
            <a:extLst>
              <a:ext uri="{FF2B5EF4-FFF2-40B4-BE49-F238E27FC236}">
                <a16:creationId xmlns:a16="http://schemas.microsoft.com/office/drawing/2014/main" id="{D01521D9-5BAD-1B05-027A-0103BB8A3BC6}"/>
              </a:ext>
            </a:extLst>
          </p:cNvPr>
          <p:cNvPicPr>
            <a:picLocks noChangeAspect="1"/>
          </p:cNvPicPr>
          <p:nvPr/>
        </p:nvPicPr>
        <p:blipFill>
          <a:blip r:embed="rId3"/>
          <a:stretch>
            <a:fillRect/>
          </a:stretch>
        </p:blipFill>
        <p:spPr>
          <a:xfrm>
            <a:off x="1418199" y="2773568"/>
            <a:ext cx="9355283" cy="1650933"/>
          </a:xfrm>
          <a:prstGeom prst="rect">
            <a:avLst/>
          </a:prstGeom>
        </p:spPr>
      </p:pic>
      <p:grpSp>
        <p:nvGrpSpPr>
          <p:cNvPr id="30" name="Group 16">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31" name="Freeform: Shape 17">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18">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19">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20">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2CEC7AB8-D88D-7A06-F4CD-8D36F3096D1F}"/>
              </a:ext>
            </a:extLst>
          </p:cNvPr>
          <p:cNvSpPr txBox="1"/>
          <p:nvPr/>
        </p:nvSpPr>
        <p:spPr>
          <a:xfrm>
            <a:off x="2531005" y="2059711"/>
            <a:ext cx="7960488"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rgbClr val="000000"/>
                </a:solidFill>
                <a:effectLst/>
                <a:latin typeface="+mj-lt"/>
                <a:ea typeface="Calibri" panose="020F0502020204030204" pitchFamily="34" charset="0"/>
              </a:rPr>
              <a:t>До подбора </a:t>
            </a:r>
            <a:r>
              <a:rPr lang="en-US" sz="2400" dirty="0">
                <a:solidFill>
                  <a:srgbClr val="000000"/>
                </a:solidFill>
                <a:effectLst/>
                <a:latin typeface="+mj-lt"/>
                <a:ea typeface="Calibri" panose="020F0502020204030204" pitchFamily="34" charset="0"/>
              </a:rPr>
              <a:t>		 	</a:t>
            </a:r>
            <a:r>
              <a:rPr lang="en-US" sz="2400" dirty="0">
                <a:solidFill>
                  <a:srgbClr val="000000"/>
                </a:solidFill>
                <a:latin typeface="+mj-lt"/>
                <a:ea typeface="Calibri" panose="020F0502020204030204" pitchFamily="34" charset="0"/>
              </a:rPr>
              <a:t>	</a:t>
            </a:r>
            <a:r>
              <a:rPr lang="ru-RU" sz="2400" dirty="0">
                <a:solidFill>
                  <a:srgbClr val="000000"/>
                </a:solidFill>
                <a:effectLst/>
                <a:latin typeface="+mj-lt"/>
                <a:ea typeface="Calibri" panose="020F0502020204030204" pitchFamily="34" charset="0"/>
              </a:rPr>
              <a:t>После подбора</a:t>
            </a:r>
            <a:endParaRPr lang="ru-RU" sz="2400" dirty="0">
              <a:effectLst/>
              <a:latin typeface="+mj-lt"/>
              <a:ea typeface="Calibri" panose="020F0502020204030204" pitchFamily="34" charset="0"/>
            </a:endParaRPr>
          </a:p>
        </p:txBody>
      </p:sp>
      <p:sp>
        <p:nvSpPr>
          <p:cNvPr id="3" name="Номер слайда 2">
            <a:extLst>
              <a:ext uri="{FF2B5EF4-FFF2-40B4-BE49-F238E27FC236}">
                <a16:creationId xmlns:a16="http://schemas.microsoft.com/office/drawing/2014/main" id="{4287B659-EE63-EA78-3E4E-2A63BA04418F}"/>
              </a:ext>
            </a:extLst>
          </p:cNvPr>
          <p:cNvSpPr>
            <a:spLocks noGrp="1"/>
          </p:cNvSpPr>
          <p:nvPr>
            <p:ph type="sldNum" sz="quarter" idx="12"/>
          </p:nvPr>
        </p:nvSpPr>
        <p:spPr/>
        <p:txBody>
          <a:bodyPr/>
          <a:lstStyle/>
          <a:p>
            <a:fld id="{9FC3D09E-5972-4742-AA25-CC5A9A640AE9}" type="slidenum">
              <a:rPr lang="ru-RU" smtClean="0"/>
              <a:t>11</a:t>
            </a:fld>
            <a:endParaRPr lang="ru-RU" dirty="0"/>
          </a:p>
        </p:txBody>
      </p:sp>
      <p:pic>
        <p:nvPicPr>
          <p:cNvPr id="6" name="Рисунок 5">
            <a:extLst>
              <a:ext uri="{FF2B5EF4-FFF2-40B4-BE49-F238E27FC236}">
                <a16:creationId xmlns:a16="http://schemas.microsoft.com/office/drawing/2014/main" id="{894F48E8-336C-1129-05E6-358932F396A1}"/>
              </a:ext>
            </a:extLst>
          </p:cNvPr>
          <p:cNvPicPr>
            <a:picLocks noChangeAspect="1"/>
          </p:cNvPicPr>
          <p:nvPr/>
        </p:nvPicPr>
        <p:blipFill>
          <a:blip r:embed="rId4"/>
          <a:stretch>
            <a:fillRect/>
          </a:stretch>
        </p:blipFill>
        <p:spPr>
          <a:xfrm>
            <a:off x="3709496" y="4901358"/>
            <a:ext cx="4772691" cy="1190791"/>
          </a:xfrm>
          <a:prstGeom prst="rect">
            <a:avLst/>
          </a:prstGeom>
        </p:spPr>
      </p:pic>
    </p:spTree>
    <p:extLst>
      <p:ext uri="{BB962C8B-B14F-4D97-AF65-F5344CB8AC3E}">
        <p14:creationId xmlns:p14="http://schemas.microsoft.com/office/powerpoint/2010/main" val="1820227864"/>
      </p:ext>
    </p:extLst>
  </p:cSld>
  <p:clrMapOvr>
    <a:masterClrMapping/>
  </p:clrMapOvr>
  <p:transition>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6" name="Freeform: Shape 25">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Заголовок 1">
            <a:extLst>
              <a:ext uri="{FF2B5EF4-FFF2-40B4-BE49-F238E27FC236}">
                <a16:creationId xmlns:a16="http://schemas.microsoft.com/office/drawing/2014/main" id="{F6650067-D08B-CDCE-9B10-99C069C984F6}"/>
              </a:ext>
            </a:extLst>
          </p:cNvPr>
          <p:cNvSpPr>
            <a:spLocks noGrp="1"/>
          </p:cNvSpPr>
          <p:nvPr>
            <p:ph type="title"/>
          </p:nvPr>
        </p:nvSpPr>
        <p:spPr>
          <a:xfrm>
            <a:off x="643876" y="1422801"/>
            <a:ext cx="3855720" cy="4371974"/>
          </a:xfrm>
        </p:spPr>
        <p:txBody>
          <a:bodyPr vert="horz" lIns="91440" tIns="45720" rIns="91440" bIns="45720" rtlCol="0" anchor="ctr">
            <a:normAutofit/>
          </a:bodyPr>
          <a:lstStyle/>
          <a:p>
            <a:r>
              <a:rPr lang="en-US" sz="6600" kern="1200" dirty="0" err="1">
                <a:solidFill>
                  <a:schemeClr val="tx2"/>
                </a:solidFill>
                <a:latin typeface="+mj-lt"/>
                <a:ea typeface="+mj-ea"/>
                <a:cs typeface="+mj-cs"/>
              </a:rPr>
              <a:t>Выводы</a:t>
            </a:r>
            <a:endParaRPr lang="en-US" sz="6600" kern="1200" dirty="0">
              <a:solidFill>
                <a:schemeClr val="tx2"/>
              </a:solidFill>
              <a:latin typeface="+mj-lt"/>
              <a:ea typeface="+mj-ea"/>
              <a:cs typeface="+mj-cs"/>
            </a:endParaRPr>
          </a:p>
        </p:txBody>
      </p:sp>
      <p:sp>
        <p:nvSpPr>
          <p:cNvPr id="12" name="TextBox 11">
            <a:extLst>
              <a:ext uri="{FF2B5EF4-FFF2-40B4-BE49-F238E27FC236}">
                <a16:creationId xmlns:a16="http://schemas.microsoft.com/office/drawing/2014/main" id="{52A83450-58CF-EC5D-A8C1-F8025B4809E1}"/>
              </a:ext>
            </a:extLst>
          </p:cNvPr>
          <p:cNvSpPr txBox="1"/>
          <p:nvPr/>
        </p:nvSpPr>
        <p:spPr>
          <a:xfrm>
            <a:off x="6172200" y="804672"/>
            <a:ext cx="5221224" cy="5230368"/>
          </a:xfrm>
          <a:prstGeom prst="rect">
            <a:avLst/>
          </a:prstGeom>
        </p:spPr>
        <p:txBody>
          <a:bodyPr vert="horz" lIns="91440" tIns="45720" rIns="91440" bIns="45720" rtlCol="0" anchor="ctr">
            <a:normAutofit/>
          </a:bodyPr>
          <a:lstStyle/>
          <a:p>
            <a:pPr marL="342900" lvl="0" indent="-228600">
              <a:lnSpc>
                <a:spcPct val="90000"/>
              </a:lnSpc>
              <a:spcAft>
                <a:spcPts val="600"/>
              </a:spcAft>
              <a:buFont typeface="Arial" panose="020B0604020202020204" pitchFamily="34" charset="0"/>
              <a:buChar char="•"/>
            </a:pPr>
            <a:r>
              <a:rPr lang="ru-RU" sz="2400" dirty="0">
                <a:solidFill>
                  <a:schemeClr val="tx2"/>
                </a:solidFill>
                <a:effectLst/>
              </a:rPr>
              <a:t>наилучшая модель - LGBM</a:t>
            </a:r>
          </a:p>
          <a:p>
            <a:pPr marL="342900" lvl="0" indent="-228600">
              <a:lnSpc>
                <a:spcPct val="90000"/>
              </a:lnSpc>
              <a:spcAft>
                <a:spcPts val="600"/>
              </a:spcAft>
              <a:buFont typeface="Arial" panose="020B0604020202020204" pitchFamily="34" charset="0"/>
              <a:buChar char="•"/>
            </a:pPr>
            <a:r>
              <a:rPr lang="ru-RU" sz="2400" dirty="0">
                <a:solidFill>
                  <a:schemeClr val="tx2"/>
                </a:solidFill>
                <a:effectLst/>
              </a:rPr>
              <a:t>наилучший балансировщик - SVMSMOTE</a:t>
            </a:r>
          </a:p>
          <a:p>
            <a:pPr marL="342900" lvl="0" indent="-228600">
              <a:lnSpc>
                <a:spcPct val="90000"/>
              </a:lnSpc>
              <a:spcAft>
                <a:spcPts val="600"/>
              </a:spcAft>
              <a:buFont typeface="Arial" panose="020B0604020202020204" pitchFamily="34" charset="0"/>
              <a:buChar char="•"/>
            </a:pPr>
            <a:r>
              <a:rPr lang="ru-RU" sz="2400" dirty="0">
                <a:solidFill>
                  <a:schemeClr val="tx2"/>
                </a:solidFill>
                <a:effectLst/>
              </a:rPr>
              <a:t>наихудшая модель – KNN</a:t>
            </a:r>
          </a:p>
          <a:p>
            <a:pPr marL="342900" lvl="0" indent="-228600">
              <a:lnSpc>
                <a:spcPct val="90000"/>
              </a:lnSpc>
              <a:spcAft>
                <a:spcPts val="600"/>
              </a:spcAft>
              <a:buFont typeface="Arial" panose="020B0604020202020204" pitchFamily="34" charset="0"/>
              <a:buChar char="•"/>
            </a:pPr>
            <a:r>
              <a:rPr lang="ru-RU" sz="2400" dirty="0">
                <a:solidFill>
                  <a:schemeClr val="tx2"/>
                </a:solidFill>
                <a:effectLst/>
              </a:rPr>
              <a:t>наихудший балансировщик – SMOTEN</a:t>
            </a:r>
          </a:p>
          <a:p>
            <a:pPr marL="342900" indent="-228600">
              <a:lnSpc>
                <a:spcPct val="90000"/>
              </a:lnSpc>
              <a:spcAft>
                <a:spcPts val="600"/>
              </a:spcAft>
              <a:buFont typeface="Arial" panose="020B0604020202020204" pitchFamily="34" charset="0"/>
              <a:buChar char="•"/>
            </a:pPr>
            <a:r>
              <a:rPr lang="ru-RU" sz="2400" dirty="0">
                <a:solidFill>
                  <a:schemeClr val="tx2"/>
                </a:solidFill>
                <a:effectLst/>
              </a:rPr>
              <a:t>наилучшая комбинация – классический градиентный </a:t>
            </a:r>
            <a:r>
              <a:rPr lang="ru-RU" sz="2400" dirty="0" err="1">
                <a:solidFill>
                  <a:schemeClr val="tx2"/>
                </a:solidFill>
                <a:effectLst/>
              </a:rPr>
              <a:t>бустинг</a:t>
            </a:r>
            <a:r>
              <a:rPr lang="ru-RU" sz="2400" dirty="0">
                <a:solidFill>
                  <a:schemeClr val="tx2"/>
                </a:solidFill>
                <a:effectLst/>
              </a:rPr>
              <a:t> (</a:t>
            </a:r>
            <a:r>
              <a:rPr lang="ru-RU" sz="2400" dirty="0" err="1">
                <a:solidFill>
                  <a:schemeClr val="tx2"/>
                </a:solidFill>
                <a:effectLst/>
              </a:rPr>
              <a:t>GradBoost</a:t>
            </a:r>
            <a:r>
              <a:rPr lang="ru-RU" sz="2400" dirty="0">
                <a:solidFill>
                  <a:schemeClr val="tx2"/>
                </a:solidFill>
                <a:effectLst/>
              </a:rPr>
              <a:t>) после применения перебалансировки с помощью SVMSMOTE</a:t>
            </a:r>
          </a:p>
        </p:txBody>
      </p:sp>
      <p:sp>
        <p:nvSpPr>
          <p:cNvPr id="3" name="Номер слайда 2">
            <a:extLst>
              <a:ext uri="{FF2B5EF4-FFF2-40B4-BE49-F238E27FC236}">
                <a16:creationId xmlns:a16="http://schemas.microsoft.com/office/drawing/2014/main" id="{B434539F-F5A4-46E8-E59D-79320148630D}"/>
              </a:ext>
            </a:extLst>
          </p:cNvPr>
          <p:cNvSpPr>
            <a:spLocks noGrp="1"/>
          </p:cNvSpPr>
          <p:nvPr>
            <p:ph type="sldNum" sz="quarter" idx="12"/>
          </p:nvPr>
        </p:nvSpPr>
        <p:spPr/>
        <p:txBody>
          <a:bodyPr/>
          <a:lstStyle/>
          <a:p>
            <a:fld id="{9FC3D09E-5972-4742-AA25-CC5A9A640AE9}" type="slidenum">
              <a:rPr lang="ru-RU" smtClean="0"/>
              <a:t>12</a:t>
            </a:fld>
            <a:endParaRPr lang="ru-RU" dirty="0"/>
          </a:p>
        </p:txBody>
      </p:sp>
    </p:spTree>
    <p:extLst>
      <p:ext uri="{BB962C8B-B14F-4D97-AF65-F5344CB8AC3E}">
        <p14:creationId xmlns:p14="http://schemas.microsoft.com/office/powerpoint/2010/main" val="2075574328"/>
      </p:ext>
    </p:extLst>
  </p:cSld>
  <p:clrMapOvr>
    <a:masterClrMapping/>
  </p:clrMapOvr>
  <p:transition>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1" name="Group 10">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2" name="Freeform: Shape 11">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Заголовок 1">
            <a:extLst>
              <a:ext uri="{FF2B5EF4-FFF2-40B4-BE49-F238E27FC236}">
                <a16:creationId xmlns:a16="http://schemas.microsoft.com/office/drawing/2014/main" id="{F4F3AC56-B226-B787-3E19-F80F461EDE8F}"/>
              </a:ext>
            </a:extLst>
          </p:cNvPr>
          <p:cNvSpPr>
            <a:spLocks noGrp="1"/>
          </p:cNvSpPr>
          <p:nvPr>
            <p:ph type="title"/>
          </p:nvPr>
        </p:nvSpPr>
        <p:spPr>
          <a:xfrm>
            <a:off x="2080601" y="1453354"/>
            <a:ext cx="8272916" cy="2539912"/>
          </a:xfrm>
        </p:spPr>
        <p:txBody>
          <a:bodyPr vert="horz" lIns="91440" tIns="45720" rIns="91440" bIns="45720" rtlCol="0" anchor="b">
            <a:normAutofit/>
          </a:bodyPr>
          <a:lstStyle/>
          <a:p>
            <a:pPr algn="ctr"/>
            <a:r>
              <a:rPr lang="en-US" sz="6600" kern="1200" dirty="0" err="1">
                <a:solidFill>
                  <a:schemeClr val="tx2"/>
                </a:solidFill>
                <a:latin typeface="+mj-lt"/>
                <a:ea typeface="+mj-ea"/>
                <a:cs typeface="+mj-cs"/>
              </a:rPr>
              <a:t>Спасибо</a:t>
            </a:r>
            <a:r>
              <a:rPr lang="en-US" sz="6600" kern="1200" dirty="0">
                <a:solidFill>
                  <a:schemeClr val="tx2"/>
                </a:solidFill>
                <a:latin typeface="+mj-lt"/>
                <a:ea typeface="+mj-ea"/>
                <a:cs typeface="+mj-cs"/>
              </a:rPr>
              <a:t> </a:t>
            </a:r>
            <a:r>
              <a:rPr lang="en-US" sz="6600" kern="1200" dirty="0" err="1">
                <a:solidFill>
                  <a:schemeClr val="tx2"/>
                </a:solidFill>
                <a:latin typeface="+mj-lt"/>
                <a:ea typeface="+mj-ea"/>
                <a:cs typeface="+mj-cs"/>
              </a:rPr>
              <a:t>за</a:t>
            </a:r>
            <a:r>
              <a:rPr lang="en-US" sz="6600" kern="1200" dirty="0">
                <a:solidFill>
                  <a:schemeClr val="tx2"/>
                </a:solidFill>
                <a:latin typeface="+mj-lt"/>
                <a:ea typeface="+mj-ea"/>
                <a:cs typeface="+mj-cs"/>
              </a:rPr>
              <a:t> </a:t>
            </a:r>
            <a:r>
              <a:rPr lang="en-US" sz="6600" kern="1200" dirty="0" err="1">
                <a:solidFill>
                  <a:schemeClr val="tx2"/>
                </a:solidFill>
                <a:latin typeface="+mj-lt"/>
                <a:ea typeface="+mj-ea"/>
                <a:cs typeface="+mj-cs"/>
              </a:rPr>
              <a:t>внимание</a:t>
            </a:r>
            <a:r>
              <a:rPr lang="en-US" sz="6600" kern="1200" dirty="0">
                <a:solidFill>
                  <a:schemeClr val="tx2"/>
                </a:solidFill>
                <a:latin typeface="+mj-lt"/>
                <a:ea typeface="+mj-ea"/>
                <a:cs typeface="+mj-cs"/>
              </a:rPr>
              <a:t>! </a:t>
            </a:r>
          </a:p>
        </p:txBody>
      </p:sp>
      <p:sp>
        <p:nvSpPr>
          <p:cNvPr id="3" name="Номер слайда 2">
            <a:extLst>
              <a:ext uri="{FF2B5EF4-FFF2-40B4-BE49-F238E27FC236}">
                <a16:creationId xmlns:a16="http://schemas.microsoft.com/office/drawing/2014/main" id="{F03182C9-AF08-AADA-281D-CFC7D9137797}"/>
              </a:ext>
            </a:extLst>
          </p:cNvPr>
          <p:cNvSpPr>
            <a:spLocks noGrp="1"/>
          </p:cNvSpPr>
          <p:nvPr>
            <p:ph type="sldNum" sz="quarter" idx="12"/>
          </p:nvPr>
        </p:nvSpPr>
        <p:spPr/>
        <p:txBody>
          <a:bodyPr/>
          <a:lstStyle/>
          <a:p>
            <a:fld id="{9FC3D09E-5972-4742-AA25-CC5A9A640AE9}" type="slidenum">
              <a:rPr lang="ru-RU" smtClean="0"/>
              <a:t>13</a:t>
            </a:fld>
            <a:endParaRPr lang="ru-RU" dirty="0"/>
          </a:p>
        </p:txBody>
      </p:sp>
    </p:spTree>
    <p:extLst>
      <p:ext uri="{BB962C8B-B14F-4D97-AF65-F5344CB8AC3E}">
        <p14:creationId xmlns:p14="http://schemas.microsoft.com/office/powerpoint/2010/main" val="1009763688"/>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314D791-4D8A-4854-B8FC-6959656D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5076E76-3EB3-4269-8135-07CAB20E5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Заголовок 1">
            <a:extLst>
              <a:ext uri="{FF2B5EF4-FFF2-40B4-BE49-F238E27FC236}">
                <a16:creationId xmlns:a16="http://schemas.microsoft.com/office/drawing/2014/main" id="{7A82E39F-7555-F253-DEB0-6D5B6176F8B1}"/>
              </a:ext>
            </a:extLst>
          </p:cNvPr>
          <p:cNvSpPr>
            <a:spLocks noGrp="1"/>
          </p:cNvSpPr>
          <p:nvPr>
            <p:ph type="title"/>
          </p:nvPr>
        </p:nvSpPr>
        <p:spPr>
          <a:xfrm>
            <a:off x="2726279" y="557749"/>
            <a:ext cx="6739136" cy="834726"/>
          </a:xfrm>
        </p:spPr>
        <p:txBody>
          <a:bodyPr vert="horz" lIns="91440" tIns="45720" rIns="91440" bIns="45720" rtlCol="0" anchor="b">
            <a:noAutofit/>
          </a:bodyPr>
          <a:lstStyle/>
          <a:p>
            <a:pPr algn="ctr"/>
            <a:r>
              <a:rPr lang="ru-RU" sz="6600" kern="1200" dirty="0">
                <a:solidFill>
                  <a:schemeClr val="tx2"/>
                </a:solidFill>
                <a:latin typeface="+mj-lt"/>
                <a:ea typeface="+mj-ea"/>
                <a:cs typeface="+mj-cs"/>
              </a:rPr>
              <a:t>План</a:t>
            </a:r>
            <a:endParaRPr lang="en-US" sz="6600" kern="1200" dirty="0">
              <a:solidFill>
                <a:schemeClr val="tx2"/>
              </a:solidFill>
              <a:latin typeface="+mj-lt"/>
              <a:ea typeface="+mj-ea"/>
              <a:cs typeface="+mj-cs"/>
            </a:endParaRPr>
          </a:p>
        </p:txBody>
      </p:sp>
      <p:grpSp>
        <p:nvGrpSpPr>
          <p:cNvPr id="11" name="Group 10">
            <a:extLst>
              <a:ext uri="{FF2B5EF4-FFF2-40B4-BE49-F238E27FC236}">
                <a16:creationId xmlns:a16="http://schemas.microsoft.com/office/drawing/2014/main" id="{5EB3C7E5-50E1-4F9E-AEA3-A6D2190394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80233B5C-C5A9-48C0-8C07-21E6F6B36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Freeform: Shape 12">
              <a:extLst>
                <a:ext uri="{FF2B5EF4-FFF2-40B4-BE49-F238E27FC236}">
                  <a16:creationId xmlns:a16="http://schemas.microsoft.com/office/drawing/2014/main" id="{10F3AF96-AAC1-41E3-9F66-0A6277845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Freeform: Shape 13">
              <a:extLst>
                <a:ext uri="{FF2B5EF4-FFF2-40B4-BE49-F238E27FC236}">
                  <a16:creationId xmlns:a16="http://schemas.microsoft.com/office/drawing/2014/main" id="{5DF38A98-557F-4C23-935A-42806B67A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Freeform: Shape 14">
              <a:extLst>
                <a:ext uri="{FF2B5EF4-FFF2-40B4-BE49-F238E27FC236}">
                  <a16:creationId xmlns:a16="http://schemas.microsoft.com/office/drawing/2014/main" id="{8ACEB13D-EBFC-4288-B604-572C2F779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grpSp>
        <p:nvGrpSpPr>
          <p:cNvPr id="17" name="Group 16">
            <a:extLst>
              <a:ext uri="{FF2B5EF4-FFF2-40B4-BE49-F238E27FC236}">
                <a16:creationId xmlns:a16="http://schemas.microsoft.com/office/drawing/2014/main" id="{B988F9A4-0578-4C59-8B4A-346E02CF3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18" name="Freeform: Shape 17">
              <a:extLst>
                <a:ext uri="{FF2B5EF4-FFF2-40B4-BE49-F238E27FC236}">
                  <a16:creationId xmlns:a16="http://schemas.microsoft.com/office/drawing/2014/main" id="{F63F827B-FA00-442A-A09C-806F1FFA3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Freeform: Shape 18">
              <a:extLst>
                <a:ext uri="{FF2B5EF4-FFF2-40B4-BE49-F238E27FC236}">
                  <a16:creationId xmlns:a16="http://schemas.microsoft.com/office/drawing/2014/main" id="{AC876680-EE75-4791-842F-E23509221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Freeform: Shape 19">
              <a:extLst>
                <a:ext uri="{FF2B5EF4-FFF2-40B4-BE49-F238E27FC236}">
                  <a16:creationId xmlns:a16="http://schemas.microsoft.com/office/drawing/2014/main" id="{3B9819B2-70D4-4E0A-8D51-6B359B44C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50" dirty="0"/>
            </a:p>
          </p:txBody>
        </p:sp>
        <p:sp>
          <p:nvSpPr>
            <p:cNvPr id="21" name="Freeform: Shape 20">
              <a:extLst>
                <a:ext uri="{FF2B5EF4-FFF2-40B4-BE49-F238E27FC236}">
                  <a16:creationId xmlns:a16="http://schemas.microsoft.com/office/drawing/2014/main" id="{5FA8033D-6A70-4FA5-8F37-7F8C117C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graphicFrame>
        <p:nvGraphicFramePr>
          <p:cNvPr id="22" name="TextBox 24">
            <a:extLst>
              <a:ext uri="{FF2B5EF4-FFF2-40B4-BE49-F238E27FC236}">
                <a16:creationId xmlns:a16="http://schemas.microsoft.com/office/drawing/2014/main" id="{398E9A1C-4D3C-F77B-1402-D3A94EAE82FC}"/>
              </a:ext>
            </a:extLst>
          </p:cNvPr>
          <p:cNvGraphicFramePr/>
          <p:nvPr>
            <p:extLst>
              <p:ext uri="{D42A27DB-BD31-4B8C-83A1-F6EECF244321}">
                <p14:modId xmlns:p14="http://schemas.microsoft.com/office/powerpoint/2010/main" val="3758122754"/>
              </p:ext>
            </p:extLst>
          </p:nvPr>
        </p:nvGraphicFramePr>
        <p:xfrm>
          <a:off x="336175" y="1650973"/>
          <a:ext cx="11510683" cy="39161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Номер слайда 2">
            <a:extLst>
              <a:ext uri="{FF2B5EF4-FFF2-40B4-BE49-F238E27FC236}">
                <a16:creationId xmlns:a16="http://schemas.microsoft.com/office/drawing/2014/main" id="{5E31787B-23C0-AC67-FCEB-13537EF1055E}"/>
              </a:ext>
            </a:extLst>
          </p:cNvPr>
          <p:cNvSpPr>
            <a:spLocks noGrp="1"/>
          </p:cNvSpPr>
          <p:nvPr>
            <p:ph type="sldNum" sz="quarter" idx="12"/>
          </p:nvPr>
        </p:nvSpPr>
        <p:spPr/>
        <p:txBody>
          <a:bodyPr/>
          <a:lstStyle/>
          <a:p>
            <a:fld id="{9FC3D09E-5972-4742-AA25-CC5A9A640AE9}" type="slidenum">
              <a:rPr lang="ru-RU" smtClean="0"/>
              <a:t>2</a:t>
            </a:fld>
            <a:endParaRPr lang="ru-RU" dirty="0"/>
          </a:p>
        </p:txBody>
      </p:sp>
    </p:spTree>
    <p:extLst>
      <p:ext uri="{BB962C8B-B14F-4D97-AF65-F5344CB8AC3E}">
        <p14:creationId xmlns:p14="http://schemas.microsoft.com/office/powerpoint/2010/main" val="2247768773"/>
      </p:ext>
    </p:extLst>
  </p:cSld>
  <p:clrMapOvr>
    <a:masterClrMapping/>
  </p:clrMapOvr>
  <p:transition>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 name="Rectangle 132">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Rectangle 134">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37" name="Group 136">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8" name="Freeform: Shape 137">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Freeform: Shape 138">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Freeform: Shape 139">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Freeform: Shape 140">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3" name="Group 142">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44" name="Freeform: Shape 143">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Freeform: Shape 144">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Freeform: Shape 145">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Заголовок 2">
            <a:extLst>
              <a:ext uri="{FF2B5EF4-FFF2-40B4-BE49-F238E27FC236}">
                <a16:creationId xmlns:a16="http://schemas.microsoft.com/office/drawing/2014/main" id="{C065C46A-C4EB-4EAA-6FF0-73F6143B9ADC}"/>
              </a:ext>
            </a:extLst>
          </p:cNvPr>
          <p:cNvSpPr>
            <a:spLocks noGrp="1"/>
          </p:cNvSpPr>
          <p:nvPr>
            <p:ph type="title"/>
          </p:nvPr>
        </p:nvSpPr>
        <p:spPr>
          <a:xfrm>
            <a:off x="804672" y="1055098"/>
            <a:ext cx="5760719" cy="4747805"/>
          </a:xfrm>
        </p:spPr>
        <p:txBody>
          <a:bodyPr vert="horz" lIns="91440" tIns="45720" rIns="91440" bIns="45720" rtlCol="0" anchor="ctr">
            <a:normAutofit/>
          </a:bodyPr>
          <a:lstStyle/>
          <a:p>
            <a:r>
              <a:rPr lang="en-US" sz="4000" kern="1200" dirty="0">
                <a:solidFill>
                  <a:schemeClr val="tx2"/>
                </a:solidFill>
                <a:latin typeface="+mj-lt"/>
                <a:ea typeface="+mj-ea"/>
                <a:cs typeface="+mj-cs"/>
              </a:rPr>
              <a:t>Прогнозирования надежности клиента с точки зрения его платежеспособности</a:t>
            </a:r>
          </a:p>
        </p:txBody>
      </p:sp>
      <p:sp>
        <p:nvSpPr>
          <p:cNvPr id="5" name="Текст 4">
            <a:extLst>
              <a:ext uri="{FF2B5EF4-FFF2-40B4-BE49-F238E27FC236}">
                <a16:creationId xmlns:a16="http://schemas.microsoft.com/office/drawing/2014/main" id="{D746E5E7-D895-DCEF-3ACB-89C476CA4AF2}"/>
              </a:ext>
            </a:extLst>
          </p:cNvPr>
          <p:cNvSpPr>
            <a:spLocks noGrp="1"/>
          </p:cNvSpPr>
          <p:nvPr>
            <p:ph type="body" sz="half" idx="2"/>
          </p:nvPr>
        </p:nvSpPr>
        <p:spPr>
          <a:xfrm>
            <a:off x="8342357" y="1638300"/>
            <a:ext cx="3330531" cy="3581400"/>
          </a:xfrm>
        </p:spPr>
        <p:txBody>
          <a:bodyPr vert="horz" lIns="91440" tIns="45720" rIns="91440" bIns="45720" rtlCol="0" anchor="ctr">
            <a:normAutofit/>
          </a:bodyPr>
          <a:lstStyle/>
          <a:p>
            <a:r>
              <a:rPr lang="ru-RU" sz="2400" kern="1200" dirty="0">
                <a:solidFill>
                  <a:schemeClr val="tx2"/>
                </a:solidFill>
                <a:latin typeface="+mn-lt"/>
                <a:ea typeface="+mn-ea"/>
                <a:cs typeface="+mn-cs"/>
              </a:rPr>
              <a:t>Бинарная</a:t>
            </a:r>
            <a:r>
              <a:rPr lang="en-US" sz="2400" kern="1200" dirty="0">
                <a:solidFill>
                  <a:schemeClr val="tx2"/>
                </a:solidFill>
                <a:latin typeface="+mn-lt"/>
                <a:ea typeface="+mn-ea"/>
                <a:cs typeface="+mn-cs"/>
              </a:rPr>
              <a:t> к</a:t>
            </a:r>
            <a:r>
              <a:rPr lang="ru-RU" sz="2400" kern="1200" dirty="0">
                <a:solidFill>
                  <a:schemeClr val="tx2"/>
                </a:solidFill>
                <a:latin typeface="+mn-lt"/>
                <a:ea typeface="+mn-ea"/>
                <a:cs typeface="+mn-cs"/>
              </a:rPr>
              <a:t>лассификац</a:t>
            </a:r>
            <a:r>
              <a:rPr lang="en-US" sz="2400" kern="1200" dirty="0">
                <a:solidFill>
                  <a:schemeClr val="tx2"/>
                </a:solidFill>
                <a:latin typeface="+mn-lt"/>
                <a:ea typeface="+mn-ea"/>
                <a:cs typeface="+mn-cs"/>
              </a:rPr>
              <a:t>ия </a:t>
            </a:r>
            <a:r>
              <a:rPr lang="ru-RU" sz="2400" kern="1200" dirty="0">
                <a:solidFill>
                  <a:schemeClr val="tx2"/>
                </a:solidFill>
                <a:latin typeface="+mn-lt"/>
                <a:ea typeface="+mn-ea"/>
                <a:cs typeface="+mn-cs"/>
              </a:rPr>
              <a:t>клиентов:</a:t>
            </a:r>
            <a:r>
              <a:rPr lang="en-US" sz="2400" kern="1200" dirty="0">
                <a:solidFill>
                  <a:schemeClr val="tx2"/>
                </a:solidFill>
                <a:latin typeface="+mn-lt"/>
                <a:ea typeface="+mn-ea"/>
                <a:cs typeface="+mn-cs"/>
              </a:rPr>
              <a:t> </a:t>
            </a:r>
            <a:r>
              <a:rPr lang="ru-RU" sz="2400" kern="1200" dirty="0">
                <a:solidFill>
                  <a:schemeClr val="tx2"/>
                </a:solidFill>
                <a:latin typeface="+mn-lt"/>
                <a:ea typeface="+mn-ea"/>
                <a:cs typeface="+mn-cs"/>
              </a:rPr>
              <a:t>платежеспособный</a:t>
            </a:r>
            <a:r>
              <a:rPr lang="en-US" sz="2400" kern="1200" dirty="0">
                <a:solidFill>
                  <a:schemeClr val="tx2"/>
                </a:solidFill>
                <a:latin typeface="+mn-lt"/>
                <a:ea typeface="+mn-ea"/>
                <a:cs typeface="+mn-cs"/>
              </a:rPr>
              <a:t> и </a:t>
            </a:r>
            <a:r>
              <a:rPr lang="ru-RU" sz="2400" kern="1200" dirty="0">
                <a:solidFill>
                  <a:schemeClr val="tx2"/>
                </a:solidFill>
                <a:latin typeface="+mn-lt"/>
                <a:ea typeface="+mn-ea"/>
                <a:cs typeface="+mn-cs"/>
              </a:rPr>
              <a:t>неплатежеспособный</a:t>
            </a:r>
          </a:p>
        </p:txBody>
      </p:sp>
      <p:sp>
        <p:nvSpPr>
          <p:cNvPr id="2" name="Номер слайда 1">
            <a:extLst>
              <a:ext uri="{FF2B5EF4-FFF2-40B4-BE49-F238E27FC236}">
                <a16:creationId xmlns:a16="http://schemas.microsoft.com/office/drawing/2014/main" id="{BD3044B9-8FC9-4A39-3B0A-503A509EE122}"/>
              </a:ext>
            </a:extLst>
          </p:cNvPr>
          <p:cNvSpPr>
            <a:spLocks noGrp="1"/>
          </p:cNvSpPr>
          <p:nvPr>
            <p:ph type="sldNum" sz="quarter" idx="12"/>
          </p:nvPr>
        </p:nvSpPr>
        <p:spPr/>
        <p:txBody>
          <a:bodyPr/>
          <a:lstStyle/>
          <a:p>
            <a:fld id="{9FC3D09E-5972-4742-AA25-CC5A9A640AE9}" type="slidenum">
              <a:rPr lang="ru-RU" smtClean="0"/>
              <a:t>3</a:t>
            </a:fld>
            <a:endParaRPr lang="ru-RU" dirty="0"/>
          </a:p>
        </p:txBody>
      </p:sp>
    </p:spTree>
    <p:extLst>
      <p:ext uri="{BB962C8B-B14F-4D97-AF65-F5344CB8AC3E}">
        <p14:creationId xmlns:p14="http://schemas.microsoft.com/office/powerpoint/2010/main" val="228053768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5EF5C99D-7712-2541-932D-0A6049531E73}"/>
              </a:ext>
            </a:extLst>
          </p:cNvPr>
          <p:cNvSpPr>
            <a:spLocks noGrp="1"/>
          </p:cNvSpPr>
          <p:nvPr>
            <p:ph type="title"/>
          </p:nvPr>
        </p:nvSpPr>
        <p:spPr>
          <a:xfrm>
            <a:off x="557783" y="148210"/>
            <a:ext cx="10640754" cy="775845"/>
          </a:xfrm>
        </p:spPr>
        <p:txBody>
          <a:bodyPr vert="horz" lIns="91440" tIns="45720" rIns="91440" bIns="45720" rtlCol="0" anchor="b">
            <a:normAutofit/>
          </a:bodyPr>
          <a:lstStyle/>
          <a:p>
            <a:pPr algn="ctr"/>
            <a:r>
              <a:rPr lang="en-US" sz="4000" kern="1200" dirty="0" err="1">
                <a:solidFill>
                  <a:schemeClr val="tx2"/>
                </a:solidFill>
                <a:latin typeface="+mj-lt"/>
                <a:ea typeface="+mj-ea"/>
                <a:cs typeface="+mj-cs"/>
              </a:rPr>
              <a:t>Анализ</a:t>
            </a:r>
            <a:r>
              <a:rPr lang="en-US" sz="4000" kern="1200" dirty="0">
                <a:solidFill>
                  <a:schemeClr val="tx2"/>
                </a:solidFill>
                <a:latin typeface="+mj-lt"/>
                <a:ea typeface="+mj-ea"/>
                <a:cs typeface="+mj-cs"/>
              </a:rPr>
              <a:t> </a:t>
            </a:r>
            <a:r>
              <a:rPr lang="en-US" sz="4000" kern="1200" dirty="0" err="1">
                <a:solidFill>
                  <a:schemeClr val="tx2"/>
                </a:solidFill>
                <a:latin typeface="+mj-lt"/>
                <a:ea typeface="+mj-ea"/>
                <a:cs typeface="+mj-cs"/>
              </a:rPr>
              <a:t>входных</a:t>
            </a:r>
            <a:r>
              <a:rPr lang="en-US" sz="4000" kern="1200" dirty="0">
                <a:solidFill>
                  <a:schemeClr val="tx2"/>
                </a:solidFill>
                <a:latin typeface="+mj-lt"/>
                <a:ea typeface="+mj-ea"/>
                <a:cs typeface="+mj-cs"/>
              </a:rPr>
              <a:t> </a:t>
            </a:r>
            <a:r>
              <a:rPr lang="en-US" sz="4000" kern="1200" dirty="0" err="1">
                <a:solidFill>
                  <a:schemeClr val="tx2"/>
                </a:solidFill>
                <a:latin typeface="+mj-lt"/>
                <a:ea typeface="+mj-ea"/>
                <a:cs typeface="+mj-cs"/>
              </a:rPr>
              <a:t>данных</a:t>
            </a:r>
            <a:endParaRPr lang="en-US" sz="4000" kern="1200" dirty="0">
              <a:solidFill>
                <a:schemeClr val="tx2"/>
              </a:solidFill>
              <a:latin typeface="+mj-lt"/>
              <a:ea typeface="+mj-ea"/>
              <a:cs typeface="+mj-cs"/>
            </a:endParaRPr>
          </a:p>
        </p:txBody>
      </p:sp>
      <p:grpSp>
        <p:nvGrpSpPr>
          <p:cNvPr id="19" name="Group 18">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20" name="Freeform: Shape 19">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Рисунок 9">
            <a:extLst>
              <a:ext uri="{FF2B5EF4-FFF2-40B4-BE49-F238E27FC236}">
                <a16:creationId xmlns:a16="http://schemas.microsoft.com/office/drawing/2014/main" id="{31EE932F-3364-84CB-C96B-BC78FC62DB19}"/>
              </a:ext>
            </a:extLst>
          </p:cNvPr>
          <p:cNvPicPr>
            <a:picLocks noChangeAspect="1"/>
          </p:cNvPicPr>
          <p:nvPr/>
        </p:nvPicPr>
        <p:blipFill rotWithShape="1">
          <a:blip r:embed="rId3"/>
          <a:srcRect r="52738"/>
          <a:stretch/>
        </p:blipFill>
        <p:spPr>
          <a:xfrm>
            <a:off x="212839" y="915432"/>
            <a:ext cx="7654648" cy="2753342"/>
          </a:xfrm>
          <a:prstGeom prst="rect">
            <a:avLst/>
          </a:prstGeom>
        </p:spPr>
      </p:pic>
      <p:pic>
        <p:nvPicPr>
          <p:cNvPr id="24" name="Рисунок 23">
            <a:extLst>
              <a:ext uri="{FF2B5EF4-FFF2-40B4-BE49-F238E27FC236}">
                <a16:creationId xmlns:a16="http://schemas.microsoft.com/office/drawing/2014/main" id="{D2C769D9-4E7D-23A1-60BC-869FC9A4890D}"/>
              </a:ext>
            </a:extLst>
          </p:cNvPr>
          <p:cNvPicPr>
            <a:picLocks noChangeAspect="1"/>
          </p:cNvPicPr>
          <p:nvPr/>
        </p:nvPicPr>
        <p:blipFill rotWithShape="1">
          <a:blip r:embed="rId3"/>
          <a:srcRect l="47357"/>
          <a:stretch/>
        </p:blipFill>
        <p:spPr>
          <a:xfrm>
            <a:off x="2757073" y="3729932"/>
            <a:ext cx="9227605" cy="2979858"/>
          </a:xfrm>
          <a:prstGeom prst="rect">
            <a:avLst/>
          </a:prstGeom>
        </p:spPr>
      </p:pic>
      <p:grpSp>
        <p:nvGrpSpPr>
          <p:cNvPr id="25" name="Group 24">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6" name="Freeform: Shape 25">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Номер слайда 2">
            <a:extLst>
              <a:ext uri="{FF2B5EF4-FFF2-40B4-BE49-F238E27FC236}">
                <a16:creationId xmlns:a16="http://schemas.microsoft.com/office/drawing/2014/main" id="{559F87DB-137E-DDC1-1092-3423870E7C38}"/>
              </a:ext>
            </a:extLst>
          </p:cNvPr>
          <p:cNvSpPr>
            <a:spLocks noGrp="1"/>
          </p:cNvSpPr>
          <p:nvPr>
            <p:ph type="sldNum" sz="quarter" idx="12"/>
          </p:nvPr>
        </p:nvSpPr>
        <p:spPr/>
        <p:txBody>
          <a:bodyPr/>
          <a:lstStyle/>
          <a:p>
            <a:fld id="{9FC3D09E-5972-4742-AA25-CC5A9A640AE9}" type="slidenum">
              <a:rPr lang="ru-RU" smtClean="0"/>
              <a:t>4</a:t>
            </a:fld>
            <a:endParaRPr lang="ru-RU" dirty="0"/>
          </a:p>
        </p:txBody>
      </p:sp>
    </p:spTree>
    <p:extLst>
      <p:ext uri="{BB962C8B-B14F-4D97-AF65-F5344CB8AC3E}">
        <p14:creationId xmlns:p14="http://schemas.microsoft.com/office/powerpoint/2010/main" val="4230798762"/>
      </p:ext>
    </p:extLst>
  </p:cSld>
  <p:clrMapOvr>
    <a:masterClrMapping/>
  </p:clrMapOvr>
  <p:transition>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6"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27"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32"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Заголовок 1">
            <a:extLst>
              <a:ext uri="{FF2B5EF4-FFF2-40B4-BE49-F238E27FC236}">
                <a16:creationId xmlns:a16="http://schemas.microsoft.com/office/drawing/2014/main" id="{F3367CBD-418D-18D8-BAEC-3229F62A93D1}"/>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5200" dirty="0" err="1">
                <a:solidFill>
                  <a:schemeClr val="tx2"/>
                </a:solidFill>
              </a:rPr>
              <a:t>Анализ</a:t>
            </a:r>
            <a:r>
              <a:rPr lang="en-US" sz="5200" dirty="0"/>
              <a:t> </a:t>
            </a:r>
            <a:r>
              <a:rPr lang="en-US" sz="5200" dirty="0" err="1"/>
              <a:t>входных</a:t>
            </a:r>
            <a:r>
              <a:rPr lang="en-US" sz="5200" dirty="0"/>
              <a:t> </a:t>
            </a:r>
            <a:r>
              <a:rPr lang="en-US" sz="5200" dirty="0" err="1"/>
              <a:t>данных</a:t>
            </a:r>
            <a:endParaRPr lang="en-US" sz="5200" dirty="0"/>
          </a:p>
        </p:txBody>
      </p:sp>
      <p:pic>
        <p:nvPicPr>
          <p:cNvPr id="36" name="Объект 5">
            <a:extLst>
              <a:ext uri="{FF2B5EF4-FFF2-40B4-BE49-F238E27FC236}">
                <a16:creationId xmlns:a16="http://schemas.microsoft.com/office/drawing/2014/main" id="{CA075636-3B07-7896-039F-DEDE75FD4394}"/>
              </a:ext>
            </a:extLst>
          </p:cNvPr>
          <p:cNvPicPr>
            <a:picLocks noChangeAspect="1"/>
          </p:cNvPicPr>
          <p:nvPr/>
        </p:nvPicPr>
        <p:blipFill rotWithShape="1">
          <a:blip r:embed="rId3"/>
          <a:srcRect t="5064"/>
          <a:stretch/>
        </p:blipFill>
        <p:spPr>
          <a:xfrm>
            <a:off x="911875" y="3044372"/>
            <a:ext cx="4535304" cy="2602765"/>
          </a:xfrm>
          <a:prstGeom prst="rect">
            <a:avLst/>
          </a:prstGeom>
        </p:spPr>
      </p:pic>
      <p:pic>
        <p:nvPicPr>
          <p:cNvPr id="37" name="Объект 7">
            <a:extLst>
              <a:ext uri="{FF2B5EF4-FFF2-40B4-BE49-F238E27FC236}">
                <a16:creationId xmlns:a16="http://schemas.microsoft.com/office/drawing/2014/main" id="{21571218-278E-A155-54F0-6888D7EF621A}"/>
              </a:ext>
            </a:extLst>
          </p:cNvPr>
          <p:cNvPicPr>
            <a:picLocks noChangeAspect="1"/>
          </p:cNvPicPr>
          <p:nvPr/>
        </p:nvPicPr>
        <p:blipFill>
          <a:blip r:embed="rId4"/>
          <a:stretch>
            <a:fillRect/>
          </a:stretch>
        </p:blipFill>
        <p:spPr>
          <a:xfrm>
            <a:off x="6158992" y="2601156"/>
            <a:ext cx="5819784" cy="3346376"/>
          </a:xfrm>
          <a:prstGeom prst="rect">
            <a:avLst/>
          </a:prstGeom>
        </p:spPr>
      </p:pic>
      <p:sp>
        <p:nvSpPr>
          <p:cNvPr id="2" name="Номер слайда 1">
            <a:extLst>
              <a:ext uri="{FF2B5EF4-FFF2-40B4-BE49-F238E27FC236}">
                <a16:creationId xmlns:a16="http://schemas.microsoft.com/office/drawing/2014/main" id="{CBEAB0B6-6604-1137-D690-7072DC5B489F}"/>
              </a:ext>
            </a:extLst>
          </p:cNvPr>
          <p:cNvSpPr>
            <a:spLocks noGrp="1"/>
          </p:cNvSpPr>
          <p:nvPr>
            <p:ph type="sldNum" sz="quarter" idx="12"/>
          </p:nvPr>
        </p:nvSpPr>
        <p:spPr/>
        <p:txBody>
          <a:bodyPr/>
          <a:lstStyle/>
          <a:p>
            <a:fld id="{9FC3D09E-5972-4742-AA25-CC5A9A640AE9}" type="slidenum">
              <a:rPr lang="ru-RU" smtClean="0"/>
              <a:t>5</a:t>
            </a:fld>
            <a:endParaRPr lang="ru-RU" dirty="0"/>
          </a:p>
        </p:txBody>
      </p:sp>
    </p:spTree>
    <p:extLst>
      <p:ext uri="{BB962C8B-B14F-4D97-AF65-F5344CB8AC3E}">
        <p14:creationId xmlns:p14="http://schemas.microsoft.com/office/powerpoint/2010/main" val="426199543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Заголовок 1">
            <a:extLst>
              <a:ext uri="{FF2B5EF4-FFF2-40B4-BE49-F238E27FC236}">
                <a16:creationId xmlns:a16="http://schemas.microsoft.com/office/drawing/2014/main" id="{7E00B86D-E47A-C220-FAEE-E56A55487BA8}"/>
              </a:ext>
            </a:extLst>
          </p:cNvPr>
          <p:cNvSpPr txBox="1">
            <a:spLocks/>
          </p:cNvSpPr>
          <p:nvPr/>
        </p:nvSpPr>
        <p:spPr>
          <a:xfrm>
            <a:off x="838200" y="365125"/>
            <a:ext cx="10515600" cy="1325563"/>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Aft>
                <a:spcPts val="600"/>
              </a:spcAft>
            </a:pPr>
            <a:r>
              <a:rPr lang="en-US" sz="5400" kern="1200" dirty="0" err="1">
                <a:solidFill>
                  <a:schemeClr val="tx2"/>
                </a:solidFill>
                <a:latin typeface="+mj-lt"/>
                <a:ea typeface="+mj-ea"/>
                <a:cs typeface="+mj-cs"/>
              </a:rPr>
              <a:t>Методы</a:t>
            </a:r>
            <a:r>
              <a:rPr lang="en-US" sz="5400" kern="1200" dirty="0">
                <a:solidFill>
                  <a:schemeClr val="tx2"/>
                </a:solidFill>
                <a:latin typeface="+mj-lt"/>
                <a:ea typeface="+mj-ea"/>
                <a:cs typeface="+mj-cs"/>
              </a:rPr>
              <a:t> </a:t>
            </a:r>
            <a:r>
              <a:rPr lang="en-US" sz="5400" kern="1200" dirty="0" err="1">
                <a:solidFill>
                  <a:schemeClr val="tx2"/>
                </a:solidFill>
                <a:latin typeface="+mj-lt"/>
                <a:ea typeface="+mj-ea"/>
                <a:cs typeface="+mj-cs"/>
              </a:rPr>
              <a:t>перебалансировки</a:t>
            </a:r>
            <a:r>
              <a:rPr lang="en-US" sz="5400" kern="1200" dirty="0">
                <a:solidFill>
                  <a:schemeClr val="tx2"/>
                </a:solidFill>
                <a:latin typeface="+mj-lt"/>
                <a:ea typeface="+mj-ea"/>
                <a:cs typeface="+mj-cs"/>
              </a:rPr>
              <a:t> </a:t>
            </a:r>
            <a:r>
              <a:rPr lang="en-US" sz="5400" kern="1200" dirty="0" err="1">
                <a:solidFill>
                  <a:schemeClr val="tx2"/>
                </a:solidFill>
                <a:latin typeface="+mj-lt"/>
                <a:ea typeface="+mj-ea"/>
                <a:cs typeface="+mj-cs"/>
              </a:rPr>
              <a:t>классов</a:t>
            </a:r>
            <a:r>
              <a:rPr lang="en-US" sz="5400" kern="1200" dirty="0">
                <a:solidFill>
                  <a:schemeClr val="tx2"/>
                </a:solidFill>
                <a:latin typeface="+mj-lt"/>
                <a:ea typeface="+mj-ea"/>
                <a:cs typeface="+mj-cs"/>
              </a:rPr>
              <a:t> и </a:t>
            </a:r>
            <a:r>
              <a:rPr lang="en-US" sz="5400" kern="1200" dirty="0" err="1">
                <a:solidFill>
                  <a:schemeClr val="tx2"/>
                </a:solidFill>
                <a:latin typeface="+mj-lt"/>
                <a:ea typeface="+mj-ea"/>
                <a:cs typeface="+mj-cs"/>
              </a:rPr>
              <a:t>классификационные</a:t>
            </a:r>
            <a:r>
              <a:rPr lang="en-US" sz="5400" kern="1200" dirty="0">
                <a:solidFill>
                  <a:schemeClr val="tx2"/>
                </a:solidFill>
                <a:latin typeface="+mj-lt"/>
                <a:ea typeface="+mj-ea"/>
                <a:cs typeface="+mj-cs"/>
              </a:rPr>
              <a:t> </a:t>
            </a:r>
            <a:r>
              <a:rPr lang="en-US" sz="5400" kern="1200" dirty="0" err="1">
                <a:solidFill>
                  <a:schemeClr val="tx2"/>
                </a:solidFill>
                <a:latin typeface="+mj-lt"/>
                <a:ea typeface="+mj-ea"/>
                <a:cs typeface="+mj-cs"/>
              </a:rPr>
              <a:t>модели</a:t>
            </a:r>
            <a:endParaRPr lang="en-US" sz="5400" kern="1200" dirty="0">
              <a:solidFill>
                <a:schemeClr val="tx2"/>
              </a:solidFill>
              <a:latin typeface="+mj-lt"/>
              <a:ea typeface="+mj-ea"/>
              <a:cs typeface="+mj-cs"/>
            </a:endParaRPr>
          </a:p>
        </p:txBody>
      </p:sp>
      <p:graphicFrame>
        <p:nvGraphicFramePr>
          <p:cNvPr id="26" name="TextBox 20">
            <a:extLst>
              <a:ext uri="{FF2B5EF4-FFF2-40B4-BE49-F238E27FC236}">
                <a16:creationId xmlns:a16="http://schemas.microsoft.com/office/drawing/2014/main" id="{CA47E3EA-ADF7-ED95-B24E-B2A662A4B2DF}"/>
              </a:ext>
            </a:extLst>
          </p:cNvPr>
          <p:cNvGraphicFramePr/>
          <p:nvPr>
            <p:extLst>
              <p:ext uri="{D42A27DB-BD31-4B8C-83A1-F6EECF244321}">
                <p14:modId xmlns:p14="http://schemas.microsoft.com/office/powerpoint/2010/main" val="3928660415"/>
              </p:ext>
            </p:extLst>
          </p:nvPr>
        </p:nvGraphicFramePr>
        <p:xfrm>
          <a:off x="838200" y="197706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Номер слайда 1">
            <a:extLst>
              <a:ext uri="{FF2B5EF4-FFF2-40B4-BE49-F238E27FC236}">
                <a16:creationId xmlns:a16="http://schemas.microsoft.com/office/drawing/2014/main" id="{D2160B4A-F348-3916-22CB-AD24F2547F0E}"/>
              </a:ext>
            </a:extLst>
          </p:cNvPr>
          <p:cNvSpPr>
            <a:spLocks noGrp="1"/>
          </p:cNvSpPr>
          <p:nvPr>
            <p:ph type="sldNum" sz="quarter" idx="12"/>
          </p:nvPr>
        </p:nvSpPr>
        <p:spPr/>
        <p:txBody>
          <a:bodyPr/>
          <a:lstStyle/>
          <a:p>
            <a:fld id="{9FC3D09E-5972-4742-AA25-CC5A9A640AE9}" type="slidenum">
              <a:rPr lang="ru-RU" smtClean="0"/>
              <a:t>6</a:t>
            </a:fld>
            <a:endParaRPr lang="ru-RU" dirty="0"/>
          </a:p>
        </p:txBody>
      </p:sp>
    </p:spTree>
    <p:extLst>
      <p:ext uri="{BB962C8B-B14F-4D97-AF65-F5344CB8AC3E}">
        <p14:creationId xmlns:p14="http://schemas.microsoft.com/office/powerpoint/2010/main" val="2719288495"/>
      </p:ext>
    </p:extLst>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314D791-4D8A-4854-B8FC-6959656D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5076E76-3EB3-4269-8135-07CAB20E5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7" name="Заголовок 6">
            <a:extLst>
              <a:ext uri="{FF2B5EF4-FFF2-40B4-BE49-F238E27FC236}">
                <a16:creationId xmlns:a16="http://schemas.microsoft.com/office/drawing/2014/main" id="{813AA6E4-D7B7-C871-C2E9-343ECDDDE42C}"/>
              </a:ext>
            </a:extLst>
          </p:cNvPr>
          <p:cNvSpPr>
            <a:spLocks noGrp="1"/>
          </p:cNvSpPr>
          <p:nvPr>
            <p:ph type="title"/>
          </p:nvPr>
        </p:nvSpPr>
        <p:spPr>
          <a:xfrm>
            <a:off x="2834093" y="222734"/>
            <a:ext cx="6739136" cy="772937"/>
          </a:xfrm>
        </p:spPr>
        <p:txBody>
          <a:bodyPr vert="horz" lIns="91440" tIns="45720" rIns="91440" bIns="45720" rtlCol="0" anchor="b">
            <a:normAutofit fontScale="90000"/>
          </a:bodyPr>
          <a:lstStyle/>
          <a:p>
            <a:pPr algn="ctr"/>
            <a:r>
              <a:rPr lang="ru-RU" sz="5200" kern="1200" dirty="0">
                <a:solidFill>
                  <a:schemeClr val="tx2"/>
                </a:solidFill>
                <a:latin typeface="+mj-lt"/>
                <a:ea typeface="+mj-ea"/>
                <a:cs typeface="+mj-cs"/>
              </a:rPr>
              <a:t>Обучение моделей</a:t>
            </a:r>
            <a:endParaRPr lang="en-US" sz="5200" kern="1200" dirty="0">
              <a:solidFill>
                <a:schemeClr val="tx2"/>
              </a:solidFill>
              <a:latin typeface="+mj-lt"/>
              <a:ea typeface="+mj-ea"/>
              <a:cs typeface="+mj-cs"/>
            </a:endParaRPr>
          </a:p>
        </p:txBody>
      </p:sp>
      <p:grpSp>
        <p:nvGrpSpPr>
          <p:cNvPr id="16" name="Group 15">
            <a:extLst>
              <a:ext uri="{FF2B5EF4-FFF2-40B4-BE49-F238E27FC236}">
                <a16:creationId xmlns:a16="http://schemas.microsoft.com/office/drawing/2014/main" id="{5EB3C7E5-50E1-4F9E-AEA3-A6D2190394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17" name="Freeform: Shape 16">
              <a:extLst>
                <a:ext uri="{FF2B5EF4-FFF2-40B4-BE49-F238E27FC236}">
                  <a16:creationId xmlns:a16="http://schemas.microsoft.com/office/drawing/2014/main" id="{80233B5C-C5A9-48C0-8C07-21E6F6B36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0F3AF96-AAC1-41E3-9F66-0A6277845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5DF38A98-557F-4C23-935A-42806B67A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8ACEB13D-EBFC-4288-B604-572C2F779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B988F9A4-0578-4C59-8B4A-346E02CF3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23" name="Freeform: Shape 22">
              <a:extLst>
                <a:ext uri="{FF2B5EF4-FFF2-40B4-BE49-F238E27FC236}">
                  <a16:creationId xmlns:a16="http://schemas.microsoft.com/office/drawing/2014/main" id="{F63F827B-FA00-442A-A09C-806F1FFA3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C876680-EE75-4791-842F-E23509221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B9819B2-70D4-4E0A-8D51-6B359B44C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5FA8033D-6A70-4FA5-8F37-7F8C117C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78C57BC3-E68D-E09D-2D60-BA49EA09C735}"/>
              </a:ext>
            </a:extLst>
          </p:cNvPr>
          <p:cNvSpPr txBox="1"/>
          <p:nvPr/>
        </p:nvSpPr>
        <p:spPr>
          <a:xfrm>
            <a:off x="0" y="6599760"/>
            <a:ext cx="12192000" cy="246221"/>
          </a:xfrm>
          <a:prstGeom prst="rect">
            <a:avLst/>
          </a:prstGeom>
          <a:noFill/>
        </p:spPr>
        <p:txBody>
          <a:bodyPr wrap="square" rtlCol="0">
            <a:spAutoFit/>
          </a:bodyPr>
          <a:lstStyle/>
          <a:p>
            <a:pPr algn="ctr"/>
            <a:r>
              <a:rPr lang="en-US" altLang="ko-KR" sz="1000" dirty="0">
                <a:solidFill>
                  <a:schemeClr val="bg1"/>
                </a:solidFill>
                <a:hlinkClick r:id="rId3">
                  <a:extLst>
                    <a:ext uri="{A12FA001-AC4F-418D-AE19-62706E023703}">
                      <ahyp:hlinkClr xmlns:ahyp="http://schemas.microsoft.com/office/drawing/2018/hyperlinkcolor" val="tx"/>
                    </a:ext>
                  </a:extLst>
                </a:hlinkClick>
              </a:rPr>
              <a:t>www.free-powerpoint-templates-design.com</a:t>
            </a:r>
            <a:endParaRPr lang="ko-KR" altLang="en-US" sz="1000" dirty="0">
              <a:solidFill>
                <a:schemeClr val="bg1"/>
              </a:solidFill>
            </a:endParaRPr>
          </a:p>
        </p:txBody>
      </p:sp>
      <p:sp>
        <p:nvSpPr>
          <p:cNvPr id="29" name="Rectangle 1912">
            <a:extLst>
              <a:ext uri="{FF2B5EF4-FFF2-40B4-BE49-F238E27FC236}">
                <a16:creationId xmlns:a16="http://schemas.microsoft.com/office/drawing/2014/main" id="{FC66D32C-4CC7-285E-4600-15777E88F2EC}"/>
              </a:ext>
            </a:extLst>
          </p:cNvPr>
          <p:cNvSpPr/>
          <p:nvPr/>
        </p:nvSpPr>
        <p:spPr>
          <a:xfrm>
            <a:off x="1110979" y="3252679"/>
            <a:ext cx="2088000" cy="43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30" name="Rectangle 1913">
            <a:extLst>
              <a:ext uri="{FF2B5EF4-FFF2-40B4-BE49-F238E27FC236}">
                <a16:creationId xmlns:a16="http://schemas.microsoft.com/office/drawing/2014/main" id="{A62E2321-B859-E1E3-3AFF-E035C791E767}"/>
              </a:ext>
            </a:extLst>
          </p:cNvPr>
          <p:cNvSpPr/>
          <p:nvPr/>
        </p:nvSpPr>
        <p:spPr>
          <a:xfrm>
            <a:off x="5300869" y="3252679"/>
            <a:ext cx="2088000" cy="4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31" name="Rectangle 1914">
            <a:extLst>
              <a:ext uri="{FF2B5EF4-FFF2-40B4-BE49-F238E27FC236}">
                <a16:creationId xmlns:a16="http://schemas.microsoft.com/office/drawing/2014/main" id="{C7EA15E1-ABFB-4CB7-70A9-E13FFD835274}"/>
              </a:ext>
            </a:extLst>
          </p:cNvPr>
          <p:cNvSpPr/>
          <p:nvPr/>
        </p:nvSpPr>
        <p:spPr>
          <a:xfrm>
            <a:off x="9467607" y="3252679"/>
            <a:ext cx="2088000" cy="4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nvGrpSpPr>
          <p:cNvPr id="32" name="Group 1915">
            <a:extLst>
              <a:ext uri="{FF2B5EF4-FFF2-40B4-BE49-F238E27FC236}">
                <a16:creationId xmlns:a16="http://schemas.microsoft.com/office/drawing/2014/main" id="{DD5473F6-9A9A-3BB0-9922-65F579985FF4}"/>
              </a:ext>
            </a:extLst>
          </p:cNvPr>
          <p:cNvGrpSpPr/>
          <p:nvPr/>
        </p:nvGrpSpPr>
        <p:grpSpPr>
          <a:xfrm>
            <a:off x="1288101" y="3880096"/>
            <a:ext cx="1733759" cy="923330"/>
            <a:chOff x="668087" y="4221088"/>
            <a:chExt cx="1549271" cy="923330"/>
          </a:xfrm>
        </p:grpSpPr>
        <p:sp>
          <p:nvSpPr>
            <p:cNvPr id="33" name="TextBox 32">
              <a:extLst>
                <a:ext uri="{FF2B5EF4-FFF2-40B4-BE49-F238E27FC236}">
                  <a16:creationId xmlns:a16="http://schemas.microsoft.com/office/drawing/2014/main" id="{7FBB1ACD-5C9F-1665-E464-C48A33CAE630}"/>
                </a:ext>
              </a:extLst>
            </p:cNvPr>
            <p:cNvSpPr txBox="1"/>
            <p:nvPr/>
          </p:nvSpPr>
          <p:spPr>
            <a:xfrm>
              <a:off x="672237" y="4498087"/>
              <a:ext cx="1540969" cy="646331"/>
            </a:xfrm>
            <a:prstGeom prst="rect">
              <a:avLst/>
            </a:prstGeom>
            <a:noFill/>
          </p:spPr>
          <p:txBody>
            <a:bodyPr wrap="square" rtlCol="0">
              <a:spAutoFit/>
            </a:bodyPr>
            <a:lstStyle/>
            <a:p>
              <a:pPr algn="ctr"/>
              <a:r>
                <a:rPr lang="ru-RU" altLang="ko-KR" sz="1200" dirty="0">
                  <a:solidFill>
                    <a:schemeClr val="tx1">
                      <a:lumMod val="75000"/>
                      <a:lumOff val="25000"/>
                    </a:schemeClr>
                  </a:solidFill>
                  <a:cs typeface="Arial" pitchFamily="34" charset="0"/>
                </a:rPr>
                <a:t>Делим </a:t>
              </a:r>
              <a:r>
                <a:rPr lang="ru-RU" altLang="ko-KR" sz="1200" dirty="0" err="1">
                  <a:solidFill>
                    <a:schemeClr val="tx1">
                      <a:lumMod val="75000"/>
                      <a:lumOff val="25000"/>
                    </a:schemeClr>
                  </a:solidFill>
                  <a:cs typeface="Arial" pitchFamily="34" charset="0"/>
                </a:rPr>
                <a:t>датасет</a:t>
              </a:r>
              <a:r>
                <a:rPr lang="ru-RU" altLang="ko-KR" sz="1200" dirty="0">
                  <a:solidFill>
                    <a:schemeClr val="tx1">
                      <a:lumMod val="75000"/>
                      <a:lumOff val="25000"/>
                    </a:schemeClr>
                  </a:solidFill>
                  <a:cs typeface="Arial" pitchFamily="34" charset="0"/>
                </a:rPr>
                <a:t> на обучающую и тестовые выборки.</a:t>
              </a:r>
            </a:p>
          </p:txBody>
        </p:sp>
        <p:sp>
          <p:nvSpPr>
            <p:cNvPr id="34" name="TextBox 33">
              <a:extLst>
                <a:ext uri="{FF2B5EF4-FFF2-40B4-BE49-F238E27FC236}">
                  <a16:creationId xmlns:a16="http://schemas.microsoft.com/office/drawing/2014/main" id="{D2A82735-EABF-6205-B041-77C3F7B6F761}"/>
                </a:ext>
              </a:extLst>
            </p:cNvPr>
            <p:cNvSpPr txBox="1"/>
            <p:nvPr/>
          </p:nvSpPr>
          <p:spPr>
            <a:xfrm>
              <a:off x="668087" y="4221088"/>
              <a:ext cx="1549271" cy="276999"/>
            </a:xfrm>
            <a:prstGeom prst="rect">
              <a:avLst/>
            </a:prstGeom>
            <a:noFill/>
          </p:spPr>
          <p:txBody>
            <a:bodyPr wrap="square" rtlCol="0">
              <a:spAutoFit/>
            </a:bodyPr>
            <a:lstStyle/>
            <a:p>
              <a:pPr algn="ctr"/>
              <a:endParaRPr lang="ko-KR" altLang="en-US" sz="1200" b="1" dirty="0">
                <a:solidFill>
                  <a:schemeClr val="tx1">
                    <a:lumMod val="75000"/>
                    <a:lumOff val="25000"/>
                  </a:schemeClr>
                </a:solidFill>
                <a:cs typeface="Arial" pitchFamily="34" charset="0"/>
              </a:endParaRPr>
            </a:p>
          </p:txBody>
        </p:sp>
      </p:grpSp>
      <p:sp>
        <p:nvSpPr>
          <p:cNvPr id="35" name="Rectangle 1918">
            <a:extLst>
              <a:ext uri="{FF2B5EF4-FFF2-40B4-BE49-F238E27FC236}">
                <a16:creationId xmlns:a16="http://schemas.microsoft.com/office/drawing/2014/main" id="{5C6B7670-E9D7-C25C-562D-D49169071D4A}"/>
              </a:ext>
            </a:extLst>
          </p:cNvPr>
          <p:cNvSpPr/>
          <p:nvPr/>
        </p:nvSpPr>
        <p:spPr>
          <a:xfrm>
            <a:off x="1110981" y="3684680"/>
            <a:ext cx="70755" cy="15544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36" name="Rectangle 1919">
            <a:extLst>
              <a:ext uri="{FF2B5EF4-FFF2-40B4-BE49-F238E27FC236}">
                <a16:creationId xmlns:a16="http://schemas.microsoft.com/office/drawing/2014/main" id="{D7F6240D-B3CC-FE07-EE7C-41F8BF296322}"/>
              </a:ext>
            </a:extLst>
          </p:cNvPr>
          <p:cNvSpPr/>
          <p:nvPr/>
        </p:nvSpPr>
        <p:spPr>
          <a:xfrm>
            <a:off x="5289295" y="3684045"/>
            <a:ext cx="70755" cy="15544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37" name="Rectangle 1920">
            <a:extLst>
              <a:ext uri="{FF2B5EF4-FFF2-40B4-BE49-F238E27FC236}">
                <a16:creationId xmlns:a16="http://schemas.microsoft.com/office/drawing/2014/main" id="{FD0B5A49-DCFC-289B-BD1C-65FAA130C4B9}"/>
              </a:ext>
            </a:extLst>
          </p:cNvPr>
          <p:cNvSpPr/>
          <p:nvPr/>
        </p:nvSpPr>
        <p:spPr>
          <a:xfrm>
            <a:off x="9467609" y="3683410"/>
            <a:ext cx="70755" cy="15544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38" name="Rectangle 1921">
            <a:extLst>
              <a:ext uri="{FF2B5EF4-FFF2-40B4-BE49-F238E27FC236}">
                <a16:creationId xmlns:a16="http://schemas.microsoft.com/office/drawing/2014/main" id="{EEE75F11-6BE7-B5CC-4824-D7F7A9BD5A11}"/>
              </a:ext>
            </a:extLst>
          </p:cNvPr>
          <p:cNvSpPr/>
          <p:nvPr/>
        </p:nvSpPr>
        <p:spPr>
          <a:xfrm flipV="1">
            <a:off x="7383214" y="3254230"/>
            <a:ext cx="2088000" cy="4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39" name="Rectangle 1922">
            <a:extLst>
              <a:ext uri="{FF2B5EF4-FFF2-40B4-BE49-F238E27FC236}">
                <a16:creationId xmlns:a16="http://schemas.microsoft.com/office/drawing/2014/main" id="{6875261D-E44F-BA2C-7992-106D56B9514F}"/>
              </a:ext>
            </a:extLst>
          </p:cNvPr>
          <p:cNvSpPr/>
          <p:nvPr/>
        </p:nvSpPr>
        <p:spPr>
          <a:xfrm flipV="1">
            <a:off x="7383215" y="1692051"/>
            <a:ext cx="70755" cy="15544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nvGrpSpPr>
          <p:cNvPr id="40" name="Group 1923">
            <a:extLst>
              <a:ext uri="{FF2B5EF4-FFF2-40B4-BE49-F238E27FC236}">
                <a16:creationId xmlns:a16="http://schemas.microsoft.com/office/drawing/2014/main" id="{A3BA79CD-1688-B5DA-DC3E-3B418FD46C79}"/>
              </a:ext>
            </a:extLst>
          </p:cNvPr>
          <p:cNvGrpSpPr/>
          <p:nvPr/>
        </p:nvGrpSpPr>
        <p:grpSpPr>
          <a:xfrm>
            <a:off x="5466416" y="3880096"/>
            <a:ext cx="1733759" cy="738664"/>
            <a:chOff x="668087" y="4221088"/>
            <a:chExt cx="1549271" cy="738664"/>
          </a:xfrm>
        </p:grpSpPr>
        <p:sp>
          <p:nvSpPr>
            <p:cNvPr id="41" name="TextBox 40">
              <a:extLst>
                <a:ext uri="{FF2B5EF4-FFF2-40B4-BE49-F238E27FC236}">
                  <a16:creationId xmlns:a16="http://schemas.microsoft.com/office/drawing/2014/main" id="{D3DB2BC8-3975-0E50-A76E-44330AA0B98D}"/>
                </a:ext>
              </a:extLst>
            </p:cNvPr>
            <p:cNvSpPr txBox="1"/>
            <p:nvPr/>
          </p:nvSpPr>
          <p:spPr>
            <a:xfrm>
              <a:off x="672237" y="4498087"/>
              <a:ext cx="1540969" cy="461665"/>
            </a:xfrm>
            <a:prstGeom prst="rect">
              <a:avLst/>
            </a:prstGeom>
            <a:noFill/>
          </p:spPr>
          <p:txBody>
            <a:bodyPr wrap="square" rtlCol="0">
              <a:spAutoFit/>
            </a:bodyPr>
            <a:lstStyle/>
            <a:p>
              <a:pPr algn="ctr"/>
              <a:r>
                <a:rPr lang="ru-RU" altLang="ko-KR" sz="1200" dirty="0">
                  <a:solidFill>
                    <a:schemeClr val="tx1">
                      <a:lumMod val="75000"/>
                      <a:lumOff val="25000"/>
                    </a:schemeClr>
                  </a:solidFill>
                  <a:cs typeface="Arial" pitchFamily="34" charset="0"/>
                </a:rPr>
                <a:t>Обучаем модель на обучающей выборке</a:t>
              </a:r>
            </a:p>
          </p:txBody>
        </p:sp>
        <p:sp>
          <p:nvSpPr>
            <p:cNvPr id="42" name="TextBox 41">
              <a:extLst>
                <a:ext uri="{FF2B5EF4-FFF2-40B4-BE49-F238E27FC236}">
                  <a16:creationId xmlns:a16="http://schemas.microsoft.com/office/drawing/2014/main" id="{295D972F-AD4E-9969-61D2-11A0DAF097DD}"/>
                </a:ext>
              </a:extLst>
            </p:cNvPr>
            <p:cNvSpPr txBox="1"/>
            <p:nvPr/>
          </p:nvSpPr>
          <p:spPr>
            <a:xfrm>
              <a:off x="668087" y="4221088"/>
              <a:ext cx="1549271"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fit</a:t>
              </a:r>
              <a:endParaRPr lang="ko-KR" altLang="en-US" sz="1200" b="1" dirty="0">
                <a:solidFill>
                  <a:schemeClr val="tx1">
                    <a:lumMod val="75000"/>
                    <a:lumOff val="25000"/>
                  </a:schemeClr>
                </a:solidFill>
                <a:cs typeface="Arial" pitchFamily="34" charset="0"/>
              </a:endParaRPr>
            </a:p>
          </p:txBody>
        </p:sp>
      </p:grpSp>
      <p:grpSp>
        <p:nvGrpSpPr>
          <p:cNvPr id="43" name="Group 1926">
            <a:extLst>
              <a:ext uri="{FF2B5EF4-FFF2-40B4-BE49-F238E27FC236}">
                <a16:creationId xmlns:a16="http://schemas.microsoft.com/office/drawing/2014/main" id="{6A998BB6-EF15-BC90-8058-72A1A2AC6EC9}"/>
              </a:ext>
            </a:extLst>
          </p:cNvPr>
          <p:cNvGrpSpPr/>
          <p:nvPr/>
        </p:nvGrpSpPr>
        <p:grpSpPr>
          <a:xfrm>
            <a:off x="9644729" y="3880096"/>
            <a:ext cx="1733759" cy="553998"/>
            <a:chOff x="668087" y="4221088"/>
            <a:chExt cx="1549271" cy="553998"/>
          </a:xfrm>
        </p:grpSpPr>
        <p:sp>
          <p:nvSpPr>
            <p:cNvPr id="44" name="TextBox 43">
              <a:extLst>
                <a:ext uri="{FF2B5EF4-FFF2-40B4-BE49-F238E27FC236}">
                  <a16:creationId xmlns:a16="http://schemas.microsoft.com/office/drawing/2014/main" id="{D87DCE7E-DD90-E3F5-C67D-DCD51349E33A}"/>
                </a:ext>
              </a:extLst>
            </p:cNvPr>
            <p:cNvSpPr txBox="1"/>
            <p:nvPr/>
          </p:nvSpPr>
          <p:spPr>
            <a:xfrm>
              <a:off x="672237" y="4498087"/>
              <a:ext cx="1540969" cy="276999"/>
            </a:xfrm>
            <a:prstGeom prst="rect">
              <a:avLst/>
            </a:prstGeom>
            <a:noFill/>
          </p:spPr>
          <p:txBody>
            <a:bodyPr wrap="square" rtlCol="0">
              <a:spAutoFit/>
            </a:bodyPr>
            <a:lstStyle/>
            <a:p>
              <a:pPr algn="ctr"/>
              <a:r>
                <a:rPr lang="ru-RU" altLang="ko-KR" sz="1200" dirty="0">
                  <a:solidFill>
                    <a:schemeClr val="tx1">
                      <a:lumMod val="75000"/>
                      <a:lumOff val="25000"/>
                    </a:schemeClr>
                  </a:solidFill>
                  <a:cs typeface="Arial" pitchFamily="34" charset="0"/>
                </a:rPr>
                <a:t>Рассчитываем метрики</a:t>
              </a:r>
              <a:endParaRPr lang="en-US" altLang="ko-KR" sz="1200"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EED62670-E010-1C17-AAE0-52331ADEFA89}"/>
                </a:ext>
              </a:extLst>
            </p:cNvPr>
            <p:cNvSpPr txBox="1"/>
            <p:nvPr/>
          </p:nvSpPr>
          <p:spPr>
            <a:xfrm>
              <a:off x="668087" y="4221088"/>
              <a:ext cx="1549271"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score</a:t>
              </a:r>
              <a:endParaRPr lang="ko-KR" altLang="en-US" sz="1200" b="1" dirty="0">
                <a:solidFill>
                  <a:schemeClr val="tx1">
                    <a:lumMod val="75000"/>
                    <a:lumOff val="25000"/>
                  </a:schemeClr>
                </a:solidFill>
                <a:cs typeface="Arial" pitchFamily="34" charset="0"/>
              </a:endParaRPr>
            </a:p>
          </p:txBody>
        </p:sp>
      </p:grpSp>
      <p:grpSp>
        <p:nvGrpSpPr>
          <p:cNvPr id="46" name="Group 1929">
            <a:extLst>
              <a:ext uri="{FF2B5EF4-FFF2-40B4-BE49-F238E27FC236}">
                <a16:creationId xmlns:a16="http://schemas.microsoft.com/office/drawing/2014/main" id="{FCB56ACF-FAF9-58F3-ADC1-8E785EB79DA2}"/>
              </a:ext>
            </a:extLst>
          </p:cNvPr>
          <p:cNvGrpSpPr/>
          <p:nvPr/>
        </p:nvGrpSpPr>
        <p:grpSpPr>
          <a:xfrm>
            <a:off x="3372496" y="1757564"/>
            <a:ext cx="1733759" cy="923330"/>
            <a:chOff x="668087" y="4221088"/>
            <a:chExt cx="1549271" cy="923330"/>
          </a:xfrm>
        </p:grpSpPr>
        <p:sp>
          <p:nvSpPr>
            <p:cNvPr id="47" name="TextBox 46">
              <a:extLst>
                <a:ext uri="{FF2B5EF4-FFF2-40B4-BE49-F238E27FC236}">
                  <a16:creationId xmlns:a16="http://schemas.microsoft.com/office/drawing/2014/main" id="{1FAE9ACF-4260-D19C-47F5-D5EA640AF04D}"/>
                </a:ext>
              </a:extLst>
            </p:cNvPr>
            <p:cNvSpPr txBox="1"/>
            <p:nvPr/>
          </p:nvSpPr>
          <p:spPr>
            <a:xfrm>
              <a:off x="672237" y="4498087"/>
              <a:ext cx="1540969" cy="646331"/>
            </a:xfrm>
            <a:prstGeom prst="rect">
              <a:avLst/>
            </a:prstGeom>
            <a:noFill/>
          </p:spPr>
          <p:txBody>
            <a:bodyPr wrap="square" rtlCol="0">
              <a:spAutoFit/>
            </a:bodyPr>
            <a:lstStyle/>
            <a:p>
              <a:pPr algn="ctr"/>
              <a:r>
                <a:rPr lang="ru-RU" altLang="ko-KR" sz="1200" dirty="0">
                  <a:solidFill>
                    <a:schemeClr val="tx1">
                      <a:lumMod val="75000"/>
                      <a:lumOff val="25000"/>
                    </a:schemeClr>
                  </a:solidFill>
                  <a:cs typeface="Arial" pitchFamily="34" charset="0"/>
                </a:rPr>
                <a:t>Применяем метод балансировки к данным</a:t>
              </a:r>
            </a:p>
          </p:txBody>
        </p:sp>
        <p:sp>
          <p:nvSpPr>
            <p:cNvPr id="48" name="TextBox 47">
              <a:extLst>
                <a:ext uri="{FF2B5EF4-FFF2-40B4-BE49-F238E27FC236}">
                  <a16:creationId xmlns:a16="http://schemas.microsoft.com/office/drawing/2014/main" id="{D6649D27-ABC1-BCAB-F914-D89E13F95520}"/>
                </a:ext>
              </a:extLst>
            </p:cNvPr>
            <p:cNvSpPr txBox="1"/>
            <p:nvPr/>
          </p:nvSpPr>
          <p:spPr>
            <a:xfrm>
              <a:off x="668087" y="4221088"/>
              <a:ext cx="1549271" cy="276999"/>
            </a:xfrm>
            <a:prstGeom prst="rect">
              <a:avLst/>
            </a:prstGeom>
            <a:noFill/>
          </p:spPr>
          <p:txBody>
            <a:bodyPr wrap="square" rtlCol="0">
              <a:spAutoFit/>
            </a:bodyPr>
            <a:lstStyle/>
            <a:p>
              <a:pPr algn="ctr"/>
              <a:endParaRPr lang="ko-KR" altLang="en-US" sz="1200" b="1" dirty="0">
                <a:solidFill>
                  <a:schemeClr val="tx1">
                    <a:lumMod val="75000"/>
                    <a:lumOff val="25000"/>
                  </a:schemeClr>
                </a:solidFill>
                <a:cs typeface="Arial" pitchFamily="34" charset="0"/>
              </a:endParaRPr>
            </a:p>
          </p:txBody>
        </p:sp>
      </p:grpSp>
      <p:sp>
        <p:nvSpPr>
          <p:cNvPr id="49" name="Text Placeholder 12">
            <a:extLst>
              <a:ext uri="{FF2B5EF4-FFF2-40B4-BE49-F238E27FC236}">
                <a16:creationId xmlns:a16="http://schemas.microsoft.com/office/drawing/2014/main" id="{3B5F4845-9247-9D3F-B67F-EEBEEDE80806}"/>
              </a:ext>
            </a:extLst>
          </p:cNvPr>
          <p:cNvSpPr txBox="1">
            <a:spLocks/>
          </p:cNvSpPr>
          <p:nvPr/>
        </p:nvSpPr>
        <p:spPr>
          <a:xfrm>
            <a:off x="1508229" y="3224301"/>
            <a:ext cx="1293502"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ru-RU" sz="2000" dirty="0">
                <a:solidFill>
                  <a:schemeClr val="bg1"/>
                </a:solidFill>
                <a:cs typeface="Arial" pitchFamily="34" charset="0"/>
              </a:rPr>
              <a:t>1</a:t>
            </a:r>
            <a:endParaRPr lang="en-US" sz="2000" dirty="0">
              <a:solidFill>
                <a:schemeClr val="bg1"/>
              </a:solidFill>
              <a:cs typeface="Arial" pitchFamily="34" charset="0"/>
            </a:endParaRPr>
          </a:p>
        </p:txBody>
      </p:sp>
      <p:sp>
        <p:nvSpPr>
          <p:cNvPr id="50" name="Rectangle 1933">
            <a:extLst>
              <a:ext uri="{FF2B5EF4-FFF2-40B4-BE49-F238E27FC236}">
                <a16:creationId xmlns:a16="http://schemas.microsoft.com/office/drawing/2014/main" id="{136830DE-3FE3-72A6-A006-09A2B87CE4DF}"/>
              </a:ext>
            </a:extLst>
          </p:cNvPr>
          <p:cNvSpPr/>
          <p:nvPr/>
        </p:nvSpPr>
        <p:spPr>
          <a:xfrm flipV="1">
            <a:off x="3195374" y="3253526"/>
            <a:ext cx="2088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51" name="Rectangle 1934">
            <a:extLst>
              <a:ext uri="{FF2B5EF4-FFF2-40B4-BE49-F238E27FC236}">
                <a16:creationId xmlns:a16="http://schemas.microsoft.com/office/drawing/2014/main" id="{C2CB358E-2A53-CA90-95FC-21713AF8721C}"/>
              </a:ext>
            </a:extLst>
          </p:cNvPr>
          <p:cNvSpPr/>
          <p:nvPr/>
        </p:nvSpPr>
        <p:spPr>
          <a:xfrm flipV="1">
            <a:off x="3195375" y="1692051"/>
            <a:ext cx="70755" cy="15544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52" name="Text Placeholder 12">
            <a:extLst>
              <a:ext uri="{FF2B5EF4-FFF2-40B4-BE49-F238E27FC236}">
                <a16:creationId xmlns:a16="http://schemas.microsoft.com/office/drawing/2014/main" id="{3126AA27-C5E8-D96C-5839-79864012B976}"/>
              </a:ext>
            </a:extLst>
          </p:cNvPr>
          <p:cNvSpPr txBox="1">
            <a:spLocks/>
          </p:cNvSpPr>
          <p:nvPr/>
        </p:nvSpPr>
        <p:spPr>
          <a:xfrm>
            <a:off x="5686543" y="3224301"/>
            <a:ext cx="1293502"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ru-RU" sz="2000" dirty="0">
                <a:solidFill>
                  <a:schemeClr val="bg1"/>
                </a:solidFill>
                <a:cs typeface="Arial" pitchFamily="34" charset="0"/>
              </a:rPr>
              <a:t>3</a:t>
            </a:r>
            <a:endParaRPr lang="en-US" sz="2000" dirty="0">
              <a:solidFill>
                <a:schemeClr val="bg1"/>
              </a:solidFill>
              <a:cs typeface="Arial" pitchFamily="34" charset="0"/>
            </a:endParaRPr>
          </a:p>
        </p:txBody>
      </p:sp>
      <p:grpSp>
        <p:nvGrpSpPr>
          <p:cNvPr id="53" name="Group 1936">
            <a:extLst>
              <a:ext uri="{FF2B5EF4-FFF2-40B4-BE49-F238E27FC236}">
                <a16:creationId xmlns:a16="http://schemas.microsoft.com/office/drawing/2014/main" id="{D2940D3F-98AD-E04A-0FC6-E79731759177}"/>
              </a:ext>
            </a:extLst>
          </p:cNvPr>
          <p:cNvGrpSpPr/>
          <p:nvPr/>
        </p:nvGrpSpPr>
        <p:grpSpPr>
          <a:xfrm>
            <a:off x="7560336" y="1757564"/>
            <a:ext cx="1733759" cy="738664"/>
            <a:chOff x="668087" y="4221088"/>
            <a:chExt cx="1549271" cy="738664"/>
          </a:xfrm>
        </p:grpSpPr>
        <p:sp>
          <p:nvSpPr>
            <p:cNvPr id="54" name="TextBox 53">
              <a:extLst>
                <a:ext uri="{FF2B5EF4-FFF2-40B4-BE49-F238E27FC236}">
                  <a16:creationId xmlns:a16="http://schemas.microsoft.com/office/drawing/2014/main" id="{26A92439-2830-67C6-74AB-95F3F6B8CDA1}"/>
                </a:ext>
              </a:extLst>
            </p:cNvPr>
            <p:cNvSpPr txBox="1"/>
            <p:nvPr/>
          </p:nvSpPr>
          <p:spPr>
            <a:xfrm>
              <a:off x="672237" y="4498087"/>
              <a:ext cx="1540969" cy="461665"/>
            </a:xfrm>
            <a:prstGeom prst="rect">
              <a:avLst/>
            </a:prstGeom>
            <a:noFill/>
          </p:spPr>
          <p:txBody>
            <a:bodyPr wrap="square" rtlCol="0">
              <a:spAutoFit/>
            </a:bodyPr>
            <a:lstStyle/>
            <a:p>
              <a:pPr algn="ctr"/>
              <a:r>
                <a:rPr lang="ru-RU" altLang="ko-KR" sz="1200" dirty="0">
                  <a:solidFill>
                    <a:schemeClr val="tx1">
                      <a:lumMod val="75000"/>
                      <a:lumOff val="25000"/>
                    </a:schemeClr>
                  </a:solidFill>
                  <a:cs typeface="Arial" pitchFamily="34" charset="0"/>
                </a:rPr>
                <a:t>Тестируем модель на тестовой выборке</a:t>
              </a:r>
            </a:p>
          </p:txBody>
        </p:sp>
        <p:sp>
          <p:nvSpPr>
            <p:cNvPr id="55" name="TextBox 54">
              <a:extLst>
                <a:ext uri="{FF2B5EF4-FFF2-40B4-BE49-F238E27FC236}">
                  <a16:creationId xmlns:a16="http://schemas.microsoft.com/office/drawing/2014/main" id="{C3A1542D-A554-D060-F6E8-BAB2DB79DE7B}"/>
                </a:ext>
              </a:extLst>
            </p:cNvPr>
            <p:cNvSpPr txBox="1"/>
            <p:nvPr/>
          </p:nvSpPr>
          <p:spPr>
            <a:xfrm>
              <a:off x="668087" y="4221088"/>
              <a:ext cx="1549271"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predict</a:t>
              </a:r>
              <a:endParaRPr lang="ko-KR" altLang="en-US" sz="1200" b="1" dirty="0">
                <a:solidFill>
                  <a:schemeClr val="tx1">
                    <a:lumMod val="75000"/>
                    <a:lumOff val="25000"/>
                  </a:schemeClr>
                </a:solidFill>
                <a:cs typeface="Arial" pitchFamily="34" charset="0"/>
              </a:endParaRPr>
            </a:p>
          </p:txBody>
        </p:sp>
      </p:grpSp>
      <p:sp>
        <p:nvSpPr>
          <p:cNvPr id="56" name="Text Placeholder 12">
            <a:extLst>
              <a:ext uri="{FF2B5EF4-FFF2-40B4-BE49-F238E27FC236}">
                <a16:creationId xmlns:a16="http://schemas.microsoft.com/office/drawing/2014/main" id="{E2801C23-70A5-9463-C33C-4D309EC6423A}"/>
              </a:ext>
            </a:extLst>
          </p:cNvPr>
          <p:cNvSpPr txBox="1">
            <a:spLocks/>
          </p:cNvSpPr>
          <p:nvPr/>
        </p:nvSpPr>
        <p:spPr>
          <a:xfrm>
            <a:off x="7780463" y="3245875"/>
            <a:ext cx="1293502"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ru-RU" sz="2000" dirty="0">
                <a:solidFill>
                  <a:schemeClr val="bg1"/>
                </a:solidFill>
                <a:cs typeface="Arial" pitchFamily="34" charset="0"/>
              </a:rPr>
              <a:t>4</a:t>
            </a:r>
            <a:endParaRPr lang="en-US" sz="2000" dirty="0">
              <a:solidFill>
                <a:schemeClr val="bg1"/>
              </a:solidFill>
              <a:cs typeface="Arial" pitchFamily="34" charset="0"/>
            </a:endParaRPr>
          </a:p>
        </p:txBody>
      </p:sp>
      <p:sp>
        <p:nvSpPr>
          <p:cNvPr id="57" name="Text Placeholder 12">
            <a:extLst>
              <a:ext uri="{FF2B5EF4-FFF2-40B4-BE49-F238E27FC236}">
                <a16:creationId xmlns:a16="http://schemas.microsoft.com/office/drawing/2014/main" id="{9826625D-D75A-C8C8-6DD0-6970ECB3A05B}"/>
              </a:ext>
            </a:extLst>
          </p:cNvPr>
          <p:cNvSpPr txBox="1">
            <a:spLocks/>
          </p:cNvSpPr>
          <p:nvPr/>
        </p:nvSpPr>
        <p:spPr>
          <a:xfrm>
            <a:off x="9864857" y="3224301"/>
            <a:ext cx="1293502"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ru-RU" sz="2000" dirty="0">
                <a:solidFill>
                  <a:schemeClr val="bg1"/>
                </a:solidFill>
                <a:cs typeface="Arial" pitchFamily="34" charset="0"/>
              </a:rPr>
              <a:t>5</a:t>
            </a:r>
            <a:endParaRPr lang="en-US" sz="2000" dirty="0">
              <a:solidFill>
                <a:schemeClr val="bg1"/>
              </a:solidFill>
              <a:cs typeface="Arial" pitchFamily="34" charset="0"/>
            </a:endParaRPr>
          </a:p>
        </p:txBody>
      </p:sp>
      <p:sp>
        <p:nvSpPr>
          <p:cNvPr id="63" name="Text Placeholder 12">
            <a:extLst>
              <a:ext uri="{FF2B5EF4-FFF2-40B4-BE49-F238E27FC236}">
                <a16:creationId xmlns:a16="http://schemas.microsoft.com/office/drawing/2014/main" id="{170447FD-0081-FA17-CCCD-F2C9D6E58AC0}"/>
              </a:ext>
            </a:extLst>
          </p:cNvPr>
          <p:cNvSpPr txBox="1">
            <a:spLocks/>
          </p:cNvSpPr>
          <p:nvPr/>
        </p:nvSpPr>
        <p:spPr>
          <a:xfrm>
            <a:off x="3592623" y="3238080"/>
            <a:ext cx="1293502"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a:solidFill>
                  <a:schemeClr val="bg1"/>
                </a:solidFill>
                <a:cs typeface="Arial" pitchFamily="34" charset="0"/>
              </a:rPr>
              <a:t>2</a:t>
            </a:r>
          </a:p>
        </p:txBody>
      </p:sp>
      <p:sp>
        <p:nvSpPr>
          <p:cNvPr id="2" name="Номер слайда 1">
            <a:extLst>
              <a:ext uri="{FF2B5EF4-FFF2-40B4-BE49-F238E27FC236}">
                <a16:creationId xmlns:a16="http://schemas.microsoft.com/office/drawing/2014/main" id="{A94D17AD-C650-B6BA-4E6C-44D7A3023F16}"/>
              </a:ext>
            </a:extLst>
          </p:cNvPr>
          <p:cNvSpPr>
            <a:spLocks noGrp="1"/>
          </p:cNvSpPr>
          <p:nvPr>
            <p:ph type="sldNum" sz="quarter" idx="12"/>
          </p:nvPr>
        </p:nvSpPr>
        <p:spPr/>
        <p:txBody>
          <a:bodyPr/>
          <a:lstStyle/>
          <a:p>
            <a:fld id="{9FC3D09E-5972-4742-AA25-CC5A9A640AE9}" type="slidenum">
              <a:rPr lang="ru-RU" smtClean="0"/>
              <a:t>7</a:t>
            </a:fld>
            <a:endParaRPr lang="ru-RU" dirty="0"/>
          </a:p>
        </p:txBody>
      </p:sp>
    </p:spTree>
    <p:extLst>
      <p:ext uri="{BB962C8B-B14F-4D97-AF65-F5344CB8AC3E}">
        <p14:creationId xmlns:p14="http://schemas.microsoft.com/office/powerpoint/2010/main" val="311036887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3D4F5A-010F-69CA-FB31-E4A043A34B72}"/>
              </a:ext>
            </a:extLst>
          </p:cNvPr>
          <p:cNvSpPr>
            <a:spLocks noGrp="1"/>
          </p:cNvSpPr>
          <p:nvPr>
            <p:ph type="title"/>
          </p:nvPr>
        </p:nvSpPr>
        <p:spPr/>
        <p:txBody>
          <a:bodyPr vert="horz" lIns="91440" tIns="45720" rIns="91440" bIns="45720" rtlCol="0" anchor="b">
            <a:normAutofit/>
          </a:bodyPr>
          <a:lstStyle/>
          <a:p>
            <a:pPr algn="ctr"/>
            <a:r>
              <a:rPr lang="ru-RU" sz="5200" kern="1200" dirty="0">
                <a:solidFill>
                  <a:schemeClr val="tx2"/>
                </a:solidFill>
                <a:latin typeface="+mj-lt"/>
                <a:ea typeface="+mj-ea"/>
                <a:cs typeface="+mj-cs"/>
              </a:rPr>
              <a:t>Анализ результатов</a:t>
            </a:r>
            <a:endParaRPr lang="en-US" sz="5200" kern="1200" dirty="0">
              <a:solidFill>
                <a:schemeClr val="tx2"/>
              </a:solidFill>
              <a:latin typeface="+mj-lt"/>
              <a:ea typeface="+mj-ea"/>
              <a:cs typeface="+mj-cs"/>
            </a:endParaRPr>
          </a:p>
        </p:txBody>
      </p:sp>
      <p:graphicFrame>
        <p:nvGraphicFramePr>
          <p:cNvPr id="22" name="TextBox 19">
            <a:extLst>
              <a:ext uri="{FF2B5EF4-FFF2-40B4-BE49-F238E27FC236}">
                <a16:creationId xmlns:a16="http://schemas.microsoft.com/office/drawing/2014/main" id="{03BEB4E2-D45E-3613-F9C5-810691176F17}"/>
              </a:ext>
            </a:extLst>
          </p:cNvPr>
          <p:cNvGraphicFramePr/>
          <p:nvPr>
            <p:extLst>
              <p:ext uri="{D42A27DB-BD31-4B8C-83A1-F6EECF244321}">
                <p14:modId xmlns:p14="http://schemas.microsoft.com/office/powerpoint/2010/main" val="2465810618"/>
              </p:ext>
            </p:extLst>
          </p:nvPr>
        </p:nvGraphicFramePr>
        <p:xfrm>
          <a:off x="3411982" y="2363335"/>
          <a:ext cx="5541368" cy="32851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Номер слайда 2">
            <a:extLst>
              <a:ext uri="{FF2B5EF4-FFF2-40B4-BE49-F238E27FC236}">
                <a16:creationId xmlns:a16="http://schemas.microsoft.com/office/drawing/2014/main" id="{0E0C1890-2065-7B11-AD15-B4B39A9043D8}"/>
              </a:ext>
            </a:extLst>
          </p:cNvPr>
          <p:cNvSpPr>
            <a:spLocks noGrp="1"/>
          </p:cNvSpPr>
          <p:nvPr>
            <p:ph type="sldNum" sz="quarter" idx="12"/>
          </p:nvPr>
        </p:nvSpPr>
        <p:spPr/>
        <p:txBody>
          <a:bodyPr/>
          <a:lstStyle/>
          <a:p>
            <a:fld id="{9FC3D09E-5972-4742-AA25-CC5A9A640AE9}" type="slidenum">
              <a:rPr lang="ru-RU" smtClean="0"/>
              <a:t>8</a:t>
            </a:fld>
            <a:endParaRPr lang="ru-RU" dirty="0"/>
          </a:p>
        </p:txBody>
      </p:sp>
    </p:spTree>
    <p:extLst>
      <p:ext uri="{BB962C8B-B14F-4D97-AF65-F5344CB8AC3E}">
        <p14:creationId xmlns:p14="http://schemas.microsoft.com/office/powerpoint/2010/main" val="1739202192"/>
      </p:ext>
    </p:extLst>
  </p:cSld>
  <p:clrMapOvr>
    <a:masterClrMapping/>
  </p:clrMapOvr>
  <p:transition>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1" name="Group 10">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Рисунок 37">
            <a:extLst>
              <a:ext uri="{FF2B5EF4-FFF2-40B4-BE49-F238E27FC236}">
                <a16:creationId xmlns:a16="http://schemas.microsoft.com/office/drawing/2014/main" id="{33860730-D43B-28F5-0108-D364659CCC2D}"/>
              </a:ext>
            </a:extLst>
          </p:cNvPr>
          <p:cNvPicPr>
            <a:picLocks noChangeAspect="1"/>
          </p:cNvPicPr>
          <p:nvPr/>
        </p:nvPicPr>
        <p:blipFill rotWithShape="1">
          <a:blip r:embed="rId3"/>
          <a:srcRect t="2771" b="-1"/>
          <a:stretch/>
        </p:blipFill>
        <p:spPr>
          <a:xfrm>
            <a:off x="471305" y="370390"/>
            <a:ext cx="4620961" cy="2998500"/>
          </a:xfrm>
          <a:prstGeom prst="rect">
            <a:avLst/>
          </a:prstGeom>
        </p:spPr>
      </p:pic>
      <p:pic>
        <p:nvPicPr>
          <p:cNvPr id="40" name="Рисунок 39" descr="Изображение выглядит как стол&#10;&#10;Автоматически созданное описание">
            <a:extLst>
              <a:ext uri="{FF2B5EF4-FFF2-40B4-BE49-F238E27FC236}">
                <a16:creationId xmlns:a16="http://schemas.microsoft.com/office/drawing/2014/main" id="{75FE5BEA-2815-1168-7714-1EAF0E0D788A}"/>
              </a:ext>
            </a:extLst>
          </p:cNvPr>
          <p:cNvPicPr>
            <a:picLocks noChangeAspect="1"/>
          </p:cNvPicPr>
          <p:nvPr/>
        </p:nvPicPr>
        <p:blipFill>
          <a:blip r:embed="rId4"/>
          <a:stretch>
            <a:fillRect/>
          </a:stretch>
        </p:blipFill>
        <p:spPr>
          <a:xfrm>
            <a:off x="2443637" y="3669848"/>
            <a:ext cx="8396774" cy="2886610"/>
          </a:xfrm>
          <a:prstGeom prst="rect">
            <a:avLst/>
          </a:prstGeom>
        </p:spPr>
      </p:pic>
      <p:grpSp>
        <p:nvGrpSpPr>
          <p:cNvPr id="17" name="Group 16">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8" name="Freeform: Shape 17">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9" name="Рисунок 38">
            <a:extLst>
              <a:ext uri="{FF2B5EF4-FFF2-40B4-BE49-F238E27FC236}">
                <a16:creationId xmlns:a16="http://schemas.microsoft.com/office/drawing/2014/main" id="{7DD63283-2951-7C32-BD88-8E4CEAAE8511}"/>
              </a:ext>
            </a:extLst>
          </p:cNvPr>
          <p:cNvPicPr>
            <a:picLocks noChangeAspect="1"/>
          </p:cNvPicPr>
          <p:nvPr/>
        </p:nvPicPr>
        <p:blipFill>
          <a:blip r:embed="rId5"/>
          <a:stretch>
            <a:fillRect/>
          </a:stretch>
        </p:blipFill>
        <p:spPr>
          <a:xfrm>
            <a:off x="5851110" y="1406309"/>
            <a:ext cx="5701984" cy="1962581"/>
          </a:xfrm>
          <a:prstGeom prst="rect">
            <a:avLst/>
          </a:prstGeom>
        </p:spPr>
      </p:pic>
      <p:sp>
        <p:nvSpPr>
          <p:cNvPr id="41" name="Заголовок 1">
            <a:extLst>
              <a:ext uri="{FF2B5EF4-FFF2-40B4-BE49-F238E27FC236}">
                <a16:creationId xmlns:a16="http://schemas.microsoft.com/office/drawing/2014/main" id="{84207A4B-EEE2-6E4A-8CD2-C8AC86BE9B50}"/>
              </a:ext>
            </a:extLst>
          </p:cNvPr>
          <p:cNvSpPr>
            <a:spLocks noGrp="1"/>
          </p:cNvSpPr>
          <p:nvPr>
            <p:ph type="title"/>
          </p:nvPr>
        </p:nvSpPr>
        <p:spPr>
          <a:xfrm>
            <a:off x="5258460" y="137227"/>
            <a:ext cx="7114876" cy="1096688"/>
          </a:xfrm>
        </p:spPr>
        <p:txBody>
          <a:bodyPr vert="horz" lIns="91440" tIns="45720" rIns="91440" bIns="45720" rtlCol="0" anchor="b">
            <a:normAutofit/>
          </a:bodyPr>
          <a:lstStyle/>
          <a:p>
            <a:pPr algn="ctr"/>
            <a:r>
              <a:rPr lang="ru-RU" sz="5200" kern="1200" dirty="0">
                <a:solidFill>
                  <a:schemeClr val="tx2"/>
                </a:solidFill>
                <a:latin typeface="+mj-lt"/>
                <a:ea typeface="+mj-ea"/>
                <a:cs typeface="+mj-cs"/>
              </a:rPr>
              <a:t>Анализ результатов</a:t>
            </a:r>
            <a:endParaRPr lang="en-US" sz="5200" kern="1200" dirty="0">
              <a:solidFill>
                <a:schemeClr val="tx2"/>
              </a:solidFill>
              <a:latin typeface="+mj-lt"/>
              <a:ea typeface="+mj-ea"/>
              <a:cs typeface="+mj-cs"/>
            </a:endParaRPr>
          </a:p>
        </p:txBody>
      </p:sp>
      <p:sp>
        <p:nvSpPr>
          <p:cNvPr id="2" name="Номер слайда 1">
            <a:extLst>
              <a:ext uri="{FF2B5EF4-FFF2-40B4-BE49-F238E27FC236}">
                <a16:creationId xmlns:a16="http://schemas.microsoft.com/office/drawing/2014/main" id="{B3548C22-C9E1-D683-6C53-D8C82CB85B91}"/>
              </a:ext>
            </a:extLst>
          </p:cNvPr>
          <p:cNvSpPr>
            <a:spLocks noGrp="1"/>
          </p:cNvSpPr>
          <p:nvPr>
            <p:ph type="sldNum" sz="quarter" idx="12"/>
          </p:nvPr>
        </p:nvSpPr>
        <p:spPr/>
        <p:txBody>
          <a:bodyPr/>
          <a:lstStyle/>
          <a:p>
            <a:fld id="{9FC3D09E-5972-4742-AA25-CC5A9A640AE9}" type="slidenum">
              <a:rPr lang="ru-RU" smtClean="0"/>
              <a:t>9</a:t>
            </a:fld>
            <a:endParaRPr lang="ru-RU" dirty="0"/>
          </a:p>
        </p:txBody>
      </p:sp>
    </p:spTree>
    <p:extLst>
      <p:ext uri="{BB962C8B-B14F-4D97-AF65-F5344CB8AC3E}">
        <p14:creationId xmlns:p14="http://schemas.microsoft.com/office/powerpoint/2010/main" val="2776200362"/>
      </p:ext>
    </p:extLst>
  </p:cSld>
  <p:clrMapOvr>
    <a:masterClrMapping/>
  </p:clrMapOvr>
  <p:transition spd="slow">
    <p:wipe/>
  </p:transition>
</p:sld>
</file>

<file path=ppt/theme/theme1.xml><?xml version="1.0" encoding="utf-8"?>
<a:theme xmlns:a="http://schemas.openxmlformats.org/drawingml/2006/main" name="Тема Office">
  <a:themeElements>
    <a:clrScheme name="Зеленый">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TotalTime>
  <Words>1318</Words>
  <Application>Microsoft Office PowerPoint</Application>
  <PresentationFormat>Широкоэкранный</PresentationFormat>
  <Paragraphs>153</Paragraphs>
  <Slides>13</Slides>
  <Notes>13</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13</vt:i4>
      </vt:variant>
    </vt:vector>
  </HeadingPairs>
  <TitlesOfParts>
    <vt:vector size="19" baseType="lpstr">
      <vt:lpstr>Arial</vt:lpstr>
      <vt:lpstr>Calibri</vt:lpstr>
      <vt:lpstr>Calibri Light</vt:lpstr>
      <vt:lpstr>Cambria Math</vt:lpstr>
      <vt:lpstr>Times New Roman</vt:lpstr>
      <vt:lpstr>Тема Office</vt:lpstr>
      <vt:lpstr>Машинное обучение в задачах кредитного скоринга</vt:lpstr>
      <vt:lpstr>План</vt:lpstr>
      <vt:lpstr>Прогнозирования надежности клиента с точки зрения его платежеспособности</vt:lpstr>
      <vt:lpstr>Анализ входных данных</vt:lpstr>
      <vt:lpstr>Презентация PowerPoint</vt:lpstr>
      <vt:lpstr>Презентация PowerPoint</vt:lpstr>
      <vt:lpstr>Обучение моделей</vt:lpstr>
      <vt:lpstr>Анализ результатов</vt:lpstr>
      <vt:lpstr>Анализ результатов</vt:lpstr>
      <vt:lpstr>Анализ результатов</vt:lpstr>
      <vt:lpstr>Подбор гипер-параметров</vt:lpstr>
      <vt:lpstr>Выводы</vt:lpstr>
      <vt:lpstr>Спасибо за внимание!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Машинное обучение в задачах кредитного скоринга</dc:title>
  <dc:creator>tvtatianavolkovatv@gmail.com</dc:creator>
  <cp:lastModifiedBy>Татьяна Волкова</cp:lastModifiedBy>
  <cp:revision>25</cp:revision>
  <dcterms:created xsi:type="dcterms:W3CDTF">2022-05-17T12:31:20Z</dcterms:created>
  <dcterms:modified xsi:type="dcterms:W3CDTF">2023-02-23T14:29:09Z</dcterms:modified>
</cp:coreProperties>
</file>