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0738-6CDB-428C-A1AF-EE74C44B036B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0E046-A9E3-474D-A254-EA127A766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0E046-A9E3-474D-A254-EA127A7669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49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D60-16E2-4EA4-B521-B0C00AAF61EB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7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22B9-7D04-485E-B80A-887EA2F801AD}" type="datetime1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4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CE1D-392F-489F-96EA-5A36CD159BFF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7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92E-2884-4074-BBF8-453765F746BB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84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B82D-43C5-4F74-9F00-E1388CB6B1D7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7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47D-650F-4EC1-B366-FFA134C89C1E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30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38C0-4EFE-4647-BB7C-1136ABE49924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6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7160-B444-450C-8062-332F76EBCBE7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11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7DE-EE18-46F7-B787-B9451E4762B6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6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1959-9FDC-4777-9B42-2D5BA31A27A8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1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8CFD-2953-471B-BAD5-B5417318759A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32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6EA6-9E85-4DE3-89CF-41A2A9274F2A}" type="datetime1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98E4-5980-4BCC-A497-6C4298EE1D3B}" type="datetime1">
              <a:rPr lang="ru-RU" smtClean="0"/>
              <a:t>14.09.2023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75E-3C6F-498F-B556-3607FB95B53A}" type="datetime1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64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36E-113C-4AF0-9E92-F4E639243E4C}" type="datetime1">
              <a:rPr lang="ru-RU" smtClean="0"/>
              <a:t>14.09.2023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4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5723-67D9-4C29-BCD2-9731521C4B26}" type="datetime1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72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1BF-A3CF-4863-89CD-8422ADB09265}" type="datetime1">
              <a:rPr lang="ru-RU" smtClean="0"/>
              <a:t>14.09.2023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9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FD4347-1094-4276-8F71-92FC82B7A612}" type="datetime1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53EBA0-6DD1-4330-A888-F7EE38EE2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60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5576" y="569934"/>
            <a:ext cx="478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Программа повышения квалификации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10712" y="1359890"/>
            <a:ext cx="9692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ТЕСТИРОВЩИК ПРОГРАММНОГО ОБЕСПЕЧЕНИЯ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10780" y="2272956"/>
            <a:ext cx="7891905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800" dirty="0" smtClean="0"/>
              <a:t>Итоговый проект</a:t>
            </a:r>
          </a:p>
          <a:p>
            <a:pPr algn="ctr"/>
            <a:r>
              <a:rPr lang="ru-RU" sz="2800" dirty="0" smtClean="0"/>
              <a:t>«Комплексное тестирование платформы 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k1imovswedding.tilda.ws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4632" y="5282327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Преподаватель: Гриненко В.В.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476488" y="530352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Выполнила: </a:t>
            </a:r>
            <a:r>
              <a:rPr lang="ru-RU" dirty="0" smtClean="0"/>
              <a:t>Климова</a:t>
            </a:r>
            <a:r>
              <a:rPr lang="ru-RU" dirty="0" smtClean="0"/>
              <a:t> </a:t>
            </a:r>
            <a:r>
              <a:rPr lang="ru-RU" dirty="0" smtClean="0"/>
              <a:t>Т.Н.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889104" y="565165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ТП-841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9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10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40664" y="603504"/>
            <a:ext cx="36760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>
                <a:solidFill>
                  <a:schemeClr val="accent2">
                    <a:lumMod val="75000"/>
                  </a:schemeClr>
                </a:solidFill>
              </a:rPr>
              <a:t>Листинг </a:t>
            </a:r>
            <a:r>
              <a:rPr lang="ru-RU" sz="2800" b="1" u="sng" dirty="0" err="1">
                <a:solidFill>
                  <a:schemeClr val="accent2">
                    <a:lumMod val="75000"/>
                  </a:schemeClr>
                </a:solidFill>
              </a:rPr>
              <a:t>автотеста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1377950"/>
            <a:ext cx="827405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11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13816" y="621792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Листинг </a:t>
            </a:r>
            <a:r>
              <a:rPr lang="ru-RU" sz="2800" b="1" u="sng" dirty="0" err="1" smtClean="0">
                <a:solidFill>
                  <a:schemeClr val="accent2">
                    <a:lumMod val="75000"/>
                  </a:schemeClr>
                </a:solidFill>
              </a:rPr>
              <a:t>автотеста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14" y="1416050"/>
            <a:ext cx="6388100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12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13232" y="502920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Результат выполнения </a:t>
            </a:r>
            <a:r>
              <a:rPr lang="ru-RU" sz="2800" b="1" u="sng" dirty="0" err="1" smtClean="0">
                <a:solidFill>
                  <a:schemeClr val="accent2">
                    <a:lumMod val="75000"/>
                  </a:schemeClr>
                </a:solidFill>
              </a:rPr>
              <a:t>автотеста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3" y="1179370"/>
            <a:ext cx="8101584" cy="3041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4220901"/>
            <a:ext cx="6693408" cy="25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13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539496"/>
            <a:ext cx="1114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Анализ результатов тестирования выбранного приложения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834" y="1518961"/>
            <a:ext cx="10990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ходе проверки веб-сайта </a:t>
            </a:r>
            <a:r>
              <a:rPr lang="en-US" sz="2000" dirty="0" smtClean="0">
                <a:solidFill>
                  <a:schemeClr val="bg1"/>
                </a:solidFill>
              </a:rPr>
              <a:t>k1imovswedding.tilda.ws</a:t>
            </a:r>
            <a:r>
              <a:rPr lang="ru-RU" sz="2000" dirty="0" smtClean="0">
                <a:solidFill>
                  <a:schemeClr val="bg1"/>
                </a:solidFill>
              </a:rPr>
              <a:t> было написано 66 тест-кейсов,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46 из них были пройдены успешно, к 16 не было доступа для проверки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smtClean="0">
                <a:solidFill>
                  <a:schemeClr val="bg1"/>
                </a:solidFill>
              </a:rPr>
              <a:t>из-за блокирующей ошибки </a:t>
            </a:r>
            <a:r>
              <a:rPr lang="ru-RU" sz="2000" dirty="0" smtClean="0">
                <a:solidFill>
                  <a:schemeClr val="bg1"/>
                </a:solidFill>
              </a:rPr>
              <a:t>и по 4 тест-кейсам были заведены баг-репорты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из-за несоответствия ожидаемого результата с фактическим.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834" y="3298645"/>
            <a:ext cx="53351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Найденные баги не являются 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ru-RU" sz="2000" smtClean="0">
                <a:solidFill>
                  <a:schemeClr val="bg1"/>
                </a:solidFill>
              </a:rPr>
              <a:t>критическими </a:t>
            </a:r>
            <a:r>
              <a:rPr lang="ru-RU" sz="2000" dirty="0" smtClean="0">
                <a:solidFill>
                  <a:schemeClr val="bg1"/>
                </a:solidFill>
              </a:rPr>
              <a:t>и не </a:t>
            </a:r>
            <a:r>
              <a:rPr lang="ru-RU" sz="2000" smtClean="0">
                <a:solidFill>
                  <a:schemeClr val="bg1"/>
                </a:solidFill>
              </a:rPr>
              <a:t>мешают 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ru-RU" sz="2000" smtClean="0">
                <a:solidFill>
                  <a:schemeClr val="bg1"/>
                </a:solidFill>
              </a:rPr>
              <a:t>пользователям </a:t>
            </a:r>
            <a:r>
              <a:rPr lang="ru-RU" sz="2000" dirty="0" smtClean="0">
                <a:solidFill>
                  <a:schemeClr val="bg1"/>
                </a:solidFill>
              </a:rPr>
              <a:t>работать с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сайтом, поэтому данная 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ru-RU" sz="2000" smtClean="0">
                <a:solidFill>
                  <a:schemeClr val="bg1"/>
                </a:solidFill>
              </a:rPr>
              <a:t>платформа </a:t>
            </a:r>
            <a:r>
              <a:rPr lang="ru-RU" sz="2000" dirty="0" smtClean="0">
                <a:solidFill>
                  <a:schemeClr val="bg1"/>
                </a:solidFill>
              </a:rPr>
              <a:t>рекомендуется к релизу </a:t>
            </a:r>
            <a:r>
              <a:rPr lang="ru-RU" sz="2000" smtClean="0">
                <a:solidFill>
                  <a:schemeClr val="bg1"/>
                </a:solidFill>
              </a:rPr>
              <a:t>с </a:t>
            </a:r>
            <a:endParaRPr lang="en-US" sz="2000" smtClean="0">
              <a:solidFill>
                <a:schemeClr val="bg1"/>
              </a:solidFill>
            </a:endParaRPr>
          </a:p>
          <a:p>
            <a:r>
              <a:rPr lang="ru-RU" sz="2000" smtClean="0">
                <a:solidFill>
                  <a:schemeClr val="bg1"/>
                </a:solidFill>
              </a:rPr>
              <a:t>дальнейшим исправлением ошибок.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82" y="2839267"/>
            <a:ext cx="4760214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14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86384" y="768096"/>
            <a:ext cx="9337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Выводы об оптимальности выбранной стратегии </a:t>
            </a:r>
          </a:p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тестирования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384" y="2578608"/>
            <a:ext cx="104535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Данная стратегия тестирования была успешно реализована и является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оптимальной. В работе был сделан упор на функциональное тестирование,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а так же тестирование </a:t>
            </a:r>
            <a:r>
              <a:rPr lang="en-US" sz="2000" smtClean="0">
                <a:solidFill>
                  <a:schemeClr val="bg1"/>
                </a:solidFill>
              </a:rPr>
              <a:t>UI/UX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ru-RU" sz="2000" smtClean="0">
                <a:solidFill>
                  <a:schemeClr val="bg1"/>
                </a:solidFill>
              </a:rPr>
              <a:t>На тест-кейсы была применена техника классов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эквивалентности, что позволило уменьшить количество проверок и тем самым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увеличить тестовое покрытие сайта. Также, в результате автоматизации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тест-кейсов была увеличена скорость прохождения тестов. 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15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07992" y="859536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Рефлексия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688" y="1682496"/>
            <a:ext cx="63145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На данном курсе я получила много новых</a:t>
            </a:r>
          </a:p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знаний, познакомилась и немного </a:t>
            </a:r>
          </a:p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поработала с инструментами, используемыми</a:t>
            </a:r>
          </a:p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в тестировании</a:t>
            </a:r>
            <a:r>
              <a:rPr lang="ru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, такими как: XMind, Trello, Jira, </a:t>
            </a:r>
            <a:endParaRPr lang="ru" dirty="0" smtClean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r>
              <a:rPr lang="ru" dirty="0" smtClean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TestRail</a:t>
            </a:r>
            <a:r>
              <a:rPr lang="ru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ru" dirty="0" smtClean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GIT</a:t>
            </a:r>
            <a:r>
              <a:rPr lang="ru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, Postman, MySQL, Selenium IDE, PyCharm</a:t>
            </a:r>
            <a:r>
              <a:rPr lang="ru" dirty="0" smtClean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</a:p>
          <a:p>
            <a:endParaRPr lang="ru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r>
              <a:rPr lang="ru" dirty="0" smtClean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Больше всего мне понравилась подача материала.</a:t>
            </a:r>
          </a:p>
          <a:p>
            <a:r>
              <a:rPr lang="ru" dirty="0" smtClean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Преподаватель максимально выкладывался на 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к</a:t>
            </a:r>
            <a:r>
              <a:rPr lang="ru-RU" dirty="0" smtClean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аждой лекции и отвечал на все вопросы.</a:t>
            </a:r>
            <a:r>
              <a:rPr lang="ru" dirty="0" smtClean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Также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  <a:sym typeface="Montserrat"/>
              </a:rPr>
              <a:t>б</a:t>
            </a:r>
            <a:r>
              <a:rPr lang="ru" dirty="0" smtClean="0">
                <a:solidFill>
                  <a:srgbClr val="000000"/>
                </a:solidFill>
                <a:latin typeface="+mj-lt"/>
                <a:sym typeface="Montserrat"/>
              </a:rPr>
              <a:t>ольшим плюсом является объем курса, для двух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  <a:sym typeface="Montserrat"/>
              </a:rPr>
              <a:t>м</a:t>
            </a:r>
            <a:r>
              <a:rPr lang="ru" dirty="0" smtClean="0">
                <a:solidFill>
                  <a:srgbClr val="000000"/>
                </a:solidFill>
                <a:latin typeface="+mj-lt"/>
                <a:sym typeface="Montserrat"/>
              </a:rPr>
              <a:t>есяцев мы разобрали достаточно много тем.</a:t>
            </a:r>
          </a:p>
          <a:p>
            <a:endParaRPr lang="ru" dirty="0">
              <a:solidFill>
                <a:srgbClr val="000000"/>
              </a:solidFill>
              <a:latin typeface="+mj-lt"/>
              <a:sym typeface="Montserra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77" y="1308503"/>
            <a:ext cx="3198016" cy="4718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450592" y="5842141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6;p55"/>
          <p:cNvSpPr txBox="1"/>
          <p:nvPr/>
        </p:nvSpPr>
        <p:spPr>
          <a:xfrm>
            <a:off x="1113256" y="1562693"/>
            <a:ext cx="9349792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sz="24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sz="24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sz="24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sz="24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Листинг автотеста;</a:t>
            </a:r>
            <a:endParaRPr sz="24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sz="24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sz="24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24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7956" y="722376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Содержание: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945368" y="5717636"/>
            <a:ext cx="560077" cy="530764"/>
          </a:xfrm>
        </p:spPr>
        <p:txBody>
          <a:bodyPr/>
          <a:lstStyle/>
          <a:p>
            <a:r>
              <a:rPr lang="en-US" sz="1200" dirty="0"/>
              <a:t>2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033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3</a:t>
            </a:fld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16942" y="576072"/>
            <a:ext cx="9401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800" b="1" u="sng" dirty="0" err="1" smtClean="0">
                <a:solidFill>
                  <a:schemeClr val="accent2">
                    <a:lumMod val="75000"/>
                  </a:schemeClr>
                </a:solidFill>
              </a:rPr>
              <a:t>Майнд</a:t>
            </a:r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-карта жизненного цикла тестирования ПО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1099292"/>
            <a:ext cx="7434072" cy="56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4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26968" y="713232"/>
            <a:ext cx="807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err="1" smtClean="0">
                <a:solidFill>
                  <a:schemeClr val="accent2">
                    <a:lumMod val="75000"/>
                  </a:schemeClr>
                </a:solidFill>
              </a:rPr>
              <a:t>Майнд</a:t>
            </a:r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-карта методологии разработки ПО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82" y="1655064"/>
            <a:ext cx="8730218" cy="44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5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57784" y="502920"/>
            <a:ext cx="640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Тестовая документация: чек-лист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9" y="1275207"/>
            <a:ext cx="7331303" cy="49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6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2064" y="576072"/>
            <a:ext cx="693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Тестовая документация: тест-кейсы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5" y="1422400"/>
            <a:ext cx="9549580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7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0352" y="576072"/>
            <a:ext cx="718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Тестовая документация: баг-репорты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1630934"/>
            <a:ext cx="10228876" cy="37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8</a:t>
            </a:fld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76072" y="569458"/>
            <a:ext cx="825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Применение техник тест-дизайна: чек-лист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" y="1410188"/>
            <a:ext cx="301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accent6"/>
                </a:solidFill>
              </a:rPr>
              <a:t>До применения техник тест-дизайна</a:t>
            </a:r>
            <a:endParaRPr lang="ru-RU" sz="1200" dirty="0">
              <a:solidFill>
                <a:schemeClr val="accent6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851779"/>
            <a:ext cx="4573679" cy="3726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6128" y="1410188"/>
            <a:ext cx="3812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accent4"/>
                </a:solidFill>
              </a:rPr>
              <a:t>После применения техник тест-дизайна</a:t>
            </a:r>
            <a:endParaRPr lang="ru-RU" sz="1400" dirty="0">
              <a:solidFill>
                <a:schemeClr val="accent4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18" y="1851779"/>
            <a:ext cx="5033293" cy="381750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596128" y="5831882"/>
            <a:ext cx="28520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*зеленым цветом выделены новые поля</a:t>
            </a:r>
          </a:p>
        </p:txBody>
      </p:sp>
    </p:spTree>
    <p:extLst>
      <p:ext uri="{BB962C8B-B14F-4D97-AF65-F5344CB8AC3E}">
        <p14:creationId xmlns:p14="http://schemas.microsoft.com/office/powerpoint/2010/main" val="725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EBA0-6DD1-4330-A888-F7EE38EE2465}" type="slidenum">
              <a:rPr lang="ru-RU" sz="1200" smtClean="0"/>
              <a:t>9</a:t>
            </a:fld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7784" y="576072"/>
            <a:ext cx="8784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accent2">
                    <a:lumMod val="75000"/>
                  </a:schemeClr>
                </a:solidFill>
              </a:rPr>
              <a:t>Применение техник тест-дизайна: тест-кейсы</a:t>
            </a:r>
            <a:endParaRPr lang="ru-RU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284602"/>
            <a:ext cx="10230991" cy="3823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784" y="1368781"/>
            <a:ext cx="998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Тест-кейсы после применения техник тест-дизайна. Зеленым отмечены новые поля,</a:t>
            </a:r>
          </a:p>
          <a:p>
            <a:r>
              <a:rPr lang="ru-RU" dirty="0">
                <a:solidFill>
                  <a:schemeClr val="bg1"/>
                </a:solidFill>
              </a:rPr>
              <a:t>к</a:t>
            </a:r>
            <a:r>
              <a:rPr lang="ru-RU" dirty="0" smtClean="0">
                <a:solidFill>
                  <a:schemeClr val="bg1"/>
                </a:solidFill>
              </a:rPr>
              <a:t>расным – поля до применения техник тест-дизайна.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375</Words>
  <Application>Microsoft Office PowerPoint</Application>
  <PresentationFormat>Широкоэкранный</PresentationFormat>
  <Paragraphs>79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 Rounded MT Bold</vt:lpstr>
      <vt:lpstr>Calibri</vt:lpstr>
      <vt:lpstr>Century Gothic</vt:lpstr>
      <vt:lpstr>Montserrat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</dc:creator>
  <cp:lastModifiedBy>Татьяна</cp:lastModifiedBy>
  <cp:revision>28</cp:revision>
  <dcterms:created xsi:type="dcterms:W3CDTF">2023-05-18T13:13:32Z</dcterms:created>
  <dcterms:modified xsi:type="dcterms:W3CDTF">2023-09-14T10:15:32Z</dcterms:modified>
</cp:coreProperties>
</file>