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0112" y="846137"/>
            <a:ext cx="9018740" cy="5636012"/>
          </a:xfrm>
        </p:spPr>
        <p:txBody>
          <a:bodyPr>
            <a:noAutofit/>
          </a:bodyPr>
          <a:lstStyle/>
          <a:p>
            <a:r>
              <a:rPr sz="1600" dirty="0"/>
              <a:t>✅ Dataset prepared (cleaning, encoding, feature engineering)</a:t>
            </a:r>
            <a:r>
              <a:rPr lang="en-GB" sz="1600" dirty="0"/>
              <a:t>              </a:t>
            </a:r>
            <a:endParaRPr sz="1600" dirty="0"/>
          </a:p>
          <a:p>
            <a:r>
              <a:rPr sz="1600" dirty="0"/>
              <a:t>✅ Models </a:t>
            </a:r>
            <a:r>
              <a:rPr lang="en-GB" sz="1600" dirty="0"/>
              <a:t>used: </a:t>
            </a:r>
            <a:r>
              <a:rPr sz="1600" dirty="0"/>
              <a:t>Random Forest, KNN</a:t>
            </a:r>
            <a:endParaRPr lang="en-GB" sz="1600" dirty="0"/>
          </a:p>
          <a:p>
            <a:pPr marL="0" indent="0">
              <a:buNone/>
            </a:pPr>
            <a:endParaRPr sz="1600" dirty="0"/>
          </a:p>
          <a:p>
            <a:r>
              <a:rPr sz="1600" dirty="0"/>
              <a:t>Performance Metrics:</a:t>
            </a:r>
          </a:p>
          <a:p>
            <a:r>
              <a:rPr sz="1600" dirty="0"/>
              <a:t>   - Accuracy: </a:t>
            </a:r>
            <a:r>
              <a:rPr lang="en-GB" sz="1600" dirty="0"/>
              <a:t>0.8316</a:t>
            </a:r>
          </a:p>
          <a:p>
            <a:r>
              <a:rPr sz="1600" dirty="0"/>
              <a:t>   - Precision: 0.</a:t>
            </a:r>
            <a:r>
              <a:rPr lang="en-GB" sz="1600" dirty="0"/>
              <a:t>252</a:t>
            </a:r>
            <a:endParaRPr sz="1600" dirty="0"/>
          </a:p>
          <a:p>
            <a:r>
              <a:rPr sz="1600" dirty="0"/>
              <a:t>   - Recall: 0.</a:t>
            </a:r>
            <a:r>
              <a:rPr lang="en-GB" sz="1600" dirty="0"/>
              <a:t>0553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endParaRPr sz="1600" dirty="0"/>
          </a:p>
          <a:p>
            <a:r>
              <a:rPr sz="1600" dirty="0"/>
              <a:t>🔑 Top Features Driving Predictions:</a:t>
            </a:r>
          </a:p>
          <a:p>
            <a:r>
              <a:rPr sz="1600" dirty="0"/>
              <a:t>1. </a:t>
            </a:r>
            <a:r>
              <a:rPr lang="en-GB" sz="1600" dirty="0" err="1"/>
              <a:t>flight_duration</a:t>
            </a:r>
            <a:endParaRPr sz="1600" dirty="0"/>
          </a:p>
          <a:p>
            <a:r>
              <a:rPr sz="1600" dirty="0"/>
              <a:t>2. </a:t>
            </a:r>
            <a:r>
              <a:rPr lang="en-GB" sz="1600" dirty="0" err="1"/>
              <a:t>length_of_stay</a:t>
            </a:r>
            <a:endParaRPr sz="1600" dirty="0"/>
          </a:p>
          <a:p>
            <a:r>
              <a:rPr sz="1600" dirty="0"/>
              <a:t>3. </a:t>
            </a:r>
            <a:r>
              <a:rPr lang="en-GB" sz="1600" dirty="0" err="1"/>
              <a:t>wants_extra_baggage</a:t>
            </a:r>
            <a:endParaRPr sz="1600" dirty="0"/>
          </a:p>
          <a:p>
            <a:r>
              <a:rPr sz="1600" dirty="0"/>
              <a:t>4. </a:t>
            </a:r>
            <a:r>
              <a:rPr lang="en-GB" sz="1600" dirty="0" err="1"/>
              <a:t>wants_preferred_seat</a:t>
            </a:r>
            <a:endParaRPr sz="1600" dirty="0"/>
          </a:p>
          <a:p>
            <a:r>
              <a:rPr sz="1600" dirty="0"/>
              <a:t>5. </a:t>
            </a:r>
            <a:r>
              <a:rPr lang="en-GB" sz="1600" dirty="0" err="1"/>
              <a:t>purchase_lead</a:t>
            </a:r>
            <a:endParaRPr lang="en-GB" sz="1600" dirty="0"/>
          </a:p>
          <a:p>
            <a:pPr marL="0" indent="0">
              <a:buNone/>
            </a:pPr>
            <a:endParaRPr sz="1600" dirty="0"/>
          </a:p>
          <a:p>
            <a:r>
              <a:rPr sz="1600" dirty="0"/>
              <a:t>📌 Conclusion: Random Forest predicts British Airways bookings reliably and highlights key factors influencing bookings.</a:t>
            </a:r>
          </a:p>
        </p:txBody>
      </p:sp>
      <p:pic>
        <p:nvPicPr>
          <p:cNvPr id="4" name="Picture 3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67" y="3839204"/>
            <a:ext cx="3609603" cy="1958045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43F24F3-7476-970E-5B89-1320A86C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07" y="1615578"/>
            <a:ext cx="2745307" cy="188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11C2050-99ED-0281-91E5-D85064715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846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Data Science">
            <a:extLst>
              <a:ext uri="{FF2B5EF4-FFF2-40B4-BE49-F238E27FC236}">
                <a16:creationId xmlns:a16="http://schemas.microsoft.com/office/drawing/2014/main" id="{805F1739-14D5-F652-A347-5FA1E2B7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2" y="119684"/>
            <a:ext cx="1813114" cy="35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DCA2C4-B21B-D59D-E1B5-6BAC85368F67}"/>
              </a:ext>
            </a:extLst>
          </p:cNvPr>
          <p:cNvSpPr txBox="1"/>
          <p:nvPr/>
        </p:nvSpPr>
        <p:spPr>
          <a:xfrm>
            <a:off x="2183857" y="102199"/>
            <a:ext cx="67747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chemeClr val="tx2"/>
                </a:solidFill>
              </a:rPr>
              <a:t>BritshAirways</a:t>
            </a:r>
            <a:r>
              <a:rPr lang="en-GB" sz="2400" dirty="0">
                <a:solidFill>
                  <a:schemeClr val="tx2"/>
                </a:solidFill>
              </a:rPr>
              <a:t> - Booking Prediction Model - Summary</a:t>
            </a:r>
          </a:p>
          <a:p>
            <a:endParaRPr lang="en-GB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101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system-ui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Lenovo</cp:lastModifiedBy>
  <cp:revision>3</cp:revision>
  <dcterms:created xsi:type="dcterms:W3CDTF">2013-01-27T09:14:16Z</dcterms:created>
  <dcterms:modified xsi:type="dcterms:W3CDTF">2025-09-10T21:18:42Z</dcterms:modified>
  <cp:category/>
</cp:coreProperties>
</file>