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472" r:id="rId6"/>
    <p:sldId id="469" r:id="rId7"/>
    <p:sldId id="474" r:id="rId8"/>
    <p:sldId id="475" r:id="rId9"/>
    <p:sldId id="477" r:id="rId10"/>
    <p:sldId id="478" r:id="rId11"/>
    <p:sldId id="479" r:id="rId12"/>
    <p:sldId id="480" r:id="rId13"/>
    <p:sldId id="47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D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78460" autoAdjust="0"/>
  </p:normalViewPr>
  <p:slideViewPr>
    <p:cSldViewPr snapToGrid="0">
      <p:cViewPr>
        <p:scale>
          <a:sx n="75" d="100"/>
          <a:sy n="75" d="100"/>
        </p:scale>
        <p:origin x="30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Dias" userId="f9203992-b685-4e68-9e4d-15fd31dd7b8d" providerId="ADAL" clId="{0111C342-67BF-4656-96C6-58CC7457F47C}"/>
    <pc:docChg chg="custSel modSld">
      <pc:chgData name="Miguel Dias" userId="f9203992-b685-4e68-9e4d-15fd31dd7b8d" providerId="ADAL" clId="{0111C342-67BF-4656-96C6-58CC7457F47C}" dt="2023-04-18T15:29:20.303" v="4500" actId="20577"/>
      <pc:docMkLst>
        <pc:docMk/>
      </pc:docMkLst>
      <pc:sldChg chg="modNotesTx">
        <pc:chgData name="Miguel Dias" userId="f9203992-b685-4e68-9e4d-15fd31dd7b8d" providerId="ADAL" clId="{0111C342-67BF-4656-96C6-58CC7457F47C}" dt="2023-04-18T08:16:14.938" v="191" actId="20577"/>
        <pc:sldMkLst>
          <pc:docMk/>
          <pc:sldMk cId="230449800" sldId="362"/>
        </pc:sldMkLst>
      </pc:sldChg>
      <pc:sldChg chg="modNotesTx">
        <pc:chgData name="Miguel Dias" userId="f9203992-b685-4e68-9e4d-15fd31dd7b8d" providerId="ADAL" clId="{0111C342-67BF-4656-96C6-58CC7457F47C}" dt="2023-04-18T15:29:20.303" v="4500" actId="20577"/>
        <pc:sldMkLst>
          <pc:docMk/>
          <pc:sldMk cId="3257583441" sldId="389"/>
        </pc:sldMkLst>
      </pc:sldChg>
      <pc:sldChg chg="modNotesTx">
        <pc:chgData name="Miguel Dias" userId="f9203992-b685-4e68-9e4d-15fd31dd7b8d" providerId="ADAL" clId="{0111C342-67BF-4656-96C6-58CC7457F47C}" dt="2023-04-18T14:04:53.402" v="3672" actId="20577"/>
        <pc:sldMkLst>
          <pc:docMk/>
          <pc:sldMk cId="433461569" sldId="395"/>
        </pc:sldMkLst>
      </pc:sldChg>
      <pc:sldChg chg="modNotesTx">
        <pc:chgData name="Miguel Dias" userId="f9203992-b685-4e68-9e4d-15fd31dd7b8d" providerId="ADAL" clId="{0111C342-67BF-4656-96C6-58CC7457F47C}" dt="2023-04-18T08:32:05.592" v="1746" actId="20577"/>
        <pc:sldMkLst>
          <pc:docMk/>
          <pc:sldMk cId="1967507359" sldId="411"/>
        </pc:sldMkLst>
      </pc:sldChg>
      <pc:sldChg chg="modNotesTx">
        <pc:chgData name="Miguel Dias" userId="f9203992-b685-4e68-9e4d-15fd31dd7b8d" providerId="ADAL" clId="{0111C342-67BF-4656-96C6-58CC7457F47C}" dt="2023-04-18T13:46:18.969" v="2787" actId="20577"/>
        <pc:sldMkLst>
          <pc:docMk/>
          <pc:sldMk cId="1113217163" sldId="413"/>
        </pc:sldMkLst>
      </pc:sldChg>
      <pc:sldChg chg="modNotesTx">
        <pc:chgData name="Miguel Dias" userId="f9203992-b685-4e68-9e4d-15fd31dd7b8d" providerId="ADAL" clId="{0111C342-67BF-4656-96C6-58CC7457F47C}" dt="2023-04-18T08:40:02.957" v="2401" actId="20577"/>
        <pc:sldMkLst>
          <pc:docMk/>
          <pc:sldMk cId="1120314373" sldId="416"/>
        </pc:sldMkLst>
      </pc:sldChg>
      <pc:sldChg chg="modNotesTx">
        <pc:chgData name="Miguel Dias" userId="f9203992-b685-4e68-9e4d-15fd31dd7b8d" providerId="ADAL" clId="{0111C342-67BF-4656-96C6-58CC7457F47C}" dt="2023-04-18T14:28:06.914" v="4392" actId="20577"/>
        <pc:sldMkLst>
          <pc:docMk/>
          <pc:sldMk cId="4291181939" sldId="417"/>
        </pc:sldMkLst>
      </pc:sldChg>
      <pc:sldChg chg="modNotesTx">
        <pc:chgData name="Miguel Dias" userId="f9203992-b685-4e68-9e4d-15fd31dd7b8d" providerId="ADAL" clId="{0111C342-67BF-4656-96C6-58CC7457F47C}" dt="2023-04-18T08:25:51.714" v="1139" actId="20577"/>
        <pc:sldMkLst>
          <pc:docMk/>
          <pc:sldMk cId="1711356237" sldId="431"/>
        </pc:sldMkLst>
      </pc:sldChg>
      <pc:sldChg chg="modNotesTx">
        <pc:chgData name="Miguel Dias" userId="f9203992-b685-4e68-9e4d-15fd31dd7b8d" providerId="ADAL" clId="{0111C342-67BF-4656-96C6-58CC7457F47C}" dt="2023-04-18T08:27:03.236" v="1159"/>
        <pc:sldMkLst>
          <pc:docMk/>
          <pc:sldMk cId="2243976956" sldId="432"/>
        </pc:sldMkLst>
      </pc:sldChg>
      <pc:sldChg chg="modNotesTx">
        <pc:chgData name="Miguel Dias" userId="f9203992-b685-4e68-9e4d-15fd31dd7b8d" providerId="ADAL" clId="{0111C342-67BF-4656-96C6-58CC7457F47C}" dt="2023-04-18T13:51:53.381" v="3560" actId="20577"/>
        <pc:sldMkLst>
          <pc:docMk/>
          <pc:sldMk cId="936156794" sldId="440"/>
        </pc:sldMkLst>
      </pc:sldChg>
      <pc:sldChg chg="modNotesTx">
        <pc:chgData name="Miguel Dias" userId="f9203992-b685-4e68-9e4d-15fd31dd7b8d" providerId="ADAL" clId="{0111C342-67BF-4656-96C6-58CC7457F47C}" dt="2023-04-18T15:10:22.787" v="4489" actId="313"/>
        <pc:sldMkLst>
          <pc:docMk/>
          <pc:sldMk cId="1381729867" sldId="44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458618-560F-E541-8FDF-ED5BA4B1A7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158DA5-56AD-D441-AE53-CC3C3E85B2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B5FA7-3AF3-3E44-8E69-A66D8F16ACCA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3608AE-2C6B-5444-997A-8E9A1339DB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9B869F-3891-AD4D-9188-30DAED6D9A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A9EBE-F62A-2345-B6F5-10DD0B592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104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DD904-E2EF-4109-85E4-34360EE3BC2D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31771-BB1F-4224-BB36-D91542650C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830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pening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2000" y="0"/>
            <a:ext cx="5112000" cy="242369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598687" y="132502"/>
            <a:ext cx="8906207" cy="4042132"/>
          </a:xfrm>
        </p:spPr>
        <p:txBody>
          <a:bodyPr anchor="b"/>
          <a:lstStyle>
            <a:lvl1pPr algn="l">
              <a:lnSpc>
                <a:spcPct val="11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change the style of the 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590467" y="4578804"/>
            <a:ext cx="8906207" cy="530402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3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change the style of the subtitle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90468" y="6143898"/>
            <a:ext cx="6552000" cy="230832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1780" y="5856298"/>
            <a:ext cx="1440000" cy="6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5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i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15626B3-FE5C-481A-BE7A-272BAAE5CE8D}"/>
              </a:ext>
            </a:extLst>
          </p:cNvPr>
          <p:cNvSpPr txBox="1"/>
          <p:nvPr userDrawn="1"/>
        </p:nvSpPr>
        <p:spPr>
          <a:xfrm>
            <a:off x="-905107" y="1905506"/>
            <a:ext cx="1694942" cy="3046988"/>
          </a:xfrm>
          <a:prstGeom prst="rect">
            <a:avLst/>
          </a:prstGeom>
        </p:spPr>
        <p:txBody>
          <a:bodyPr vert="horz" wrap="square" lIns="36000" tIns="0" rIns="36000" bIns="0" rtlCol="0">
            <a:spAutoFit/>
          </a:bodyPr>
          <a:lstStyle>
            <a:lvl1pPr lvl="0" indent="0">
              <a:lnSpc>
                <a:spcPct val="90000"/>
              </a:lnSpc>
              <a:spcBef>
                <a:spcPts val="0"/>
              </a:spcBef>
              <a:buFontTx/>
              <a:buNone/>
              <a:defRPr sz="22000" b="1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1200"/>
              </a:spcBef>
              <a:buFontTx/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300"/>
              </a:spcBef>
              <a:buFontTx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Symbol" panose="05050102010706020507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300"/>
              </a:spcBef>
              <a:buFont typeface="Segoe UI" panose="020B0502040204020203" pitchFamily="34" charset="0"/>
              <a:buNone/>
              <a:defRPr sz="1600" i="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/>
            <a:r>
              <a:rPr lang="fr-FR" sz="22000"/>
              <a:t>0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22D52CC4-F217-490D-B833-EA778F2881F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1447" y="1905506"/>
            <a:ext cx="1694942" cy="3046988"/>
          </a:xfrm>
        </p:spPr>
        <p:txBody>
          <a:bodyPr wrap="none"/>
          <a:lstStyle>
            <a:lvl1pPr marL="0" indent="0">
              <a:lnSpc>
                <a:spcPct val="90000"/>
              </a:lnSpc>
              <a:buNone/>
              <a:defRPr sz="2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87688" y="2044005"/>
            <a:ext cx="5399167" cy="2769989"/>
          </a:xfrm>
        </p:spPr>
        <p:txBody>
          <a:bodyPr anchor="t" anchorCtr="0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Click to change the </a:t>
            </a:r>
            <a:r>
              <a:rPr lang="fr-FR" err="1"/>
              <a:t>title</a:t>
            </a:r>
            <a:endParaRPr lang="fr-FR"/>
          </a:p>
        </p:txBody>
      </p:sp>
      <p:pic>
        <p:nvPicPr>
          <p:cNvPr id="10" name="Image 9" descr="Une image contenant transport, ballon, aéronef&#10;&#10;Description générée automatiquement">
            <a:extLst>
              <a:ext uri="{FF2B5EF4-FFF2-40B4-BE49-F238E27FC236}">
                <a16:creationId xmlns:a16="http://schemas.microsoft.com/office/drawing/2014/main" id="{7D0AF7B9-3C74-417C-960B-EAC2CE9009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8641" y="-2475656"/>
            <a:ext cx="7104112" cy="10047447"/>
          </a:xfrm>
          <a:prstGeom prst="rect">
            <a:avLst/>
          </a:prstGeom>
          <a:effectLst>
            <a:outerShdw blurRad="546100" dist="546100" dir="2700000" algn="ctr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71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i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0ABF8980-6186-44F2-AADA-75F9D3BDC71D}"/>
              </a:ext>
            </a:extLst>
          </p:cNvPr>
          <p:cNvSpPr txBox="1"/>
          <p:nvPr userDrawn="1"/>
        </p:nvSpPr>
        <p:spPr>
          <a:xfrm>
            <a:off x="-905107" y="1905506"/>
            <a:ext cx="1694942" cy="3046988"/>
          </a:xfrm>
          <a:prstGeom prst="rect">
            <a:avLst/>
          </a:prstGeom>
        </p:spPr>
        <p:txBody>
          <a:bodyPr vert="horz" wrap="square" lIns="36000" tIns="0" rIns="36000" bIns="0" rtlCol="0">
            <a:spAutoFit/>
          </a:bodyPr>
          <a:lstStyle>
            <a:lvl1pPr lvl="0" indent="0">
              <a:lnSpc>
                <a:spcPct val="90000"/>
              </a:lnSpc>
              <a:spcBef>
                <a:spcPts val="0"/>
              </a:spcBef>
              <a:buFontTx/>
              <a:buNone/>
              <a:defRPr sz="22000" b="1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1200"/>
              </a:spcBef>
              <a:buFontTx/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300"/>
              </a:spcBef>
              <a:buFontTx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Symbol" panose="05050102010706020507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300"/>
              </a:spcBef>
              <a:buFont typeface="Segoe UI" panose="020B0502040204020203" pitchFamily="34" charset="0"/>
              <a:buNone/>
              <a:defRPr sz="1600" i="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/>
            <a:r>
              <a:rPr lang="fr-FR" sz="22000"/>
              <a:t>0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E444C1E1-C4BF-4A0C-A2B7-14B2D167BC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1447" y="1905506"/>
            <a:ext cx="1694942" cy="3046988"/>
          </a:xfrm>
        </p:spPr>
        <p:txBody>
          <a:bodyPr wrap="none"/>
          <a:lstStyle>
            <a:lvl1pPr marL="0" indent="0">
              <a:lnSpc>
                <a:spcPct val="90000"/>
              </a:lnSpc>
              <a:buNone/>
              <a:defRPr sz="2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3" name="Image 2" descr="Une image contenant objet d’extérieur, roue à vent&#10;&#10;Description générée automatiquement">
            <a:extLst>
              <a:ext uri="{FF2B5EF4-FFF2-40B4-BE49-F238E27FC236}">
                <a16:creationId xmlns:a16="http://schemas.microsoft.com/office/drawing/2014/main" id="{CC066763-FC55-4C90-855F-E6CF0EAC6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3854" y="188640"/>
            <a:ext cx="4848993" cy="6858000"/>
          </a:xfrm>
          <a:prstGeom prst="rect">
            <a:avLst/>
          </a:prstGeom>
          <a:effectLst>
            <a:outerShdw blurRad="546100" dist="546100" dir="27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AB2F0CD-0AA2-4ABB-A080-4EC6AC782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7688" y="2044005"/>
            <a:ext cx="5399167" cy="2769989"/>
          </a:xfrm>
        </p:spPr>
        <p:txBody>
          <a:bodyPr anchor="t" anchorCtr="0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Click to change the </a:t>
            </a:r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72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i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7A46A32B-04E5-4881-94D1-0B1EADD2F4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2144" y="1458833"/>
            <a:ext cx="5399167" cy="5399167"/>
          </a:xfrm>
          <a:prstGeom prst="rect">
            <a:avLst/>
          </a:prstGeom>
          <a:effectLst>
            <a:outerShdw blurRad="546100" dist="546100" dir="2700000" algn="ctr" rotWithShape="0">
              <a:srgbClr val="000000">
                <a:alpha val="35000"/>
              </a:srgbClr>
            </a:outerShdw>
          </a:effec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AF62F58-8384-45A8-9DCC-EE3F1F159C15}"/>
              </a:ext>
            </a:extLst>
          </p:cNvPr>
          <p:cNvSpPr txBox="1"/>
          <p:nvPr userDrawn="1"/>
        </p:nvSpPr>
        <p:spPr>
          <a:xfrm>
            <a:off x="-905107" y="1905506"/>
            <a:ext cx="1694942" cy="3046988"/>
          </a:xfrm>
          <a:prstGeom prst="rect">
            <a:avLst/>
          </a:prstGeom>
        </p:spPr>
        <p:txBody>
          <a:bodyPr vert="horz" wrap="square" lIns="36000" tIns="0" rIns="36000" bIns="0" rtlCol="0">
            <a:spAutoFit/>
          </a:bodyPr>
          <a:lstStyle>
            <a:lvl1pPr lvl="0" indent="0">
              <a:lnSpc>
                <a:spcPct val="90000"/>
              </a:lnSpc>
              <a:spcBef>
                <a:spcPts val="0"/>
              </a:spcBef>
              <a:buFontTx/>
              <a:buNone/>
              <a:defRPr sz="22000" b="1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1200"/>
              </a:spcBef>
              <a:buFontTx/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300"/>
              </a:spcBef>
              <a:buFontTx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Symbol" panose="05050102010706020507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300"/>
              </a:spcBef>
              <a:buFont typeface="Segoe UI" panose="020B0502040204020203" pitchFamily="34" charset="0"/>
              <a:buNone/>
              <a:defRPr sz="1600" i="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/>
            <a:r>
              <a:rPr lang="fr-FR" sz="22000"/>
              <a:t>0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1D7119B3-8AA8-4890-BD9E-74955F6EF4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1447" y="1905506"/>
            <a:ext cx="1694942" cy="3046988"/>
          </a:xfrm>
        </p:spPr>
        <p:txBody>
          <a:bodyPr wrap="none"/>
          <a:lstStyle>
            <a:lvl1pPr marL="0" indent="0">
              <a:lnSpc>
                <a:spcPct val="90000"/>
              </a:lnSpc>
              <a:buNone/>
              <a:defRPr sz="2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F72D813-7A2F-4012-A1C5-5D3059C2D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7688" y="2044005"/>
            <a:ext cx="5399167" cy="2769989"/>
          </a:xfrm>
        </p:spPr>
        <p:txBody>
          <a:bodyPr anchor="t" anchorCtr="0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Click to change the </a:t>
            </a:r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8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ie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06B0A09E-35B6-4059-B7FF-BC7C21D50B44}"/>
              </a:ext>
            </a:extLst>
          </p:cNvPr>
          <p:cNvSpPr txBox="1"/>
          <p:nvPr userDrawn="1"/>
        </p:nvSpPr>
        <p:spPr>
          <a:xfrm>
            <a:off x="-905107" y="1905506"/>
            <a:ext cx="1694942" cy="3046988"/>
          </a:xfrm>
          <a:prstGeom prst="rect">
            <a:avLst/>
          </a:prstGeom>
        </p:spPr>
        <p:txBody>
          <a:bodyPr vert="horz" wrap="square" lIns="36000" tIns="0" rIns="36000" bIns="0" rtlCol="0">
            <a:spAutoFit/>
          </a:bodyPr>
          <a:lstStyle>
            <a:lvl1pPr lvl="0" indent="0">
              <a:lnSpc>
                <a:spcPct val="90000"/>
              </a:lnSpc>
              <a:spcBef>
                <a:spcPts val="0"/>
              </a:spcBef>
              <a:buFontTx/>
              <a:buNone/>
              <a:defRPr sz="22000" b="1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1200"/>
              </a:spcBef>
              <a:buFontTx/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300"/>
              </a:spcBef>
              <a:buFontTx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Symbol" panose="05050102010706020507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300"/>
              </a:spcBef>
              <a:buFont typeface="Segoe UI" panose="020B0502040204020203" pitchFamily="34" charset="0"/>
              <a:buNone/>
              <a:defRPr sz="1600" i="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/>
            <a:r>
              <a:rPr lang="fr-FR" sz="22000"/>
              <a:t>0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B2E8E25A-2815-4C9C-8F89-93BD18BAC8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1447" y="1905506"/>
            <a:ext cx="1694942" cy="3046988"/>
          </a:xfrm>
        </p:spPr>
        <p:txBody>
          <a:bodyPr wrap="none"/>
          <a:lstStyle>
            <a:lvl1pPr marL="0" indent="0">
              <a:lnSpc>
                <a:spcPct val="90000"/>
              </a:lnSpc>
              <a:buNone/>
              <a:defRPr sz="2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4AC5FA-4AD6-4079-983E-ECECC7B4EF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088" y="-655183"/>
            <a:ext cx="5780434" cy="8168363"/>
          </a:xfrm>
          <a:prstGeom prst="rect">
            <a:avLst/>
          </a:prstGeom>
          <a:effectLst>
            <a:outerShdw blurRad="546100" dist="546100" dir="27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2D493FB-016D-47BD-B98C-887877DDB4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7688" y="2044005"/>
            <a:ext cx="5399167" cy="2769989"/>
          </a:xfrm>
        </p:spPr>
        <p:txBody>
          <a:bodyPr anchor="t" anchorCtr="0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Click to change the </a:t>
            </a:r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10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i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BC65FCEB-1FF8-494C-BCED-A6867D3DBB0C}"/>
              </a:ext>
            </a:extLst>
          </p:cNvPr>
          <p:cNvSpPr txBox="1"/>
          <p:nvPr userDrawn="1"/>
        </p:nvSpPr>
        <p:spPr>
          <a:xfrm>
            <a:off x="-905107" y="1905506"/>
            <a:ext cx="1694942" cy="3046988"/>
          </a:xfrm>
          <a:prstGeom prst="rect">
            <a:avLst/>
          </a:prstGeom>
        </p:spPr>
        <p:txBody>
          <a:bodyPr vert="horz" wrap="square" lIns="36000" tIns="0" rIns="36000" bIns="0" rtlCol="0">
            <a:spAutoFit/>
          </a:bodyPr>
          <a:lstStyle>
            <a:lvl1pPr lvl="0" indent="0">
              <a:lnSpc>
                <a:spcPct val="90000"/>
              </a:lnSpc>
              <a:spcBef>
                <a:spcPts val="0"/>
              </a:spcBef>
              <a:buFontTx/>
              <a:buNone/>
              <a:defRPr sz="22000" b="1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1200"/>
              </a:spcBef>
              <a:buFontTx/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300"/>
              </a:spcBef>
              <a:buFontTx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Symbol" panose="05050102010706020507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300"/>
              </a:spcBef>
              <a:buFont typeface="Segoe UI" panose="020B0502040204020203" pitchFamily="34" charset="0"/>
              <a:buNone/>
              <a:defRPr sz="1600" i="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/>
            <a:r>
              <a:rPr lang="fr-FR" sz="22000"/>
              <a:t>0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F9F03104-F936-47E2-91EC-68F3C86837A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1447" y="1905506"/>
            <a:ext cx="1694942" cy="3046988"/>
          </a:xfrm>
        </p:spPr>
        <p:txBody>
          <a:bodyPr wrap="none"/>
          <a:lstStyle>
            <a:lvl1pPr marL="0" indent="0">
              <a:lnSpc>
                <a:spcPct val="90000"/>
              </a:lnSpc>
              <a:buNone/>
              <a:defRPr sz="2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4CD3A66-74E8-4327-8DF1-D03C4071E3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3981" y="112465"/>
            <a:ext cx="4848532" cy="6858000"/>
          </a:xfrm>
          <a:prstGeom prst="rect">
            <a:avLst/>
          </a:prstGeom>
          <a:effectLst>
            <a:outerShdw blurRad="546100" dist="546100" dir="27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DA75B2E-525F-4E78-832D-E080F46E4A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7688" y="2044005"/>
            <a:ext cx="5399167" cy="2769989"/>
          </a:xfrm>
        </p:spPr>
        <p:txBody>
          <a:bodyPr anchor="t" anchorCtr="0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Click to change the </a:t>
            </a:r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15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ie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18630CB5-6DBB-47AA-9DA2-D82683250FDD}"/>
              </a:ext>
            </a:extLst>
          </p:cNvPr>
          <p:cNvSpPr txBox="1"/>
          <p:nvPr userDrawn="1"/>
        </p:nvSpPr>
        <p:spPr>
          <a:xfrm>
            <a:off x="-905107" y="1905506"/>
            <a:ext cx="1694942" cy="3046988"/>
          </a:xfrm>
          <a:prstGeom prst="rect">
            <a:avLst/>
          </a:prstGeom>
        </p:spPr>
        <p:txBody>
          <a:bodyPr vert="horz" wrap="square" lIns="36000" tIns="0" rIns="36000" bIns="0" rtlCol="0">
            <a:spAutoFit/>
          </a:bodyPr>
          <a:lstStyle>
            <a:lvl1pPr lvl="0" indent="0">
              <a:lnSpc>
                <a:spcPct val="90000"/>
              </a:lnSpc>
              <a:spcBef>
                <a:spcPts val="0"/>
              </a:spcBef>
              <a:buFontTx/>
              <a:buNone/>
              <a:defRPr sz="22000" b="1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1200"/>
              </a:spcBef>
              <a:buFontTx/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300"/>
              </a:spcBef>
              <a:buFontTx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Symbol" panose="05050102010706020507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300"/>
              </a:spcBef>
              <a:buFont typeface="Segoe UI" panose="020B0502040204020203" pitchFamily="34" charset="0"/>
              <a:buNone/>
              <a:defRPr sz="1600" i="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/>
            <a:r>
              <a:rPr lang="fr-FR" sz="22000"/>
              <a:t>0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1ED938F3-DD40-4BD9-80C9-9540D11C450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1447" y="1905506"/>
            <a:ext cx="1694942" cy="3046988"/>
          </a:xfrm>
        </p:spPr>
        <p:txBody>
          <a:bodyPr wrap="none"/>
          <a:lstStyle>
            <a:lvl1pPr marL="0" indent="0">
              <a:lnSpc>
                <a:spcPct val="90000"/>
              </a:lnSpc>
              <a:buNone/>
              <a:defRPr sz="2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4" name="Image 3" descr="Une image contenant assis, extérieur&#10;&#10;Description générée automatiquement">
            <a:extLst>
              <a:ext uri="{FF2B5EF4-FFF2-40B4-BE49-F238E27FC236}">
                <a16:creationId xmlns:a16="http://schemas.microsoft.com/office/drawing/2014/main" id="{4E2CC966-5410-4CFD-92AF-B21506A0E2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0136" y="-387425"/>
            <a:ext cx="5357621" cy="7578080"/>
          </a:xfrm>
          <a:prstGeom prst="rect">
            <a:avLst/>
          </a:prstGeom>
          <a:effectLst>
            <a:outerShdw blurRad="546100" dist="546100" dir="27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5AE9DBB-D7FC-482A-BD92-ABDB20BFE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7688" y="2044005"/>
            <a:ext cx="5399167" cy="2769989"/>
          </a:xfrm>
        </p:spPr>
        <p:txBody>
          <a:bodyPr anchor="t" anchorCtr="0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Click to change the </a:t>
            </a:r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26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ie 7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18630CB5-6DBB-47AA-9DA2-D82683250FDD}"/>
              </a:ext>
            </a:extLst>
          </p:cNvPr>
          <p:cNvSpPr txBox="1"/>
          <p:nvPr userDrawn="1"/>
        </p:nvSpPr>
        <p:spPr>
          <a:xfrm>
            <a:off x="-905107" y="1905506"/>
            <a:ext cx="1694942" cy="3046988"/>
          </a:xfrm>
          <a:prstGeom prst="rect">
            <a:avLst/>
          </a:prstGeom>
        </p:spPr>
        <p:txBody>
          <a:bodyPr vert="horz" wrap="square" lIns="36000" tIns="0" rIns="36000" bIns="0" rtlCol="0">
            <a:spAutoFit/>
          </a:bodyPr>
          <a:lstStyle>
            <a:lvl1pPr lvl="0" indent="0">
              <a:lnSpc>
                <a:spcPct val="90000"/>
              </a:lnSpc>
              <a:spcBef>
                <a:spcPts val="0"/>
              </a:spcBef>
              <a:buFontTx/>
              <a:buNone/>
              <a:defRPr sz="22000" b="1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1200"/>
              </a:spcBef>
              <a:buFontTx/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300"/>
              </a:spcBef>
              <a:buFontTx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Symbol" panose="05050102010706020507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300"/>
              </a:spcBef>
              <a:buFont typeface="Segoe UI" panose="020B0502040204020203" pitchFamily="34" charset="0"/>
              <a:buNone/>
              <a:defRPr sz="1600" i="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/>
            <a:r>
              <a:rPr lang="fr-FR" sz="22000"/>
              <a:t>0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1ED938F3-DD40-4BD9-80C9-9540D11C450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1447" y="1905506"/>
            <a:ext cx="1694942" cy="3046988"/>
          </a:xfrm>
        </p:spPr>
        <p:txBody>
          <a:bodyPr wrap="none"/>
          <a:lstStyle>
            <a:lvl1pPr marL="0" indent="0">
              <a:lnSpc>
                <a:spcPct val="90000"/>
              </a:lnSpc>
              <a:buNone/>
              <a:defRPr sz="2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3" name="Image 2" descr="Une image contenant accessoire, parapluie, très coloré, ouvrir&#10;&#10;Description générée automatiquement">
            <a:extLst>
              <a:ext uri="{FF2B5EF4-FFF2-40B4-BE49-F238E27FC236}">
                <a16:creationId xmlns:a16="http://schemas.microsoft.com/office/drawing/2014/main" id="{06B1B0BD-2738-4DC4-B820-D510A82919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6600056" y="-1"/>
            <a:ext cx="6858000" cy="6858000"/>
          </a:xfrm>
          <a:prstGeom prst="rect">
            <a:avLst/>
          </a:prstGeom>
          <a:effectLst>
            <a:outerShdw blurRad="558800" dist="546100" dir="2700000" algn="ctr" rotWithShape="0">
              <a:srgbClr val="000000">
                <a:alpha val="22000"/>
              </a:srgbClr>
            </a:outerShdw>
          </a:effec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351A8083-FF6F-4D8C-8102-3F65EA86F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7688" y="2044005"/>
            <a:ext cx="5399167" cy="2769989"/>
          </a:xfrm>
        </p:spPr>
        <p:txBody>
          <a:bodyPr anchor="t" anchorCtr="0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Click to change the </a:t>
            </a:r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2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ie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18630CB5-6DBB-47AA-9DA2-D82683250FDD}"/>
              </a:ext>
            </a:extLst>
          </p:cNvPr>
          <p:cNvSpPr txBox="1"/>
          <p:nvPr userDrawn="1"/>
        </p:nvSpPr>
        <p:spPr>
          <a:xfrm>
            <a:off x="-905107" y="1905506"/>
            <a:ext cx="1694942" cy="3046988"/>
          </a:xfrm>
          <a:prstGeom prst="rect">
            <a:avLst/>
          </a:prstGeom>
        </p:spPr>
        <p:txBody>
          <a:bodyPr vert="horz" wrap="square" lIns="36000" tIns="0" rIns="36000" bIns="0" rtlCol="0">
            <a:spAutoFit/>
          </a:bodyPr>
          <a:lstStyle>
            <a:lvl1pPr lvl="0" indent="0">
              <a:lnSpc>
                <a:spcPct val="90000"/>
              </a:lnSpc>
              <a:spcBef>
                <a:spcPts val="0"/>
              </a:spcBef>
              <a:buFontTx/>
              <a:buNone/>
              <a:defRPr sz="22000" b="1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1200"/>
              </a:spcBef>
              <a:buFontTx/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300"/>
              </a:spcBef>
              <a:buFontTx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Symbol" panose="05050102010706020507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300"/>
              </a:spcBef>
              <a:buFont typeface="Segoe UI" panose="020B0502040204020203" pitchFamily="34" charset="0"/>
              <a:buNone/>
              <a:defRPr sz="1600" i="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/>
            <a:r>
              <a:rPr lang="fr-FR" sz="22000"/>
              <a:t>0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1ED938F3-DD40-4BD9-80C9-9540D11C450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1447" y="1905506"/>
            <a:ext cx="1694942" cy="3046988"/>
          </a:xfrm>
        </p:spPr>
        <p:txBody>
          <a:bodyPr wrap="none"/>
          <a:lstStyle>
            <a:lvl1pPr marL="0" indent="0">
              <a:lnSpc>
                <a:spcPct val="90000"/>
              </a:lnSpc>
              <a:buNone/>
              <a:defRPr sz="2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C478A40-E332-4ED0-B0F4-58BB21CD44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4112" y="-1"/>
            <a:ext cx="5784636" cy="8182071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8A9FCC3-CF96-4A8B-833A-E9D00E3427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7688" y="2044005"/>
            <a:ext cx="5399167" cy="2769989"/>
          </a:xfrm>
        </p:spPr>
        <p:txBody>
          <a:bodyPr anchor="t" anchorCtr="0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Click to change the </a:t>
            </a:r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4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s bleu clair">
    <p:bg>
      <p:bgPr>
        <a:solidFill>
          <a:schemeClr val="accent6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3FCC1C-CDB7-4E52-AAA2-3D75C6841A57}"/>
              </a:ext>
            </a:extLst>
          </p:cNvPr>
          <p:cNvSpPr/>
          <p:nvPr userDrawn="1"/>
        </p:nvSpPr>
        <p:spPr>
          <a:xfrm>
            <a:off x="0" y="0"/>
            <a:ext cx="37917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B423639D-4B26-48E8-B49A-088B0F6C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6851" y="1953376"/>
            <a:ext cx="5503605" cy="1846659"/>
          </a:xfr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fr-FR"/>
              <a:t>Change the </a:t>
            </a:r>
            <a:r>
              <a:rPr lang="fr-FR" err="1"/>
              <a:t>title</a:t>
            </a:r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C93027A-14FE-4E6E-9908-8D599D2C15CF}"/>
              </a:ext>
            </a:extLst>
          </p:cNvPr>
          <p:cNvSpPr txBox="1"/>
          <p:nvPr userDrawn="1"/>
        </p:nvSpPr>
        <p:spPr>
          <a:xfrm>
            <a:off x="-905107" y="1905506"/>
            <a:ext cx="1694942" cy="3046988"/>
          </a:xfrm>
          <a:prstGeom prst="rect">
            <a:avLst/>
          </a:prstGeom>
        </p:spPr>
        <p:txBody>
          <a:bodyPr vert="horz" wrap="square" lIns="36000" tIns="0" rIns="36000" bIns="0" rtlCol="0">
            <a:spAutoFit/>
          </a:bodyPr>
          <a:lstStyle>
            <a:lvl1pPr lvl="0" indent="0">
              <a:lnSpc>
                <a:spcPct val="90000"/>
              </a:lnSpc>
              <a:spcBef>
                <a:spcPts val="0"/>
              </a:spcBef>
              <a:buFontTx/>
              <a:buNone/>
              <a:defRPr sz="22000" b="1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1200"/>
              </a:spcBef>
              <a:buFontTx/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300"/>
              </a:spcBef>
              <a:buFontTx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Symbol" panose="05050102010706020507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300"/>
              </a:spcBef>
              <a:buFont typeface="Segoe UI" panose="020B0502040204020203" pitchFamily="34" charset="0"/>
              <a:buNone/>
              <a:defRPr sz="1600" i="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/>
            <a:r>
              <a:rPr lang="fr-FR" sz="22000"/>
              <a:t>0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AE6871A6-FD0E-4D8A-AA01-A6DDABCC263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1447" y="1905506"/>
            <a:ext cx="1694942" cy="3046988"/>
          </a:xfrm>
        </p:spPr>
        <p:txBody>
          <a:bodyPr wrap="none"/>
          <a:lstStyle>
            <a:lvl1pPr marL="0" indent="0">
              <a:lnSpc>
                <a:spcPct val="90000"/>
              </a:lnSpc>
              <a:buNone/>
              <a:defRPr sz="2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405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s bleu fonce">
    <p:bg>
      <p:bgPr>
        <a:solidFill>
          <a:schemeClr val="accent6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3FCC1C-CDB7-4E52-AAA2-3D75C6841A57}"/>
              </a:ext>
            </a:extLst>
          </p:cNvPr>
          <p:cNvSpPr/>
          <p:nvPr userDrawn="1"/>
        </p:nvSpPr>
        <p:spPr>
          <a:xfrm>
            <a:off x="0" y="0"/>
            <a:ext cx="37917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CDB7C6-253E-497A-89F1-B40E92216E06}"/>
              </a:ext>
            </a:extLst>
          </p:cNvPr>
          <p:cNvSpPr txBox="1"/>
          <p:nvPr userDrawn="1"/>
        </p:nvSpPr>
        <p:spPr>
          <a:xfrm>
            <a:off x="-905107" y="1905506"/>
            <a:ext cx="1694942" cy="3046988"/>
          </a:xfrm>
          <a:prstGeom prst="rect">
            <a:avLst/>
          </a:prstGeom>
        </p:spPr>
        <p:txBody>
          <a:bodyPr vert="horz" wrap="square" lIns="36000" tIns="0" rIns="36000" bIns="0" rtlCol="0">
            <a:spAutoFit/>
          </a:bodyPr>
          <a:lstStyle>
            <a:lvl1pPr lvl="0" indent="0">
              <a:lnSpc>
                <a:spcPct val="90000"/>
              </a:lnSpc>
              <a:spcBef>
                <a:spcPts val="0"/>
              </a:spcBef>
              <a:buFontTx/>
              <a:buNone/>
              <a:defRPr sz="22000" b="1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1200"/>
              </a:spcBef>
              <a:buFontTx/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300"/>
              </a:spcBef>
              <a:buFontTx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Symbol" panose="05050102010706020507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300"/>
              </a:spcBef>
              <a:buFont typeface="Segoe UI" panose="020B0502040204020203" pitchFamily="34" charset="0"/>
              <a:buNone/>
              <a:defRPr sz="1600" i="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/>
            <a:r>
              <a:rPr lang="fr-FR" sz="22000"/>
              <a:t>0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7949A507-6F53-4267-857F-508188E3C99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1447" y="1905506"/>
            <a:ext cx="1694942" cy="3046988"/>
          </a:xfrm>
        </p:spPr>
        <p:txBody>
          <a:bodyPr wrap="none"/>
          <a:lstStyle>
            <a:lvl1pPr marL="0" indent="0">
              <a:lnSpc>
                <a:spcPct val="90000"/>
              </a:lnSpc>
              <a:buNone/>
              <a:defRPr sz="2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FBD80BF-189B-42BA-8297-EA5D530FA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6851" y="1953376"/>
            <a:ext cx="5503605" cy="1846659"/>
          </a:xfr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/>
              <a:t>Change the </a:t>
            </a:r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2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uverture sty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642897" y="1640467"/>
            <a:ext cx="7405432" cy="2114297"/>
          </a:xfrm>
        </p:spPr>
        <p:txBody>
          <a:bodyPr anchor="b"/>
          <a:lstStyle>
            <a:lvl1pPr algn="l">
              <a:lnSpc>
                <a:spcPct val="110000"/>
              </a:lnSpc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change the 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642896" y="4149080"/>
            <a:ext cx="7405433" cy="468013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change the subtitle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42897" y="6166981"/>
            <a:ext cx="6552000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noProof="0"/>
              <a:t>Restricted |  Mar. 2023  |  Technology Office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1780" y="5856298"/>
            <a:ext cx="1440000" cy="6807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91FB027-C0FB-4B54-815D-23853F68F6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192" y="-1136570"/>
            <a:ext cx="4085733" cy="57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2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s orange">
    <p:bg>
      <p:bgPr>
        <a:solidFill>
          <a:schemeClr val="accent6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3FCC1C-CDB7-4E52-AAA2-3D75C6841A57}"/>
              </a:ext>
            </a:extLst>
          </p:cNvPr>
          <p:cNvSpPr/>
          <p:nvPr userDrawn="1"/>
        </p:nvSpPr>
        <p:spPr>
          <a:xfrm>
            <a:off x="0" y="0"/>
            <a:ext cx="379174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CC39DD4-DBEF-4F18-A313-379CC09850B9}"/>
              </a:ext>
            </a:extLst>
          </p:cNvPr>
          <p:cNvSpPr txBox="1"/>
          <p:nvPr userDrawn="1"/>
        </p:nvSpPr>
        <p:spPr>
          <a:xfrm>
            <a:off x="-905107" y="1905506"/>
            <a:ext cx="1694942" cy="3046988"/>
          </a:xfrm>
          <a:prstGeom prst="rect">
            <a:avLst/>
          </a:prstGeom>
        </p:spPr>
        <p:txBody>
          <a:bodyPr vert="horz" wrap="square" lIns="36000" tIns="0" rIns="36000" bIns="0" rtlCol="0">
            <a:spAutoFit/>
          </a:bodyPr>
          <a:lstStyle>
            <a:lvl1pPr lvl="0" indent="0">
              <a:lnSpc>
                <a:spcPct val="90000"/>
              </a:lnSpc>
              <a:spcBef>
                <a:spcPts val="0"/>
              </a:spcBef>
              <a:buFontTx/>
              <a:buNone/>
              <a:defRPr sz="22000" b="1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1200"/>
              </a:spcBef>
              <a:buFontTx/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300"/>
              </a:spcBef>
              <a:buFontTx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Symbol" panose="05050102010706020507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300"/>
              </a:spcBef>
              <a:buFont typeface="Segoe UI" panose="020B0502040204020203" pitchFamily="34" charset="0"/>
              <a:buNone/>
              <a:defRPr sz="1600" i="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/>
            <a:r>
              <a:rPr lang="fr-FR" sz="22000"/>
              <a:t>0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C80F5C65-EDBE-4621-906D-A496788FBAA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1447" y="1905506"/>
            <a:ext cx="1694942" cy="3046988"/>
          </a:xfrm>
        </p:spPr>
        <p:txBody>
          <a:bodyPr wrap="none"/>
          <a:lstStyle>
            <a:lvl1pPr marL="0" indent="0">
              <a:lnSpc>
                <a:spcPct val="90000"/>
              </a:lnSpc>
              <a:buNone/>
              <a:defRPr sz="2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97FBB2-1C88-4D85-81DF-52126959E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6851" y="1953376"/>
            <a:ext cx="5503605" cy="1846659"/>
          </a:xfr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fr-FR"/>
              <a:t>Change the </a:t>
            </a:r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62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d bleu lib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Restricted |  Mar. 2023  |  Technology Office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D1D148A-4D3A-4FF9-9576-BF01262C5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765" y="6172803"/>
            <a:ext cx="123002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4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20C3A4F-B225-4683-AEB8-591E3C4847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765" y="6172803"/>
            <a:ext cx="1230021" cy="792088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C311B7-B4C2-4AE7-ACBB-0A896248E5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|  Mar. 2023  |  Technology Office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E73A05-B033-411A-9CDE-769F5463E1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F7D735-2684-4015-BC38-8C62B24B466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8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ond blanc lib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|  Mar. 2023  |  Technology Office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486C2C-C84D-5C4B-A75C-FE84278315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074" y="6167566"/>
            <a:ext cx="1221598" cy="7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AC300EC-EE03-4C4C-BCD3-09B89A2C2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765" y="6172803"/>
            <a:ext cx="123002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iffre cl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objet&#10;&#10;Description générée automatiquement">
            <a:extLst>
              <a:ext uri="{FF2B5EF4-FFF2-40B4-BE49-F238E27FC236}">
                <a16:creationId xmlns:a16="http://schemas.microsoft.com/office/drawing/2014/main" id="{D9FFBD9D-BEB8-48C9-B529-E9125F2E6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744" y="1524630"/>
            <a:ext cx="5760640" cy="8148130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Restricted |  Mar. 2023  |  Technology Office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919537" y="1524630"/>
            <a:ext cx="8352928" cy="3393237"/>
          </a:xfrm>
        </p:spPr>
        <p:txBody>
          <a:bodyPr anchor="b"/>
          <a:lstStyle>
            <a:lvl1pPr marL="0" algn="ctr">
              <a:lnSpc>
                <a:spcPct val="90000"/>
              </a:lnSpc>
              <a:buFontTx/>
              <a:buNone/>
              <a:defRPr sz="24500" b="1" i="0" spc="-1000" baseline="0"/>
            </a:lvl1pPr>
            <a:lvl2pPr marL="0">
              <a:buFontTx/>
              <a:buNone/>
              <a:defRPr sz="1600" b="0" i="0"/>
            </a:lvl2pPr>
            <a:lvl3pPr marL="0">
              <a:buFontTx/>
              <a:buNone/>
              <a:defRPr sz="1600" b="0" i="0"/>
            </a:lvl3pPr>
            <a:lvl4pPr marL="0" indent="0">
              <a:buFontTx/>
              <a:buNone/>
              <a:defRPr sz="1600" b="0" i="0"/>
            </a:lvl4pPr>
            <a:lvl5pPr marL="0" indent="0">
              <a:buFontTx/>
              <a:buNone/>
              <a:defRPr sz="1600" b="0" i="0"/>
            </a:lvl5pPr>
          </a:lstStyle>
          <a:p>
            <a:pPr lvl="0"/>
            <a:r>
              <a:rPr lang="fr-FR"/>
              <a:t>00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3692" y="4579312"/>
            <a:ext cx="6048526" cy="343171"/>
          </a:xfrm>
        </p:spPr>
        <p:txBody>
          <a:bodyPr/>
          <a:lstStyle>
            <a:lvl1pPr marL="0">
              <a:buFontTx/>
              <a:buNone/>
              <a:defRPr sz="2200" b="1" i="0">
                <a:solidFill>
                  <a:schemeClr val="bg1"/>
                </a:solidFill>
              </a:defRPr>
            </a:lvl1pPr>
            <a:lvl2pPr marL="0">
              <a:buFontTx/>
              <a:buNone/>
              <a:defRPr sz="2200" b="0" i="0">
                <a:solidFill>
                  <a:schemeClr val="bg1"/>
                </a:solidFill>
              </a:defRPr>
            </a:lvl2pPr>
            <a:lvl3pPr marL="0">
              <a:buFontTx/>
              <a:buNone/>
              <a:defRPr sz="2200" b="0" i="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200" b="0" i="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2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r>
              <a:rPr lang="fr-FR"/>
              <a:t> the </a:t>
            </a:r>
            <a:r>
              <a:rPr lang="fr-FR" err="1"/>
              <a:t>text</a:t>
            </a:r>
            <a:endParaRPr lang="fr-FR"/>
          </a:p>
        </p:txBody>
      </p:sp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0F4216-FB56-4BDB-A5A8-C08D0B4D27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765" y="6172803"/>
            <a:ext cx="123002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1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iffre clé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Restricted |  Mar. 2023  |  Technology Office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919537" y="1958494"/>
            <a:ext cx="8352928" cy="3393237"/>
          </a:xfrm>
        </p:spPr>
        <p:txBody>
          <a:bodyPr anchor="b"/>
          <a:lstStyle>
            <a:lvl1pPr marL="0" algn="ctr">
              <a:lnSpc>
                <a:spcPct val="90000"/>
              </a:lnSpc>
              <a:buFontTx/>
              <a:buNone/>
              <a:defRPr sz="24500" b="1" i="0" spc="-1000" baseline="0">
                <a:solidFill>
                  <a:schemeClr val="tx1"/>
                </a:solidFill>
              </a:defRPr>
            </a:lvl1pPr>
            <a:lvl2pPr marL="0">
              <a:buFontTx/>
              <a:buNone/>
              <a:defRPr sz="1600" b="0" i="0"/>
            </a:lvl2pPr>
            <a:lvl3pPr marL="0">
              <a:buFontTx/>
              <a:buNone/>
              <a:defRPr sz="1600" b="0" i="0"/>
            </a:lvl3pPr>
            <a:lvl4pPr marL="0" indent="0">
              <a:buFontTx/>
              <a:buNone/>
              <a:defRPr sz="1600" b="0" i="0"/>
            </a:lvl4pPr>
            <a:lvl5pPr marL="0" indent="0">
              <a:buFontTx/>
              <a:buNone/>
              <a:defRPr sz="1600" b="0" i="0"/>
            </a:lvl5pPr>
          </a:lstStyle>
          <a:p>
            <a:pPr lvl="0"/>
            <a:r>
              <a:rPr lang="fr-FR"/>
              <a:t>00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3692" y="5013176"/>
            <a:ext cx="6048526" cy="343171"/>
          </a:xfrm>
        </p:spPr>
        <p:txBody>
          <a:bodyPr/>
          <a:lstStyle>
            <a:lvl1pPr marL="0">
              <a:buFontTx/>
              <a:buNone/>
              <a:defRPr sz="2200" b="1" i="0">
                <a:solidFill>
                  <a:schemeClr val="bg1"/>
                </a:solidFill>
              </a:defRPr>
            </a:lvl1pPr>
            <a:lvl2pPr marL="0">
              <a:buFontTx/>
              <a:buNone/>
              <a:defRPr sz="2200" b="0" i="0">
                <a:solidFill>
                  <a:schemeClr val="bg1"/>
                </a:solidFill>
              </a:defRPr>
            </a:lvl2pPr>
            <a:lvl3pPr marL="0">
              <a:buFontTx/>
              <a:buNone/>
              <a:defRPr sz="2200" b="0" i="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200" b="0" i="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2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r>
              <a:rPr lang="fr-FR"/>
              <a:t> the </a:t>
            </a:r>
            <a:r>
              <a:rPr lang="fr-FR" err="1"/>
              <a:t>text</a:t>
            </a:r>
            <a:endParaRPr lang="fr-FR"/>
          </a:p>
        </p:txBody>
      </p:sp>
      <p:pic>
        <p:nvPicPr>
          <p:cNvPr id="5" name="Image 4" descr="Une image contenant accessoire, parapluie, très coloré, ouvrir&#10;&#10;Description générée automatiquement">
            <a:extLst>
              <a:ext uri="{FF2B5EF4-FFF2-40B4-BE49-F238E27FC236}">
                <a16:creationId xmlns:a16="http://schemas.microsoft.com/office/drawing/2014/main" id="{E68133EB-BAB0-4F6E-A11F-D97872CEA7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7918" y="-2115616"/>
            <a:ext cx="5491027" cy="5491027"/>
          </a:xfrm>
          <a:prstGeom prst="rect">
            <a:avLst/>
          </a:prstGeom>
          <a:effectLst>
            <a:outerShdw blurRad="546100" dist="546100" dir="2700000" algn="ctr" rotWithShape="0">
              <a:srgbClr val="000000">
                <a:alpha val="22000"/>
              </a:srgbClr>
            </a:outerShdw>
          </a:effectLst>
        </p:spPr>
      </p:pic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B8A1DA-CF04-4480-A952-AEB06ED534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765" y="6172803"/>
            <a:ext cx="123002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blocs texte ble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Restricted |  Mar. 2023  |  Technology Office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72F7D735-2684-4015-BC38-8C62B24B466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056144" y="357216"/>
            <a:ext cx="10189207" cy="624017"/>
          </a:xfrm>
        </p:spPr>
        <p:txBody>
          <a:bodyPr anchor="t" anchorCtr="0"/>
          <a:lstStyle>
            <a:lvl1pPr marL="0">
              <a:lnSpc>
                <a:spcPct val="110000"/>
              </a:lnSpc>
              <a:buFontTx/>
              <a:buNone/>
              <a:defRPr sz="4000" b="1" i="0">
                <a:solidFill>
                  <a:schemeClr val="tx1"/>
                </a:solidFill>
              </a:defRPr>
            </a:lvl1pPr>
            <a:lvl2pPr marL="0">
              <a:buFontTx/>
              <a:buNone/>
              <a:defRPr sz="2200" b="0" i="0">
                <a:solidFill>
                  <a:schemeClr val="bg1"/>
                </a:solidFill>
              </a:defRPr>
            </a:lvl2pPr>
            <a:lvl3pPr marL="0">
              <a:buFontTx/>
              <a:buNone/>
              <a:defRPr sz="2200" b="0" i="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200" b="0" i="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2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r>
              <a:rPr lang="fr-FR"/>
              <a:t> the </a:t>
            </a:r>
            <a:r>
              <a:rPr lang="fr-FR" err="1"/>
              <a:t>title</a:t>
            </a:r>
            <a:endParaRPr lang="fr-FR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025910" y="1924265"/>
            <a:ext cx="2952000" cy="650563"/>
          </a:xfrm>
        </p:spPr>
        <p:txBody>
          <a:bodyPr/>
          <a:lstStyle>
            <a:lvl1pPr marL="0">
              <a:buFontTx/>
              <a:buNone/>
              <a:defRPr sz="2000" b="1" i="0" u="sng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4622209" y="1924265"/>
            <a:ext cx="2952000" cy="650563"/>
          </a:xfrm>
        </p:spPr>
        <p:txBody>
          <a:bodyPr/>
          <a:lstStyle>
            <a:lvl1pPr marL="0">
              <a:buFontTx/>
              <a:buNone/>
              <a:defRPr sz="2000" b="1" i="0" u="sng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8287224" y="1924264"/>
            <a:ext cx="2952000" cy="650563"/>
          </a:xfrm>
        </p:spPr>
        <p:txBody>
          <a:bodyPr/>
          <a:lstStyle>
            <a:lvl1pPr marL="0">
              <a:buFontTx/>
              <a:buNone/>
              <a:defRPr sz="2000" b="1" i="0" u="sng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1025910" y="4149080"/>
            <a:ext cx="2952000" cy="650563"/>
          </a:xfrm>
        </p:spPr>
        <p:txBody>
          <a:bodyPr/>
          <a:lstStyle>
            <a:lvl1pPr marL="0">
              <a:buFontTx/>
              <a:buNone/>
              <a:defRPr sz="2000" b="1" i="0" u="sng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22209" y="4149080"/>
            <a:ext cx="2952000" cy="650563"/>
          </a:xfrm>
        </p:spPr>
        <p:txBody>
          <a:bodyPr/>
          <a:lstStyle>
            <a:lvl1pPr marL="0">
              <a:buFontTx/>
              <a:buNone/>
              <a:defRPr sz="2000" b="1" i="0" u="sng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8287224" y="4149079"/>
            <a:ext cx="2952000" cy="650563"/>
          </a:xfrm>
        </p:spPr>
        <p:txBody>
          <a:bodyPr/>
          <a:lstStyle>
            <a:lvl1pPr marL="0">
              <a:buFontTx/>
              <a:buNone/>
              <a:defRPr sz="2000" b="1" i="0" u="sng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0123920-6AB1-8544-8B94-C9A5C3A410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074" y="6167566"/>
            <a:ext cx="1221598" cy="789826"/>
          </a:xfrm>
          <a:prstGeom prst="rect">
            <a:avLst/>
          </a:prstGeom>
        </p:spPr>
      </p:pic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5E7C2B8D-CB7D-44D9-B724-7AD2AE9C4C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5910" y="2801486"/>
            <a:ext cx="2952000" cy="520463"/>
          </a:xfrm>
        </p:spPr>
        <p:txBody>
          <a:bodyPr/>
          <a:lstStyle>
            <a:lvl1pPr marL="0">
              <a:buFontTx/>
              <a:buNone/>
              <a:defRPr sz="1600" b="0" i="0" u="sng" baseline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78667DEF-5506-4201-95FF-3CDF4E5748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2208" y="2797919"/>
            <a:ext cx="2952000" cy="520463"/>
          </a:xfrm>
        </p:spPr>
        <p:txBody>
          <a:bodyPr/>
          <a:lstStyle>
            <a:lvl1pPr marL="0">
              <a:buFontTx/>
              <a:buNone/>
              <a:defRPr sz="1600" b="0" i="0" u="sng" baseline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25C8EA55-D676-4271-9CC1-96DBFC6F53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69928" y="2797917"/>
            <a:ext cx="2952000" cy="520463"/>
          </a:xfrm>
        </p:spPr>
        <p:txBody>
          <a:bodyPr/>
          <a:lstStyle>
            <a:lvl1pPr marL="0">
              <a:buFontTx/>
              <a:buNone/>
              <a:defRPr sz="1600" b="0" i="0" u="sng" baseline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37" name="Espace réservé du texte 7">
            <a:extLst>
              <a:ext uri="{FF2B5EF4-FFF2-40B4-BE49-F238E27FC236}">
                <a16:creationId xmlns:a16="http://schemas.microsoft.com/office/drawing/2014/main" id="{91617CA8-608E-44E8-AF52-CC92854D75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9333" y="5033681"/>
            <a:ext cx="2952000" cy="520463"/>
          </a:xfrm>
        </p:spPr>
        <p:txBody>
          <a:bodyPr/>
          <a:lstStyle>
            <a:lvl1pPr marL="0">
              <a:buFontTx/>
              <a:buNone/>
              <a:defRPr sz="1600" b="0" i="0" u="sng" baseline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1E68CA4F-284F-4F62-B00C-781CD6CEA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45631" y="5030114"/>
            <a:ext cx="2952000" cy="520463"/>
          </a:xfrm>
        </p:spPr>
        <p:txBody>
          <a:bodyPr/>
          <a:lstStyle>
            <a:lvl1pPr marL="0">
              <a:buFontTx/>
              <a:buNone/>
              <a:defRPr sz="1600" b="0" i="0" u="sng" baseline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39" name="Espace réservé du texte 7">
            <a:extLst>
              <a:ext uri="{FF2B5EF4-FFF2-40B4-BE49-F238E27FC236}">
                <a16:creationId xmlns:a16="http://schemas.microsoft.com/office/drawing/2014/main" id="{618E8DAF-B39B-44B2-85EB-AAD943D13E9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93351" y="5030112"/>
            <a:ext cx="2952000" cy="520463"/>
          </a:xfrm>
        </p:spPr>
        <p:txBody>
          <a:bodyPr/>
          <a:lstStyle>
            <a:lvl1pPr marL="0">
              <a:buFontTx/>
              <a:buNone/>
              <a:defRPr sz="1600" b="0" i="0" u="sng" baseline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936C135-0B2F-4FC6-A29D-9B2990B33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765" y="6172803"/>
            <a:ext cx="123002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blocs texte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Restricted |  Mar. 2023  |  Technology Office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72F7D735-2684-4015-BC38-8C62B24B466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056144" y="357216"/>
            <a:ext cx="10189207" cy="624017"/>
          </a:xfrm>
        </p:spPr>
        <p:txBody>
          <a:bodyPr anchor="t" anchorCtr="0"/>
          <a:lstStyle>
            <a:lvl1pPr marL="0">
              <a:lnSpc>
                <a:spcPct val="110000"/>
              </a:lnSpc>
              <a:buFontTx/>
              <a:buNone/>
              <a:defRPr sz="4000" b="1" i="0">
                <a:solidFill>
                  <a:schemeClr val="bg1"/>
                </a:solidFill>
              </a:defRPr>
            </a:lvl1pPr>
            <a:lvl2pPr marL="0">
              <a:buFontTx/>
              <a:buNone/>
              <a:defRPr sz="2200" b="0" i="0">
                <a:solidFill>
                  <a:schemeClr val="bg1"/>
                </a:solidFill>
              </a:defRPr>
            </a:lvl2pPr>
            <a:lvl3pPr marL="0">
              <a:buFontTx/>
              <a:buNone/>
              <a:defRPr sz="2200" b="0" i="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200" b="0" i="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2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r>
              <a:rPr lang="fr-FR"/>
              <a:t> the </a:t>
            </a:r>
            <a:r>
              <a:rPr lang="fr-FR" err="1"/>
              <a:t>title</a:t>
            </a:r>
            <a:endParaRPr lang="fr-FR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6845" y="1924265"/>
            <a:ext cx="2952000" cy="650563"/>
          </a:xfrm>
        </p:spPr>
        <p:txBody>
          <a:bodyPr/>
          <a:lstStyle>
            <a:lvl1pPr marL="0">
              <a:buFontTx/>
              <a:buNone/>
              <a:defRPr sz="2000" b="1" i="0" u="none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8287224" y="1924264"/>
            <a:ext cx="2952000" cy="650563"/>
          </a:xfrm>
        </p:spPr>
        <p:txBody>
          <a:bodyPr/>
          <a:lstStyle>
            <a:lvl1pPr marL="0">
              <a:buFontTx/>
              <a:buNone/>
              <a:defRPr sz="2000" b="1" i="0" u="none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2744390" y="4104388"/>
            <a:ext cx="2952000" cy="650563"/>
          </a:xfrm>
        </p:spPr>
        <p:txBody>
          <a:bodyPr/>
          <a:lstStyle>
            <a:lvl1pPr marL="0">
              <a:buFontTx/>
              <a:buNone/>
              <a:defRPr sz="2000" b="1" i="0" u="none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8287224" y="4149079"/>
            <a:ext cx="2952000" cy="650563"/>
          </a:xfrm>
        </p:spPr>
        <p:txBody>
          <a:bodyPr/>
          <a:lstStyle>
            <a:lvl1pPr marL="0">
              <a:buFontTx/>
              <a:buNone/>
              <a:defRPr sz="2000" b="1" i="0" u="none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5E7C2B8D-CB7D-44D9-B724-7AD2AE9C4C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96845" y="2801486"/>
            <a:ext cx="2952000" cy="520463"/>
          </a:xfrm>
        </p:spPr>
        <p:txBody>
          <a:bodyPr/>
          <a:lstStyle>
            <a:lvl1pPr marL="0">
              <a:buFontTx/>
              <a:buNone/>
              <a:defRPr sz="1600" b="0" i="0" u="none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25C8EA55-D676-4271-9CC1-96DBFC6F53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69928" y="2797917"/>
            <a:ext cx="2952000" cy="520463"/>
          </a:xfrm>
        </p:spPr>
        <p:txBody>
          <a:bodyPr/>
          <a:lstStyle>
            <a:lvl1pPr marL="0">
              <a:buFontTx/>
              <a:buNone/>
              <a:defRPr sz="1600" b="0" i="0" u="none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37" name="Espace réservé du texte 7">
            <a:extLst>
              <a:ext uri="{FF2B5EF4-FFF2-40B4-BE49-F238E27FC236}">
                <a16:creationId xmlns:a16="http://schemas.microsoft.com/office/drawing/2014/main" id="{91617CA8-608E-44E8-AF52-CC92854D75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7813" y="4988989"/>
            <a:ext cx="2952000" cy="520463"/>
          </a:xfrm>
        </p:spPr>
        <p:txBody>
          <a:bodyPr/>
          <a:lstStyle>
            <a:lvl1pPr marL="0">
              <a:buFontTx/>
              <a:buNone/>
              <a:defRPr sz="1600" b="0" i="0" u="none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39" name="Espace réservé du texte 7">
            <a:extLst>
              <a:ext uri="{FF2B5EF4-FFF2-40B4-BE49-F238E27FC236}">
                <a16:creationId xmlns:a16="http://schemas.microsoft.com/office/drawing/2014/main" id="{618E8DAF-B39B-44B2-85EB-AAD943D13E9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93351" y="5030112"/>
            <a:ext cx="2952000" cy="520463"/>
          </a:xfrm>
        </p:spPr>
        <p:txBody>
          <a:bodyPr/>
          <a:lstStyle>
            <a:lvl1pPr marL="0">
              <a:buFontTx/>
              <a:buNone/>
              <a:defRPr sz="1600" b="0" i="0" u="none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  <a:p>
            <a:pPr lvl="0"/>
            <a:r>
              <a:rPr lang="fr-FR"/>
              <a:t>…</a:t>
            </a:r>
          </a:p>
        </p:txBody>
      </p:sp>
      <p:sp>
        <p:nvSpPr>
          <p:cNvPr id="19" name="Espace réservé pour une image  3">
            <a:extLst>
              <a:ext uri="{FF2B5EF4-FFF2-40B4-BE49-F238E27FC236}">
                <a16:creationId xmlns:a16="http://schemas.microsoft.com/office/drawing/2014/main" id="{2A47B40D-CA24-4BF5-A0D9-29F854E0C1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5440" y="1891517"/>
            <a:ext cx="1137349" cy="1430432"/>
          </a:xfrm>
          <a:noFill/>
        </p:spPr>
        <p:txBody>
          <a:bodyPr anchor="ctr">
            <a:noAutofit/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fr-FR"/>
              <a:t>Pictogramme</a:t>
            </a:r>
          </a:p>
        </p:txBody>
      </p:sp>
      <p:sp>
        <p:nvSpPr>
          <p:cNvPr id="20" name="Espace réservé pour une image  3">
            <a:extLst>
              <a:ext uri="{FF2B5EF4-FFF2-40B4-BE49-F238E27FC236}">
                <a16:creationId xmlns:a16="http://schemas.microsoft.com/office/drawing/2014/main" id="{798A4D55-B766-458E-A0B9-3A749AB6C48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55440" y="4084426"/>
            <a:ext cx="1137349" cy="1430432"/>
          </a:xfrm>
          <a:noFill/>
        </p:spPr>
        <p:txBody>
          <a:bodyPr anchor="ctr">
            <a:noAutofit/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fr-FR"/>
              <a:t>Pictogramme</a:t>
            </a:r>
          </a:p>
        </p:txBody>
      </p:sp>
      <p:sp>
        <p:nvSpPr>
          <p:cNvPr id="21" name="Espace réservé pour une image  3">
            <a:extLst>
              <a:ext uri="{FF2B5EF4-FFF2-40B4-BE49-F238E27FC236}">
                <a16:creationId xmlns:a16="http://schemas.microsoft.com/office/drawing/2014/main" id="{9D7576F9-9E27-45E9-A16F-7EEF653E29C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585277" y="1887948"/>
            <a:ext cx="1137349" cy="1430432"/>
          </a:xfrm>
          <a:noFill/>
        </p:spPr>
        <p:txBody>
          <a:bodyPr anchor="ctr">
            <a:noAutofit/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fr-FR"/>
              <a:t>Pictogramme</a:t>
            </a:r>
          </a:p>
        </p:txBody>
      </p:sp>
      <p:sp>
        <p:nvSpPr>
          <p:cNvPr id="22" name="Espace réservé pour une image  3">
            <a:extLst>
              <a:ext uri="{FF2B5EF4-FFF2-40B4-BE49-F238E27FC236}">
                <a16:creationId xmlns:a16="http://schemas.microsoft.com/office/drawing/2014/main" id="{F55B8A03-6491-40D5-B52D-BF1483CF7ED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585277" y="4080857"/>
            <a:ext cx="1137349" cy="1430432"/>
          </a:xfrm>
          <a:noFill/>
        </p:spPr>
        <p:txBody>
          <a:bodyPr anchor="ctr">
            <a:noAutofit/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fr-FR"/>
              <a:t>Pictogramme</a:t>
            </a:r>
          </a:p>
        </p:txBody>
      </p:sp>
      <p:pic>
        <p:nvPicPr>
          <p:cNvPr id="23" name="Image 2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A18B175-9CAA-494C-AD67-A9BDEA9B72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765" y="6172803"/>
            <a:ext cx="123002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1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block of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681528" y="6507292"/>
            <a:ext cx="263461" cy="123111"/>
          </a:xfrm>
        </p:spPr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307467" y="563346"/>
            <a:ext cx="10189207" cy="624017"/>
          </a:xfrm>
        </p:spPr>
        <p:txBody>
          <a:bodyPr anchor="b"/>
          <a:lstStyle>
            <a:lvl1pPr marL="0">
              <a:lnSpc>
                <a:spcPct val="110000"/>
              </a:lnSpc>
              <a:buFontTx/>
              <a:buNone/>
              <a:defRPr sz="4000" b="1" i="0">
                <a:solidFill>
                  <a:schemeClr val="tx2"/>
                </a:solidFill>
              </a:defRPr>
            </a:lvl1pPr>
            <a:lvl2pPr marL="0">
              <a:buFontTx/>
              <a:buNone/>
              <a:defRPr sz="2200" b="0" i="0">
                <a:solidFill>
                  <a:schemeClr val="bg1"/>
                </a:solidFill>
              </a:defRPr>
            </a:lvl2pPr>
            <a:lvl3pPr marL="0">
              <a:buFontTx/>
              <a:buNone/>
              <a:defRPr sz="2200" b="0" i="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200" b="0" i="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2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change the style of the text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315741" y="1714845"/>
            <a:ext cx="2952000" cy="671979"/>
          </a:xfrm>
        </p:spPr>
        <p:txBody>
          <a:bodyPr/>
          <a:lstStyle>
            <a:lvl1pPr marL="0">
              <a:buFontTx/>
              <a:buNone/>
              <a:defRPr sz="2000" b="1" i="0" u="sng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/>
              <a:t>Click to change the style of the text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4912040" y="1714845"/>
            <a:ext cx="2952000" cy="671979"/>
          </a:xfrm>
        </p:spPr>
        <p:txBody>
          <a:bodyPr/>
          <a:lstStyle>
            <a:lvl1pPr marL="0">
              <a:buFontTx/>
              <a:buNone/>
              <a:defRPr sz="2000" b="1" i="0" u="sng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/>
              <a:t>Click to change the style of the text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8577055" y="1714844"/>
            <a:ext cx="2952000" cy="671979"/>
          </a:xfrm>
        </p:spPr>
        <p:txBody>
          <a:bodyPr/>
          <a:lstStyle>
            <a:lvl1pPr marL="0">
              <a:buFontTx/>
              <a:buNone/>
              <a:defRPr sz="2000" b="1" i="0" u="sng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/>
              <a:t>Click to change the style of the text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1315741" y="3944619"/>
            <a:ext cx="2952000" cy="671979"/>
          </a:xfrm>
        </p:spPr>
        <p:txBody>
          <a:bodyPr/>
          <a:lstStyle>
            <a:lvl1pPr marL="0">
              <a:buFontTx/>
              <a:buNone/>
              <a:defRPr sz="2000" b="1" i="0" u="sng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/>
              <a:t>Click to change the style of the text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4912040" y="3944619"/>
            <a:ext cx="2952000" cy="671979"/>
          </a:xfrm>
        </p:spPr>
        <p:txBody>
          <a:bodyPr/>
          <a:lstStyle>
            <a:lvl1pPr marL="0">
              <a:buFontTx/>
              <a:buNone/>
              <a:defRPr sz="2000" b="1" i="0" u="sng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/>
              <a:t>Click to change the style of the text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8577055" y="3944618"/>
            <a:ext cx="2952000" cy="671979"/>
          </a:xfrm>
        </p:spPr>
        <p:txBody>
          <a:bodyPr/>
          <a:lstStyle>
            <a:lvl1pPr marL="0">
              <a:buFontTx/>
              <a:buNone/>
              <a:defRPr sz="2000" b="1" i="0" u="sng" baseline="0">
                <a:solidFill>
                  <a:schemeClr val="bg1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>
              <a:lnSpc>
                <a:spcPct val="100000"/>
              </a:lnSpc>
              <a:buFontTx/>
              <a:buNone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noProof="0"/>
              <a:t>Click to change the style of the text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3C78CB5-6D17-471E-BBC1-7D8095EC53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765" y="6172803"/>
            <a:ext cx="123002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1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uverture sty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1780" y="5856298"/>
            <a:ext cx="1440000" cy="680730"/>
          </a:xfrm>
          <a:prstGeom prst="rect">
            <a:avLst/>
          </a:prstGeom>
        </p:spPr>
      </p:pic>
      <p:pic>
        <p:nvPicPr>
          <p:cNvPr id="7" name="Image 6" descr="Une image contenant horloge, extérieur, jauge, objet&#10;&#10;Description générée automatiquement">
            <a:extLst>
              <a:ext uri="{FF2B5EF4-FFF2-40B4-BE49-F238E27FC236}">
                <a16:creationId xmlns:a16="http://schemas.microsoft.com/office/drawing/2014/main" id="{D2899A9A-E891-4FF3-9081-871183C37B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8048" y="0"/>
            <a:ext cx="6858000" cy="6858000"/>
          </a:xfrm>
          <a:prstGeom prst="rect">
            <a:avLst/>
          </a:prstGeom>
        </p:spPr>
      </p:pic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2645F484-5DF1-495F-B15E-E90DB0CE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2897" y="6166981"/>
            <a:ext cx="6552000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noProof="0"/>
              <a:t>Restricted |  Mar. 2023  |  Technology Office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9B2C1DE2-DD39-45F6-9942-AB0500F15E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2897" y="1640467"/>
            <a:ext cx="7405432" cy="2114297"/>
          </a:xfrm>
        </p:spPr>
        <p:txBody>
          <a:bodyPr anchor="b"/>
          <a:lstStyle>
            <a:lvl1pPr algn="l">
              <a:lnSpc>
                <a:spcPct val="110000"/>
              </a:lnSpc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change the title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5234CA5E-74AF-4EC2-B2E8-B453607CD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2896" y="4149080"/>
            <a:ext cx="7405433" cy="468013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change the subtitle</a:t>
            </a:r>
          </a:p>
        </p:txBody>
      </p:sp>
    </p:spTree>
    <p:extLst>
      <p:ext uri="{BB962C8B-B14F-4D97-AF65-F5344CB8AC3E}">
        <p14:creationId xmlns:p14="http://schemas.microsoft.com/office/powerpoint/2010/main" val="39194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qu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Restricted |  Mar. 2023  |  Technology Office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307467" y="896771"/>
            <a:ext cx="10189207" cy="624017"/>
          </a:xfrm>
        </p:spPr>
        <p:txBody>
          <a:bodyPr anchor="b"/>
          <a:lstStyle>
            <a:lvl1pPr marL="0">
              <a:buFontTx/>
              <a:buNone/>
              <a:defRPr sz="4000" b="1" i="0">
                <a:solidFill>
                  <a:schemeClr val="tx2"/>
                </a:solidFill>
              </a:defRPr>
            </a:lvl1pPr>
            <a:lvl2pPr marL="0">
              <a:buFontTx/>
              <a:buNone/>
              <a:defRPr sz="2200" b="0" i="0">
                <a:solidFill>
                  <a:schemeClr val="bg1"/>
                </a:solidFill>
              </a:defRPr>
            </a:lvl2pPr>
            <a:lvl3pPr marL="0">
              <a:buFontTx/>
              <a:buNone/>
              <a:defRPr sz="2200" b="0" i="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200" b="0" i="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2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r>
              <a:rPr lang="fr-FR"/>
              <a:t> the </a:t>
            </a:r>
            <a:r>
              <a:rPr lang="fr-FR" err="1"/>
              <a:t>title</a:t>
            </a:r>
            <a:endParaRPr lang="fr-FR"/>
          </a:p>
        </p:txBody>
      </p:sp>
      <p:sp>
        <p:nvSpPr>
          <p:cNvPr id="6" name="Espace réservé du graphique 5"/>
          <p:cNvSpPr>
            <a:spLocks noGrp="1"/>
          </p:cNvSpPr>
          <p:nvPr>
            <p:ph type="chart" sz="quarter" idx="23"/>
          </p:nvPr>
        </p:nvSpPr>
        <p:spPr>
          <a:xfrm>
            <a:off x="695325" y="2744924"/>
            <a:ext cx="4932623" cy="2736304"/>
          </a:xfrm>
          <a:solidFill>
            <a:schemeClr val="bg2"/>
          </a:solidFill>
        </p:spPr>
        <p:txBody>
          <a:bodyPr vert="horz" wrap="square" lIns="36000" tIns="0" rIns="36000" bIns="0" rtlCol="0" anchor="ctr">
            <a:noAutofit/>
          </a:bodyPr>
          <a:lstStyle>
            <a:lvl1pPr algn="ctr">
              <a:defRPr lang="fr-FR" sz="1200" b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fr-FR"/>
              <a:t>Cliquez sur l'icône pour ajouter un graphique</a:t>
            </a:r>
          </a:p>
        </p:txBody>
      </p:sp>
      <p:sp>
        <p:nvSpPr>
          <p:cNvPr id="18" name="Espace réservé du graphique 5"/>
          <p:cNvSpPr>
            <a:spLocks noGrp="1"/>
          </p:cNvSpPr>
          <p:nvPr>
            <p:ph type="chart" sz="quarter" idx="24"/>
          </p:nvPr>
        </p:nvSpPr>
        <p:spPr>
          <a:xfrm>
            <a:off x="6096000" y="2744924"/>
            <a:ext cx="3060415" cy="2736304"/>
          </a:xfrm>
          <a:solidFill>
            <a:schemeClr val="bg2"/>
          </a:solidFill>
        </p:spPr>
        <p:txBody>
          <a:bodyPr vert="horz" wrap="square" lIns="36000" tIns="0" rIns="36000" bIns="0" rtlCol="0" anchor="ctr">
            <a:noAutofit/>
          </a:bodyPr>
          <a:lstStyle>
            <a:lvl1pPr algn="ctr">
              <a:defRPr lang="fr-FR" sz="1200" b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fr-FR"/>
              <a:t>Cliquez sur l'icône pour ajouter un graphique</a:t>
            </a:r>
          </a:p>
        </p:txBody>
      </p:sp>
      <p:sp>
        <p:nvSpPr>
          <p:cNvPr id="19" name="Espace réservé du graphique 5"/>
          <p:cNvSpPr>
            <a:spLocks noGrp="1"/>
          </p:cNvSpPr>
          <p:nvPr>
            <p:ph type="chart" sz="quarter" idx="25"/>
          </p:nvPr>
        </p:nvSpPr>
        <p:spPr>
          <a:xfrm>
            <a:off x="9516380" y="1772816"/>
            <a:ext cx="1977278" cy="3708412"/>
          </a:xfrm>
          <a:solidFill>
            <a:schemeClr val="bg2"/>
          </a:solidFill>
        </p:spPr>
        <p:txBody>
          <a:bodyPr vert="horz" wrap="square" lIns="36000" tIns="0" rIns="36000" bIns="0" rtlCol="0" anchor="ctr">
            <a:noAutofit/>
          </a:bodyPr>
          <a:lstStyle>
            <a:lvl1pPr algn="ctr">
              <a:defRPr lang="fr-FR" sz="1200" b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fr-FR"/>
              <a:t>Cliquez sur l'icône pour ajouter un graphique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50388FC-5845-4356-818E-11B8E6E32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765" y="6172803"/>
            <a:ext cx="123002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bati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|  Mar. 2023  |  Technology Office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3945363" y="3007795"/>
            <a:ext cx="6543126" cy="842410"/>
          </a:xfrm>
        </p:spPr>
        <p:txBody>
          <a:bodyPr anchor="ctr"/>
          <a:lstStyle>
            <a:lvl1pPr marL="0">
              <a:lnSpc>
                <a:spcPct val="110000"/>
              </a:lnSpc>
              <a:spcBef>
                <a:spcPts val="0"/>
              </a:spcBef>
              <a:buFontTx/>
              <a:buNone/>
              <a:defRPr sz="5400" b="1" i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2pPr>
            <a:lvl3pPr marL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5pPr>
          </a:lstStyle>
          <a:p>
            <a:pPr lvl="0"/>
            <a:r>
              <a:rPr lang="fr-FR"/>
              <a:t>Insert a </a:t>
            </a:r>
            <a:r>
              <a:rPr lang="fr-FR" err="1"/>
              <a:t>quote</a:t>
            </a:r>
            <a:r>
              <a:rPr lang="fr-FR"/>
              <a:t> </a:t>
            </a:r>
            <a:r>
              <a:rPr lang="fr-FR" err="1"/>
              <a:t>here</a:t>
            </a:r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53753E1-B500-42DE-A588-0FABA26EAD21}"/>
              </a:ext>
            </a:extLst>
          </p:cNvPr>
          <p:cNvSpPr txBox="1"/>
          <p:nvPr userDrawn="1"/>
        </p:nvSpPr>
        <p:spPr>
          <a:xfrm>
            <a:off x="3736763" y="-1224466"/>
            <a:ext cx="1296145" cy="298543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indent="0">
              <a:buClr>
                <a:schemeClr val="tx2"/>
              </a:buClr>
              <a:buFont typeface="Arial"/>
              <a:buNone/>
            </a:pPr>
            <a:r>
              <a:rPr lang="fr-FR" sz="18000" b="1"/>
              <a:t>«</a:t>
            </a:r>
            <a:r>
              <a:rPr lang="fr-FR" sz="1400"/>
              <a:t> 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1717E5E-32EF-45FB-B1B8-4C72D834C30A}"/>
              </a:ext>
            </a:extLst>
          </p:cNvPr>
          <p:cNvSpPr txBox="1"/>
          <p:nvPr userDrawn="1"/>
        </p:nvSpPr>
        <p:spPr>
          <a:xfrm>
            <a:off x="9408367" y="4853908"/>
            <a:ext cx="1296145" cy="298543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indent="0">
              <a:buClr>
                <a:schemeClr val="tx2"/>
              </a:buClr>
              <a:buFont typeface="Arial"/>
              <a:buNone/>
            </a:pPr>
            <a:r>
              <a:rPr lang="fr-FR" sz="18000" b="1"/>
              <a:t>»</a:t>
            </a:r>
            <a:r>
              <a:rPr lang="fr-FR" sz="1400"/>
              <a:t> </a:t>
            </a:r>
          </a:p>
        </p:txBody>
      </p:sp>
      <p:pic>
        <p:nvPicPr>
          <p:cNvPr id="8" name="Image 7" descr="Une image contenant noir, assis, intérieur&#10;&#10;Description générée automatiquement">
            <a:extLst>
              <a:ext uri="{FF2B5EF4-FFF2-40B4-BE49-F238E27FC236}">
                <a16:creationId xmlns:a16="http://schemas.microsoft.com/office/drawing/2014/main" id="{741C5C5A-33D0-40C8-9035-C903995FE8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11" y="-426327"/>
            <a:ext cx="3671014" cy="5184576"/>
          </a:xfrm>
          <a:prstGeom prst="rect">
            <a:avLst/>
          </a:prstGeom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2F30D67-F91C-40D5-9591-A77EA12204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765" y="6172803"/>
            <a:ext cx="123002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0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er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1725202" y="2072278"/>
            <a:ext cx="2268000" cy="2700000"/>
          </a:xfrm>
          <a:noFill/>
        </p:spPr>
        <p:txBody>
          <a:bodyPr anchor="ctr">
            <a:noAutofit/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fr-FR"/>
              <a:t>Pictogramme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|  Mar. 2023  |  Technology Office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2F7D735-2684-4015-BC38-8C62B24B466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4331803" y="3078006"/>
            <a:ext cx="7164871" cy="701987"/>
          </a:xfrm>
        </p:spPr>
        <p:txBody>
          <a:bodyPr anchor="ctr"/>
          <a:lstStyle>
            <a:lvl1pPr marL="0">
              <a:lnSpc>
                <a:spcPct val="110000"/>
              </a:lnSpc>
              <a:spcBef>
                <a:spcPts val="0"/>
              </a:spcBef>
              <a:buFontTx/>
              <a:buNone/>
              <a:defRPr sz="4500" b="1" i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2pPr>
            <a:lvl3pPr marL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modify</a:t>
            </a:r>
            <a:endParaRPr lang="fr-FR"/>
          </a:p>
        </p:txBody>
      </p: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78C4B3E-C213-4808-99E2-283FF685F5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765" y="6172803"/>
            <a:ext cx="123002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9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fig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919537" y="1461793"/>
            <a:ext cx="8352928" cy="3456074"/>
          </a:xfrm>
        </p:spPr>
        <p:txBody>
          <a:bodyPr anchor="b"/>
          <a:lstStyle>
            <a:lvl1pPr marL="0" algn="ctr">
              <a:lnSpc>
                <a:spcPct val="90000"/>
              </a:lnSpc>
              <a:buFontTx/>
              <a:buNone/>
              <a:defRPr sz="24500" b="1" i="0" spc="-1000" baseline="0"/>
            </a:lvl1pPr>
            <a:lvl2pPr marL="0">
              <a:buFontTx/>
              <a:buNone/>
              <a:defRPr sz="1600" b="0" i="0"/>
            </a:lvl2pPr>
            <a:lvl3pPr marL="0">
              <a:buFontTx/>
              <a:buNone/>
              <a:defRPr sz="1600" b="0" i="0"/>
            </a:lvl3pPr>
            <a:lvl4pPr marL="0" indent="0">
              <a:buFontTx/>
              <a:buNone/>
              <a:defRPr sz="1600" b="0" i="0"/>
            </a:lvl4pPr>
            <a:lvl5pPr marL="0" indent="0">
              <a:buFontTx/>
              <a:buNone/>
              <a:defRPr sz="1600" b="0" i="0"/>
            </a:lvl5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3692" y="4579312"/>
            <a:ext cx="6048526" cy="343171"/>
          </a:xfrm>
        </p:spPr>
        <p:txBody>
          <a:bodyPr/>
          <a:lstStyle>
            <a:lvl1pPr marL="0">
              <a:buFontTx/>
              <a:buNone/>
              <a:defRPr sz="2200" b="1" i="0">
                <a:solidFill>
                  <a:schemeClr val="bg1"/>
                </a:solidFill>
              </a:defRPr>
            </a:lvl1pPr>
            <a:lvl2pPr marL="0">
              <a:buFontTx/>
              <a:buNone/>
              <a:defRPr sz="2200" b="0" i="0">
                <a:solidFill>
                  <a:schemeClr val="bg1"/>
                </a:solidFill>
              </a:defRPr>
            </a:lvl2pPr>
            <a:lvl3pPr marL="0">
              <a:buFontTx/>
              <a:buNone/>
              <a:defRPr sz="2200" b="0" i="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200" b="0" i="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2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change the text</a:t>
            </a:r>
          </a:p>
        </p:txBody>
      </p: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1690833-7588-43DD-AF31-F7F0710D10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765" y="6172803"/>
            <a:ext cx="123002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77315" y="735528"/>
            <a:ext cx="10189207" cy="624017"/>
          </a:xfrm>
        </p:spPr>
        <p:txBody>
          <a:bodyPr anchor="b"/>
          <a:lstStyle>
            <a:lvl1pPr marL="0">
              <a:buFontTx/>
              <a:buNone/>
              <a:defRPr sz="4000" b="1" i="0">
                <a:solidFill>
                  <a:schemeClr val="tx2"/>
                </a:solidFill>
              </a:defRPr>
            </a:lvl1pPr>
            <a:lvl2pPr marL="0">
              <a:buFontTx/>
              <a:buNone/>
              <a:defRPr sz="2200" b="0" i="0">
                <a:solidFill>
                  <a:schemeClr val="bg1"/>
                </a:solidFill>
              </a:defRPr>
            </a:lvl2pPr>
            <a:lvl3pPr marL="0">
              <a:buFontTx/>
              <a:buNone/>
              <a:defRPr sz="2200" b="0" i="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200" b="0" i="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2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change the style of the text</a:t>
            </a:r>
          </a:p>
        </p:txBody>
      </p:sp>
      <p:sp>
        <p:nvSpPr>
          <p:cNvPr id="6" name="Espace réservé du graphique 5"/>
          <p:cNvSpPr>
            <a:spLocks noGrp="1"/>
          </p:cNvSpPr>
          <p:nvPr>
            <p:ph type="chart" sz="quarter" idx="23" hasCustomPrompt="1"/>
          </p:nvPr>
        </p:nvSpPr>
        <p:spPr>
          <a:xfrm>
            <a:off x="695325" y="2744924"/>
            <a:ext cx="4932623" cy="2736304"/>
          </a:xfrm>
          <a:solidFill>
            <a:schemeClr val="bg2"/>
          </a:solidFill>
        </p:spPr>
        <p:txBody>
          <a:bodyPr vert="horz" wrap="square" lIns="36000" tIns="0" rIns="36000" bIns="0" rtlCol="0" anchor="ctr">
            <a:noAutofit/>
          </a:bodyPr>
          <a:lstStyle>
            <a:lvl1pPr algn="ctr">
              <a:defRPr lang="fr-FR" sz="1200" b="0" baseline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GB" noProof="0"/>
              <a:t>Click on the icon to add a graph</a:t>
            </a:r>
          </a:p>
        </p:txBody>
      </p:sp>
      <p:sp>
        <p:nvSpPr>
          <p:cNvPr id="18" name="Espace réservé du graphique 5"/>
          <p:cNvSpPr>
            <a:spLocks noGrp="1"/>
          </p:cNvSpPr>
          <p:nvPr>
            <p:ph type="chart" sz="quarter" idx="24" hasCustomPrompt="1"/>
          </p:nvPr>
        </p:nvSpPr>
        <p:spPr>
          <a:xfrm>
            <a:off x="6096000" y="2744924"/>
            <a:ext cx="3060415" cy="2736304"/>
          </a:xfrm>
          <a:solidFill>
            <a:schemeClr val="bg2"/>
          </a:solidFill>
        </p:spPr>
        <p:txBody>
          <a:bodyPr vert="horz" wrap="square" lIns="36000" tIns="0" rIns="36000" bIns="0" rtlCol="0" anchor="ctr">
            <a:noAutofit/>
          </a:bodyPr>
          <a:lstStyle>
            <a:lvl1pPr algn="ctr">
              <a:defRPr lang="fr-FR" sz="1200" b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GB" noProof="0"/>
              <a:t>Click on the icon to add a graph</a:t>
            </a:r>
          </a:p>
        </p:txBody>
      </p:sp>
      <p:sp>
        <p:nvSpPr>
          <p:cNvPr id="19" name="Espace réservé du graphique 5"/>
          <p:cNvSpPr>
            <a:spLocks noGrp="1"/>
          </p:cNvSpPr>
          <p:nvPr>
            <p:ph type="chart" sz="quarter" idx="25" hasCustomPrompt="1"/>
          </p:nvPr>
        </p:nvSpPr>
        <p:spPr>
          <a:xfrm>
            <a:off x="9516380" y="1772816"/>
            <a:ext cx="1977278" cy="3708412"/>
          </a:xfrm>
          <a:solidFill>
            <a:schemeClr val="bg2"/>
          </a:solidFill>
        </p:spPr>
        <p:txBody>
          <a:bodyPr vert="horz" wrap="square" lIns="36000" tIns="0" rIns="36000" bIns="0" rtlCol="0" anchor="ctr">
            <a:noAutofit/>
          </a:bodyPr>
          <a:lstStyle>
            <a:lvl1pPr algn="ctr">
              <a:defRPr lang="fr-FR" sz="1200" b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GB" noProof="0"/>
              <a:t>Click on the icon to add a graph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363AE80-EB5B-42A1-9C41-B0248EF6FD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765" y="6172803"/>
            <a:ext cx="123002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486C2C-C84D-5C4B-A75C-FE84278315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074" y="6167566"/>
            <a:ext cx="1221598" cy="7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bat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739517" y="2421033"/>
            <a:ext cx="9757158" cy="2015936"/>
          </a:xfrm>
        </p:spPr>
        <p:txBody>
          <a:bodyPr anchor="ctr"/>
          <a:lstStyle>
            <a:lvl1pPr marL="0">
              <a:lnSpc>
                <a:spcPct val="110000"/>
              </a:lnSpc>
              <a:spcBef>
                <a:spcPts val="0"/>
              </a:spcBef>
              <a:buFontTx/>
              <a:buNone/>
              <a:defRPr sz="6000" b="1" i="0"/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2pPr>
            <a:lvl3pPr marL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5pPr>
          </a:lstStyle>
          <a:p>
            <a:pPr lvl="0"/>
            <a:r>
              <a:rPr lang="en-GB" noProof="0"/>
              <a:t>Click to change the style of the text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541" t="39079" r="33819" b="44274"/>
          <a:stretch/>
        </p:blipFill>
        <p:spPr>
          <a:xfrm>
            <a:off x="9516380" y="6099868"/>
            <a:ext cx="1296145" cy="75608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180" t="39933" r="33179" b="43398"/>
          <a:stretch/>
        </p:blipFill>
        <p:spPr>
          <a:xfrm>
            <a:off x="1739517" y="-20812"/>
            <a:ext cx="1296144" cy="7560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E94D76-7FEC-4647-AC3A-26E514D7910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074" y="6167566"/>
            <a:ext cx="1221598" cy="7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6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to bring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1725202" y="2072278"/>
            <a:ext cx="2268000" cy="2700000"/>
          </a:xfrm>
          <a:noFill/>
        </p:spPr>
        <p:txBody>
          <a:bodyPr anchor="ctr">
            <a:noAutofit/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Pictogram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983432" y="6500770"/>
            <a:ext cx="5040000" cy="123111"/>
          </a:xfrm>
        </p:spPr>
        <p:txBody>
          <a:bodyPr/>
          <a:lstStyle/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681528" y="6507292"/>
            <a:ext cx="263461" cy="123111"/>
          </a:xfrm>
        </p:spPr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4331803" y="2673024"/>
            <a:ext cx="7164871" cy="1511952"/>
          </a:xfrm>
        </p:spPr>
        <p:txBody>
          <a:bodyPr anchor="ctr"/>
          <a:lstStyle>
            <a:lvl1pPr marL="0">
              <a:lnSpc>
                <a:spcPct val="110000"/>
              </a:lnSpc>
              <a:spcBef>
                <a:spcPts val="0"/>
              </a:spcBef>
              <a:buFontTx/>
              <a:buNone/>
              <a:defRPr sz="4500" b="1" i="0"/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2pPr>
            <a:lvl3pPr marL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5pPr>
          </a:lstStyle>
          <a:p>
            <a:pPr lvl="0"/>
            <a:r>
              <a:rPr lang="en-GB" noProof="0"/>
              <a:t>Click to change the style of the text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46D7B1-468D-9340-9D4E-57B168F001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074" y="6167566"/>
            <a:ext cx="1221598" cy="7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8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and change the title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1376772"/>
            <a:ext cx="6732823" cy="2284215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>
              <a:defRPr u="none" baseline="0"/>
            </a:lvl3pPr>
            <a:lvl4pPr>
              <a:defRPr baseline="0"/>
            </a:lvl4pPr>
            <a:lvl5pPr>
              <a:defRPr/>
            </a:lvl5pPr>
            <a:lvl6pPr>
              <a:defRPr/>
            </a:lvl6pPr>
          </a:lstStyle>
          <a:p>
            <a:r>
              <a:rPr lang="en-GB" noProof="0"/>
              <a:t>Title level 1 </a:t>
            </a:r>
          </a:p>
          <a:p>
            <a:pPr lvl="1"/>
            <a:r>
              <a:rPr lang="en-GB" noProof="0"/>
              <a:t>Title level 2</a:t>
            </a:r>
          </a:p>
          <a:p>
            <a:pPr lvl="2"/>
            <a:r>
              <a:rPr lang="en-GB" noProof="0"/>
              <a:t>Introduction, normal text, </a:t>
            </a:r>
            <a:r>
              <a:rPr lang="en-GB" u="none" noProof="0"/>
              <a:t>level 3</a:t>
            </a:r>
            <a:endParaRPr lang="en-GB" noProof="0"/>
          </a:p>
          <a:p>
            <a:pPr lvl="3"/>
            <a:r>
              <a:rPr lang="en-GB" noProof="0"/>
              <a:t>Bulleted list, enumeration, level 4</a:t>
            </a:r>
          </a:p>
          <a:p>
            <a:pPr lvl="4"/>
            <a:r>
              <a:rPr lang="en-GB" noProof="0"/>
              <a:t>Bulleted list, enumeration, level 5</a:t>
            </a:r>
          </a:p>
          <a:p>
            <a:pPr lvl="5"/>
            <a:r>
              <a:rPr lang="en-GB" noProof="0"/>
              <a:t>Bulleted list, enumeration, level 6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482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flat tint the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367570" y="597828"/>
            <a:ext cx="4824000" cy="626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and change the title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1376772"/>
            <a:ext cx="5400675" cy="22842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r>
              <a:rPr lang="en-GB" noProof="0"/>
              <a:t>Title level 1 </a:t>
            </a:r>
          </a:p>
          <a:p>
            <a:pPr lvl="1"/>
            <a:r>
              <a:rPr lang="en-GB" noProof="0"/>
              <a:t>Title level 2</a:t>
            </a:r>
          </a:p>
          <a:p>
            <a:pPr lvl="2"/>
            <a:r>
              <a:rPr lang="en-GB" noProof="0"/>
              <a:t>Introduction, normal text, </a:t>
            </a:r>
            <a:r>
              <a:rPr lang="en-GB" u="none" noProof="0"/>
              <a:t>level 3</a:t>
            </a:r>
            <a:endParaRPr lang="en-GB" noProof="0"/>
          </a:p>
          <a:p>
            <a:pPr lvl="3"/>
            <a:r>
              <a:rPr lang="en-GB" noProof="0"/>
              <a:t>Bulleted list, enumeration, level 4</a:t>
            </a:r>
          </a:p>
          <a:p>
            <a:pPr lvl="4"/>
            <a:r>
              <a:rPr lang="en-GB" noProof="0"/>
              <a:t>Bulleted list, enumeration, level 5</a:t>
            </a:r>
          </a:p>
          <a:p>
            <a:pPr lvl="5"/>
            <a:r>
              <a:rPr lang="en-GB" noProof="0"/>
              <a:t>Bulleted list, enumeration, level 6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84A17B1-256A-6D41-B041-8BECCFE72A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074" y="6167566"/>
            <a:ext cx="1221598" cy="7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2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uverture sty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1780" y="5856298"/>
            <a:ext cx="1440000" cy="680730"/>
          </a:xfrm>
          <a:prstGeom prst="rect">
            <a:avLst/>
          </a:prstGeom>
        </p:spPr>
      </p:pic>
      <p:pic>
        <p:nvPicPr>
          <p:cNvPr id="8" name="Image 7" descr="Une image contenant transport, ballon, aéronef&#10;&#10;Description générée automatiquement">
            <a:extLst>
              <a:ext uri="{FF2B5EF4-FFF2-40B4-BE49-F238E27FC236}">
                <a16:creationId xmlns:a16="http://schemas.microsoft.com/office/drawing/2014/main" id="{9ED32DA0-1C48-48D7-BE7E-13C1E23323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9976" y="-3555776"/>
            <a:ext cx="8185137" cy="11576356"/>
          </a:xfrm>
          <a:prstGeom prst="rect">
            <a:avLst/>
          </a:prstGeom>
        </p:spPr>
      </p:pic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9BA9730E-4B2B-4464-86CA-BF82AD83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2897" y="6166981"/>
            <a:ext cx="6552000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noProof="0"/>
              <a:t>Restricted |  Mar. 2023  |  Technology Office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75854C9-77F9-438A-BEAF-987C16CAD9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2897" y="1640467"/>
            <a:ext cx="7405432" cy="2114297"/>
          </a:xfrm>
        </p:spPr>
        <p:txBody>
          <a:bodyPr anchor="b"/>
          <a:lstStyle>
            <a:lvl1pPr algn="l">
              <a:lnSpc>
                <a:spcPct val="110000"/>
              </a:lnSpc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change the title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8DAC2A34-B2D0-4DF8-9E6C-8B306A3050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2896" y="4149080"/>
            <a:ext cx="7405433" cy="468013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change the subtitle</a:t>
            </a:r>
          </a:p>
        </p:txBody>
      </p:sp>
    </p:spTree>
    <p:extLst>
      <p:ext uri="{BB962C8B-B14F-4D97-AF65-F5344CB8AC3E}">
        <p14:creationId xmlns:p14="http://schemas.microsoft.com/office/powerpoint/2010/main" val="324599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flat tint on the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1384"/>
            <a:ext cx="6168008" cy="62366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and change the title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2084" y="1376772"/>
            <a:ext cx="4644516" cy="22842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r>
              <a:rPr lang="en-GB" noProof="0"/>
              <a:t>Title level 1 </a:t>
            </a:r>
          </a:p>
          <a:p>
            <a:pPr lvl="1"/>
            <a:r>
              <a:rPr lang="en-GB" noProof="0"/>
              <a:t>Title level 2</a:t>
            </a:r>
          </a:p>
          <a:p>
            <a:pPr lvl="2"/>
            <a:r>
              <a:rPr lang="en-GB" noProof="0"/>
              <a:t>Introduction, normal text, </a:t>
            </a:r>
            <a:r>
              <a:rPr lang="en-GB" u="none" noProof="0"/>
              <a:t>level 3</a:t>
            </a:r>
            <a:endParaRPr lang="en-GB" noProof="0"/>
          </a:p>
          <a:p>
            <a:pPr lvl="3"/>
            <a:r>
              <a:rPr lang="en-GB" noProof="0"/>
              <a:t>Bulleted list, enumeration, level 4</a:t>
            </a:r>
          </a:p>
          <a:p>
            <a:pPr lvl="4"/>
            <a:r>
              <a:rPr lang="en-GB" noProof="0"/>
              <a:t>Bulleted list, enumeration, level 5</a:t>
            </a:r>
          </a:p>
          <a:p>
            <a:pPr lvl="5"/>
            <a:r>
              <a:rPr lang="en-GB" noProof="0"/>
              <a:t>Bulleted list, enumeration, level 6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7561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/3 flat tint on the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7828"/>
            <a:ext cx="7380000" cy="626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and change the title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7968208" y="1376772"/>
            <a:ext cx="3528392" cy="22842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r>
              <a:rPr lang="en-GB" noProof="0"/>
              <a:t>Title level 1 </a:t>
            </a:r>
          </a:p>
          <a:p>
            <a:pPr lvl="1"/>
            <a:r>
              <a:rPr lang="en-GB" noProof="0"/>
              <a:t>Title level 2</a:t>
            </a:r>
          </a:p>
          <a:p>
            <a:pPr lvl="2"/>
            <a:r>
              <a:rPr lang="en-GB" noProof="0"/>
              <a:t>Introduction, normal text, </a:t>
            </a:r>
            <a:r>
              <a:rPr lang="en-GB" u="none" noProof="0"/>
              <a:t>level 3</a:t>
            </a:r>
            <a:endParaRPr lang="en-GB" noProof="0"/>
          </a:p>
          <a:p>
            <a:pPr lvl="3"/>
            <a:r>
              <a:rPr lang="en-GB" noProof="0"/>
              <a:t>Bulleted list, enumeration, level 4</a:t>
            </a:r>
          </a:p>
          <a:p>
            <a:pPr lvl="4"/>
            <a:r>
              <a:rPr lang="en-GB" noProof="0"/>
              <a:t>Bulleted list, enumeration, level 5</a:t>
            </a:r>
          </a:p>
          <a:p>
            <a:pPr lvl="5"/>
            <a:r>
              <a:rPr lang="en-GB" noProof="0"/>
              <a:t>Bulleted list, enumeration, level 6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89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t tint +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7828"/>
            <a:ext cx="7380000" cy="626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and change the title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7367588" y="598170"/>
            <a:ext cx="4824412" cy="6264000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Drag the picture to the space provided or click on the icon to add it </a:t>
            </a:r>
          </a:p>
        </p:txBody>
      </p:sp>
    </p:spTree>
    <p:extLst>
      <p:ext uri="{BB962C8B-B14F-4D97-AF65-F5344CB8AC3E}">
        <p14:creationId xmlns:p14="http://schemas.microsoft.com/office/powerpoint/2010/main" val="125732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7828"/>
            <a:ext cx="12192000" cy="626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and change the title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5447928" y="1627985"/>
            <a:ext cx="6048672" cy="820738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2600" b="1">
                <a:solidFill>
                  <a:schemeClr val="tx1"/>
                </a:solidFill>
              </a:defRPr>
            </a:lvl1pPr>
            <a:lvl2pPr marL="0">
              <a:lnSpc>
                <a:spcPct val="110000"/>
              </a:lnSpc>
              <a:spcBef>
                <a:spcPts val="0"/>
              </a:spcBef>
              <a:buFontTx/>
              <a:buNone/>
              <a:defRPr sz="1600" b="0">
                <a:solidFill>
                  <a:schemeClr val="tx1"/>
                </a:solidFill>
              </a:defRPr>
            </a:lvl2pPr>
            <a:lvl3pPr marL="0">
              <a:lnSpc>
                <a:spcPct val="100000"/>
              </a:lnSpc>
              <a:spcBef>
                <a:spcPts val="0"/>
              </a:spcBef>
              <a:buFontTx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r>
              <a:rPr lang="en-GB" noProof="0"/>
              <a:t>Title level 1</a:t>
            </a:r>
          </a:p>
          <a:p>
            <a:pPr lvl="1"/>
            <a:r>
              <a:rPr lang="en-GB" noProof="0"/>
              <a:t>Title level 2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1349409" y="4006225"/>
            <a:ext cx="3558459" cy="43088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500" b="1" i="0"/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defRPr sz="1300" b="0" i="0">
                <a:solidFill>
                  <a:schemeClr val="tx2"/>
                </a:solidFill>
              </a:defRPr>
            </a:lvl2pPr>
            <a:lvl3pPr marL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/>
            </a:lvl5pPr>
            <a:lvl6pPr>
              <a:defRPr/>
            </a:lvl6pPr>
          </a:lstStyle>
          <a:p>
            <a:r>
              <a:rPr lang="en-GB" noProof="0"/>
              <a:t>Title level 1</a:t>
            </a:r>
          </a:p>
          <a:p>
            <a:pPr lvl="1"/>
            <a:r>
              <a:rPr lang="en-GB" noProof="0"/>
              <a:t>Title level 2</a:t>
            </a:r>
          </a:p>
        </p:txBody>
      </p:sp>
      <p:sp>
        <p:nvSpPr>
          <p:cNvPr id="13" name="Espace réservé pour une image  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342777" y="1587388"/>
            <a:ext cx="2160000" cy="2160000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Drag the picture to the space provided or click on the icon to add it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E123050-E790-3642-8D40-B7FAAF73CF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074" y="6167566"/>
            <a:ext cx="1221598" cy="7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Visual on the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7367588" y="598170"/>
            <a:ext cx="4824412" cy="6264000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Drag the picture to the space provided or click on the icon to add it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and change the title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1376772"/>
            <a:ext cx="5400675" cy="22842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r>
              <a:rPr lang="en-GB" noProof="0"/>
              <a:t>Title level 1 </a:t>
            </a:r>
          </a:p>
          <a:p>
            <a:pPr lvl="1"/>
            <a:r>
              <a:rPr lang="en-GB" noProof="0"/>
              <a:t>Title level 2</a:t>
            </a:r>
          </a:p>
          <a:p>
            <a:pPr lvl="2"/>
            <a:r>
              <a:rPr lang="en-GB" noProof="0"/>
              <a:t>Introduction, normal text, </a:t>
            </a:r>
            <a:r>
              <a:rPr lang="en-GB" u="none" noProof="0"/>
              <a:t>level 3</a:t>
            </a:r>
            <a:endParaRPr lang="en-GB" noProof="0"/>
          </a:p>
          <a:p>
            <a:pPr lvl="3"/>
            <a:r>
              <a:rPr lang="en-GB" noProof="0"/>
              <a:t>Bulleted list, enumeration, level 4</a:t>
            </a:r>
          </a:p>
          <a:p>
            <a:pPr lvl="4"/>
            <a:r>
              <a:rPr lang="en-GB" noProof="0"/>
              <a:t>Bulleted list, enumeration, level 5</a:t>
            </a:r>
          </a:p>
          <a:p>
            <a:pPr lvl="5"/>
            <a:r>
              <a:rPr lang="en-GB" noProof="0"/>
              <a:t>Bulleted list, enumeration, level 6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29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Visual on the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598170"/>
            <a:ext cx="6192000" cy="6264000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Drag the picture to the space provided or click on the icon to add it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and change the title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2084" y="1376772"/>
            <a:ext cx="4644516" cy="22842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r>
              <a:rPr lang="en-GB" noProof="0"/>
              <a:t>Title level 1 </a:t>
            </a:r>
          </a:p>
          <a:p>
            <a:pPr lvl="1"/>
            <a:r>
              <a:rPr lang="en-GB" noProof="0"/>
              <a:t>Title level 2</a:t>
            </a:r>
          </a:p>
          <a:p>
            <a:pPr lvl="2"/>
            <a:r>
              <a:rPr lang="en-GB" noProof="0"/>
              <a:t>Introduction, normal text, </a:t>
            </a:r>
            <a:r>
              <a:rPr lang="en-GB" u="none" noProof="0"/>
              <a:t>level 3</a:t>
            </a:r>
            <a:endParaRPr lang="en-GB" noProof="0"/>
          </a:p>
          <a:p>
            <a:pPr lvl="3"/>
            <a:r>
              <a:rPr lang="en-GB" noProof="0"/>
              <a:t>Bulleted list, enumeration, level 4</a:t>
            </a:r>
          </a:p>
          <a:p>
            <a:pPr lvl="4"/>
            <a:r>
              <a:rPr lang="en-GB" noProof="0"/>
              <a:t>Bulleted list, enumeration, level 5</a:t>
            </a:r>
          </a:p>
          <a:p>
            <a:pPr lvl="5"/>
            <a:r>
              <a:rPr lang="en-GB" noProof="0"/>
              <a:t>Bulleted list, enumeration, level 6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099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/3 visual on the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598170"/>
            <a:ext cx="7380000" cy="6264000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Drag the picture to the space provided or click on the icon to add it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and change the title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7968208" y="1376772"/>
            <a:ext cx="3528392" cy="2318071"/>
          </a:xfrm>
        </p:spPr>
        <p:txBody>
          <a:bodyPr/>
          <a:lstStyle>
            <a:lvl1pPr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  <a:lvl6pPr>
              <a:lnSpc>
                <a:spcPct val="120000"/>
              </a:lnSpc>
              <a:defRPr/>
            </a:lvl6pPr>
          </a:lstStyle>
          <a:p>
            <a:r>
              <a:rPr lang="en-GB" noProof="0"/>
              <a:t>Title level 1 </a:t>
            </a:r>
          </a:p>
          <a:p>
            <a:pPr lvl="1"/>
            <a:r>
              <a:rPr lang="en-GB" noProof="0"/>
              <a:t>Title level 2</a:t>
            </a:r>
          </a:p>
          <a:p>
            <a:pPr lvl="2"/>
            <a:r>
              <a:rPr lang="en-GB" noProof="0"/>
              <a:t>Introduction, normal text, </a:t>
            </a:r>
            <a:r>
              <a:rPr lang="en-GB" u="none" noProof="0"/>
              <a:t>level 3</a:t>
            </a:r>
            <a:endParaRPr lang="en-GB" noProof="0"/>
          </a:p>
          <a:p>
            <a:pPr lvl="3"/>
            <a:r>
              <a:rPr lang="en-GB" noProof="0"/>
              <a:t>Bulleted list, enumeration, level 4</a:t>
            </a:r>
          </a:p>
          <a:p>
            <a:pPr lvl="4"/>
            <a:r>
              <a:rPr lang="en-GB" noProof="0"/>
              <a:t>Bulleted list, enumeration, level 5</a:t>
            </a:r>
          </a:p>
          <a:p>
            <a:pPr lvl="5"/>
            <a:r>
              <a:rPr lang="en-GB" noProof="0"/>
              <a:t>Bulleted list, enumeration, level 6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321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and change the title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368000"/>
            <a:ext cx="2736000" cy="4032000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>
              <a:defRPr sz="1200" b="0" baseline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Drag the picture to the space provided or click on the icon to add it 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132736" y="5540505"/>
            <a:ext cx="2483668" cy="405560"/>
          </a:xfrm>
        </p:spPr>
        <p:txBody>
          <a:bodyPr anchor="t"/>
          <a:lstStyle>
            <a:lvl1pPr marL="0" algn="ctr">
              <a:buFontTx/>
              <a:buNone/>
              <a:defRPr sz="2600" b="1" i="0">
                <a:solidFill>
                  <a:schemeClr val="tx2"/>
                </a:solidFill>
              </a:defRPr>
            </a:lvl1pPr>
            <a:lvl2pPr marL="0">
              <a:buFontTx/>
              <a:buNone/>
              <a:defRPr sz="2200" b="0" i="0">
                <a:solidFill>
                  <a:schemeClr val="bg1"/>
                </a:solidFill>
              </a:defRPr>
            </a:lvl2pPr>
            <a:lvl3pPr marL="0">
              <a:buFontTx/>
              <a:buNone/>
              <a:defRPr sz="2200" b="0" i="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200" b="0" i="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2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Legend</a:t>
            </a:r>
          </a:p>
        </p:txBody>
      </p:sp>
      <p:sp>
        <p:nvSpPr>
          <p:cNvPr id="8" name="Espace réservé pour une image  3"/>
          <p:cNvSpPr>
            <a:spLocks noGrp="1"/>
          </p:cNvSpPr>
          <p:nvPr>
            <p:ph type="pic" sz="quarter" idx="16" hasCustomPrompt="1"/>
          </p:nvPr>
        </p:nvSpPr>
        <p:spPr>
          <a:xfrm>
            <a:off x="3300202" y="1368000"/>
            <a:ext cx="2736000" cy="4032000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Drag the picture to the space provided or click on the icon to add it 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6368" y="5540505"/>
            <a:ext cx="2483668" cy="405560"/>
          </a:xfrm>
        </p:spPr>
        <p:txBody>
          <a:bodyPr anchor="t"/>
          <a:lstStyle>
            <a:lvl1pPr marL="0" algn="ctr">
              <a:buFontTx/>
              <a:buNone/>
              <a:defRPr sz="2600" b="1" i="0">
                <a:solidFill>
                  <a:schemeClr val="tx2"/>
                </a:solidFill>
              </a:defRPr>
            </a:lvl1pPr>
            <a:lvl2pPr marL="0">
              <a:buFontTx/>
              <a:buNone/>
              <a:defRPr sz="2200" b="0" i="0">
                <a:solidFill>
                  <a:schemeClr val="bg1"/>
                </a:solidFill>
              </a:defRPr>
            </a:lvl2pPr>
            <a:lvl3pPr marL="0">
              <a:buFontTx/>
              <a:buNone/>
              <a:defRPr sz="2200" b="0" i="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200" b="0" i="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2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Legend</a:t>
            </a:r>
          </a:p>
        </p:txBody>
      </p:sp>
      <p:sp>
        <p:nvSpPr>
          <p:cNvPr id="10" name="Espace réservé pour une image  3"/>
          <p:cNvSpPr>
            <a:spLocks noGrp="1"/>
          </p:cNvSpPr>
          <p:nvPr>
            <p:ph type="pic" sz="quarter" idx="18" hasCustomPrompt="1"/>
          </p:nvPr>
        </p:nvSpPr>
        <p:spPr>
          <a:xfrm>
            <a:off x="6378101" y="1368000"/>
            <a:ext cx="2736000" cy="4032000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Drag the picture to the space provided or click on the icon to add it 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4267" y="5540505"/>
            <a:ext cx="2483668" cy="405560"/>
          </a:xfrm>
        </p:spPr>
        <p:txBody>
          <a:bodyPr anchor="t"/>
          <a:lstStyle>
            <a:lvl1pPr marL="0" algn="ctr">
              <a:buFontTx/>
              <a:buNone/>
              <a:defRPr sz="2600" b="1" i="0">
                <a:solidFill>
                  <a:schemeClr val="tx2"/>
                </a:solidFill>
              </a:defRPr>
            </a:lvl1pPr>
            <a:lvl2pPr marL="0">
              <a:buFontTx/>
              <a:buNone/>
              <a:defRPr sz="2200" b="0" i="0">
                <a:solidFill>
                  <a:schemeClr val="bg1"/>
                </a:solidFill>
              </a:defRPr>
            </a:lvl2pPr>
            <a:lvl3pPr marL="0">
              <a:buFontTx/>
              <a:buNone/>
              <a:defRPr sz="2200" b="0" i="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200" b="0" i="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2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Legend</a:t>
            </a:r>
          </a:p>
        </p:txBody>
      </p:sp>
      <p:sp>
        <p:nvSpPr>
          <p:cNvPr id="12" name="Espace réservé pour une image  3"/>
          <p:cNvSpPr>
            <a:spLocks noGrp="1"/>
          </p:cNvSpPr>
          <p:nvPr>
            <p:ph type="pic" sz="quarter" idx="20" hasCustomPrompt="1"/>
          </p:nvPr>
        </p:nvSpPr>
        <p:spPr>
          <a:xfrm>
            <a:off x="9456000" y="1368000"/>
            <a:ext cx="2736000" cy="4032000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Drag the picture to the space provided or click on the icon to add it </a:t>
            </a:r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9582166" y="5540505"/>
            <a:ext cx="2483668" cy="405560"/>
          </a:xfrm>
        </p:spPr>
        <p:txBody>
          <a:bodyPr anchor="t"/>
          <a:lstStyle>
            <a:lvl1pPr marL="0" algn="ctr">
              <a:buFontTx/>
              <a:buNone/>
              <a:defRPr sz="2600" b="1" i="0">
                <a:solidFill>
                  <a:schemeClr val="tx2"/>
                </a:solidFill>
              </a:defRPr>
            </a:lvl1pPr>
            <a:lvl2pPr marL="0">
              <a:buFontTx/>
              <a:buNone/>
              <a:defRPr sz="2200" b="0" i="0">
                <a:solidFill>
                  <a:schemeClr val="bg1"/>
                </a:solidFill>
              </a:defRPr>
            </a:lvl2pPr>
            <a:lvl3pPr marL="0">
              <a:buFontTx/>
              <a:buNone/>
              <a:defRPr sz="2200" b="0" i="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200" b="0" i="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2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386461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and change the title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1019436" y="1362834"/>
            <a:ext cx="5076564" cy="624017"/>
          </a:xfrm>
        </p:spPr>
        <p:txBody>
          <a:bodyPr anchor="t"/>
          <a:lstStyle>
            <a:lvl1pPr marL="0" algn="l">
              <a:buFontTx/>
              <a:buNone/>
              <a:defRPr sz="4000" b="1" i="0">
                <a:solidFill>
                  <a:schemeClr val="tx2"/>
                </a:solidFill>
              </a:defRPr>
            </a:lvl1pPr>
            <a:lvl2pPr marL="0">
              <a:buFontTx/>
              <a:buNone/>
              <a:defRPr sz="2200" b="0" i="0">
                <a:solidFill>
                  <a:schemeClr val="bg1"/>
                </a:solidFill>
              </a:defRPr>
            </a:lvl2pPr>
            <a:lvl3pPr marL="0">
              <a:buFontTx/>
              <a:buNone/>
              <a:defRPr sz="2200" b="0" i="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200" b="0" i="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2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Legend</a:t>
            </a:r>
          </a:p>
        </p:txBody>
      </p:sp>
      <p:sp>
        <p:nvSpPr>
          <p:cNvPr id="14" name="Espace réservé du tableau 13"/>
          <p:cNvSpPr>
            <a:spLocks noGrp="1"/>
          </p:cNvSpPr>
          <p:nvPr>
            <p:ph type="tbl" sz="quarter" idx="22" hasCustomPrompt="1"/>
          </p:nvPr>
        </p:nvSpPr>
        <p:spPr>
          <a:xfrm>
            <a:off x="1019436" y="2168860"/>
            <a:ext cx="5076563" cy="3158450"/>
          </a:xfrm>
          <a:solidFill>
            <a:schemeClr val="bg2"/>
          </a:solidFill>
        </p:spPr>
        <p:txBody>
          <a:bodyPr vert="horz" wrap="square" lIns="36000" tIns="0" rIns="36000" bIns="0" rtlCol="0" anchor="ctr">
            <a:noAutofit/>
          </a:bodyPr>
          <a:lstStyle>
            <a:lvl1pPr>
              <a:defRPr lang="fr-FR" sz="1200" b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GB" noProof="0"/>
              <a:t>Click on the icon to add a table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6924092" y="1394194"/>
            <a:ext cx="4572583" cy="2214965"/>
          </a:xfrm>
        </p:spPr>
        <p:txBody>
          <a:bodyPr/>
          <a:lstStyle>
            <a:lvl1pPr marL="0">
              <a:buFontTx/>
              <a:buNone/>
              <a:defRPr sz="4000" b="1" i="0" baseline="0">
                <a:solidFill>
                  <a:schemeClr val="accent1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300"/>
              </a:spcBef>
              <a:buFont typeface="Segoe UI" panose="020B0502040204020203" pitchFamily="34" charset="0"/>
              <a:buChar char="›"/>
              <a:defRPr sz="1600" b="0" i="0">
                <a:solidFill>
                  <a:schemeClr val="accent1"/>
                </a:solidFill>
              </a:defRPr>
            </a:lvl2pPr>
            <a:lvl3pPr marL="0">
              <a:buFontTx/>
              <a:buNone/>
              <a:defRPr sz="1600" b="0" i="0" baseline="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600" b="0" i="0" baseline="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600" b="0" i="0">
                <a:solidFill>
                  <a:schemeClr val="accent1"/>
                </a:solidFill>
              </a:defRPr>
            </a:lvl5pPr>
            <a:lvl6pPr>
              <a:defRPr baseline="0"/>
            </a:lvl6pPr>
          </a:lstStyle>
          <a:p>
            <a:r>
              <a:rPr lang="en-GB" noProof="0"/>
              <a:t>Title level 1</a:t>
            </a:r>
          </a:p>
          <a:p>
            <a:pPr lvl="1"/>
            <a:r>
              <a:rPr lang="en-GB" noProof="0"/>
              <a:t>Title level 2</a:t>
            </a:r>
          </a:p>
          <a:p>
            <a:pPr lvl="2"/>
            <a:r>
              <a:rPr lang="en-GB" noProof="0"/>
              <a:t>Introduction, normal text, </a:t>
            </a:r>
            <a:r>
              <a:rPr lang="en-GB" u="sng" noProof="0"/>
              <a:t>level 3</a:t>
            </a:r>
            <a:endParaRPr lang="en-GB" noProof="0"/>
          </a:p>
          <a:p>
            <a:pPr lvl="3"/>
            <a:r>
              <a:rPr lang="en-GB" noProof="0"/>
              <a:t>Bulleted list, enumeration, level 4</a:t>
            </a:r>
          </a:p>
          <a:p>
            <a:pPr lvl="4"/>
            <a:r>
              <a:rPr lang="en-GB" noProof="0"/>
              <a:t>Bulleted list, enumeration, level 5</a:t>
            </a:r>
          </a:p>
          <a:p>
            <a:pPr lvl="5"/>
            <a:r>
              <a:rPr lang="en-GB" noProof="0"/>
              <a:t>Bulleted list, enumeration, level 6</a:t>
            </a:r>
          </a:p>
        </p:txBody>
      </p:sp>
    </p:spTree>
    <p:extLst>
      <p:ext uri="{BB962C8B-B14F-4D97-AF65-F5344CB8AC3E}">
        <p14:creationId xmlns:p14="http://schemas.microsoft.com/office/powerpoint/2010/main" val="249458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and change the title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7572164" y="1376772"/>
            <a:ext cx="3924436" cy="2284215"/>
          </a:xfrm>
        </p:spPr>
        <p:txBody>
          <a:bodyPr/>
          <a:lstStyle>
            <a:lvl1pPr>
              <a:defRPr/>
            </a:lvl1pPr>
            <a:lvl2pPr>
              <a:defRPr b="1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r>
              <a:rPr lang="en-GB" noProof="0"/>
              <a:t>Title level 1 </a:t>
            </a:r>
          </a:p>
          <a:p>
            <a:pPr lvl="1"/>
            <a:r>
              <a:rPr lang="en-GB" noProof="0"/>
              <a:t>Title level 2</a:t>
            </a:r>
          </a:p>
          <a:p>
            <a:pPr lvl="2"/>
            <a:r>
              <a:rPr lang="en-GB" noProof="0"/>
              <a:t>Introduction, normal text, </a:t>
            </a:r>
            <a:r>
              <a:rPr lang="en-GB" u="none" noProof="0"/>
              <a:t>level 3</a:t>
            </a:r>
            <a:endParaRPr lang="en-GB" noProof="0"/>
          </a:p>
          <a:p>
            <a:pPr lvl="3"/>
            <a:r>
              <a:rPr lang="en-GB" noProof="0"/>
              <a:t>Bulleted list, enumeration, level 4</a:t>
            </a:r>
          </a:p>
          <a:p>
            <a:pPr lvl="4"/>
            <a:r>
              <a:rPr lang="en-GB" noProof="0"/>
              <a:t>Bulleted list, enumeration, level 5</a:t>
            </a:r>
          </a:p>
          <a:p>
            <a:pPr lvl="5"/>
            <a:r>
              <a:rPr lang="en-GB" noProof="0"/>
              <a:t>Bulleted list, enumeration, level 6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Espace réservé du graphique 5"/>
          <p:cNvSpPr>
            <a:spLocks noGrp="1"/>
          </p:cNvSpPr>
          <p:nvPr>
            <p:ph type="chart" sz="quarter" idx="23" hasCustomPrompt="1"/>
          </p:nvPr>
        </p:nvSpPr>
        <p:spPr>
          <a:xfrm>
            <a:off x="704337" y="1700808"/>
            <a:ext cx="5931723" cy="3672408"/>
          </a:xfrm>
          <a:solidFill>
            <a:schemeClr val="bg2"/>
          </a:solidFill>
        </p:spPr>
        <p:txBody>
          <a:bodyPr vert="horz" wrap="square" lIns="36000" tIns="0" rIns="36000" bIns="0" rtlCol="0" anchor="ctr">
            <a:noAutofit/>
          </a:bodyPr>
          <a:lstStyle>
            <a:lvl1pPr algn="ctr">
              <a:defRPr lang="fr-FR" sz="1200" b="0" baseline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GB" noProof="0"/>
              <a:t>Click on the icon to add a graph</a:t>
            </a:r>
          </a:p>
        </p:txBody>
      </p:sp>
    </p:spTree>
    <p:extLst>
      <p:ext uri="{BB962C8B-B14F-4D97-AF65-F5344CB8AC3E}">
        <p14:creationId xmlns:p14="http://schemas.microsoft.com/office/powerpoint/2010/main" val="27643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uverture sty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1780" y="5856298"/>
            <a:ext cx="1440000" cy="680730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utomatiquement">
            <a:extLst>
              <a:ext uri="{FF2B5EF4-FFF2-40B4-BE49-F238E27FC236}">
                <a16:creationId xmlns:a16="http://schemas.microsoft.com/office/drawing/2014/main" id="{68E386CF-8B2F-43C2-AC75-F032C823C6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4272" y="-387424"/>
            <a:ext cx="2943783" cy="5789440"/>
          </a:xfrm>
          <a:prstGeom prst="rect">
            <a:avLst/>
          </a:prstGeom>
        </p:spPr>
      </p:pic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F3373F97-AA1F-404D-9733-DA241519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2897" y="6166981"/>
            <a:ext cx="6552000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noProof="0"/>
              <a:t>Restricted |  Mar. 2023  |  Technology Office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35E59A1-84B8-48C0-886D-EEE374161A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2897" y="1640467"/>
            <a:ext cx="7405432" cy="2114297"/>
          </a:xfrm>
        </p:spPr>
        <p:txBody>
          <a:bodyPr anchor="b"/>
          <a:lstStyle>
            <a:lvl1pPr algn="l">
              <a:lnSpc>
                <a:spcPct val="110000"/>
              </a:lnSpc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change the title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045E330C-0835-4FC5-81F5-31CC5A0197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2896" y="4149080"/>
            <a:ext cx="7405433" cy="468013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change the subtitle</a:t>
            </a:r>
          </a:p>
        </p:txBody>
      </p:sp>
    </p:spTree>
    <p:extLst>
      <p:ext uri="{BB962C8B-B14F-4D97-AF65-F5344CB8AC3E}">
        <p14:creationId xmlns:p14="http://schemas.microsoft.com/office/powerpoint/2010/main" val="14789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and change the title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1019436" y="1362834"/>
            <a:ext cx="5076564" cy="624017"/>
          </a:xfrm>
          <a:ln>
            <a:noFill/>
          </a:ln>
        </p:spPr>
        <p:txBody>
          <a:bodyPr anchor="t"/>
          <a:lstStyle>
            <a:lvl1pPr marL="0" algn="l">
              <a:buFontTx/>
              <a:buNone/>
              <a:defRPr sz="4000" b="1" i="0">
                <a:solidFill>
                  <a:schemeClr val="tx2"/>
                </a:solidFill>
              </a:defRPr>
            </a:lvl1pPr>
            <a:lvl2pPr marL="0">
              <a:buFontTx/>
              <a:buNone/>
              <a:defRPr sz="2200" b="0" i="0">
                <a:solidFill>
                  <a:schemeClr val="bg1"/>
                </a:solidFill>
              </a:defRPr>
            </a:lvl2pPr>
            <a:lvl3pPr marL="0">
              <a:buFontTx/>
              <a:buNone/>
              <a:defRPr sz="2200" b="0" i="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200" b="0" i="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2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163453" y="3942968"/>
            <a:ext cx="2268251" cy="830997"/>
          </a:xfrm>
        </p:spPr>
        <p:txBody>
          <a:bodyPr/>
          <a:lstStyle>
            <a:lvl1pPr marL="0">
              <a:buFontTx/>
              <a:buNone/>
              <a:defRPr sz="4000" b="1" i="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›"/>
              <a:defRPr sz="1000" b="0" i="0" baseline="0">
                <a:solidFill>
                  <a:schemeClr val="tx2"/>
                </a:solidFill>
              </a:defRPr>
            </a:lvl2pPr>
            <a:lvl3pPr marL="0">
              <a:buFontTx/>
              <a:buNone/>
              <a:defRPr sz="1600" b="0" i="0"/>
            </a:lvl3pPr>
            <a:lvl4pPr marL="0" indent="0">
              <a:buFontTx/>
              <a:buNone/>
              <a:defRPr sz="1600" b="0" i="0"/>
            </a:lvl4pPr>
            <a:lvl5pPr marL="0" indent="0">
              <a:buFontTx/>
              <a:buNone/>
              <a:defRPr sz="1600" b="0" i="0"/>
            </a:lvl5pPr>
          </a:lstStyle>
          <a:p>
            <a:pPr lvl="0"/>
            <a:r>
              <a:rPr lang="en-GB" noProof="0"/>
              <a:t>Level 1</a:t>
            </a:r>
          </a:p>
          <a:p>
            <a:pPr lvl="1"/>
            <a:r>
              <a:rPr lang="en-GB" noProof="0"/>
              <a:t>Level 2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3683732" y="3945250"/>
            <a:ext cx="2268251" cy="830997"/>
          </a:xfrm>
        </p:spPr>
        <p:txBody>
          <a:bodyPr/>
          <a:lstStyle>
            <a:lvl1pPr marL="0">
              <a:buFontTx/>
              <a:buNone/>
              <a:defRPr sz="4000" b="1" i="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›"/>
              <a:defRPr sz="1000" b="0" i="0">
                <a:solidFill>
                  <a:schemeClr val="tx2"/>
                </a:solidFill>
              </a:defRPr>
            </a:lvl2pPr>
            <a:lvl3pPr marL="0">
              <a:buFontTx/>
              <a:buNone/>
              <a:defRPr sz="1600" b="0" i="0"/>
            </a:lvl3pPr>
            <a:lvl4pPr marL="0" indent="0">
              <a:buFontTx/>
              <a:buNone/>
              <a:defRPr sz="1600" b="0" i="0"/>
            </a:lvl4pPr>
            <a:lvl5pPr marL="0" indent="0">
              <a:buFontTx/>
              <a:buNone/>
              <a:defRPr sz="1600" b="0" i="0"/>
            </a:lvl5pPr>
          </a:lstStyle>
          <a:p>
            <a:pPr lvl="0"/>
            <a:r>
              <a:rPr lang="en-GB" noProof="0"/>
              <a:t>Level 1</a:t>
            </a:r>
          </a:p>
          <a:p>
            <a:pPr lvl="1"/>
            <a:r>
              <a:rPr lang="en-GB" noProof="0"/>
              <a:t>Level 2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6168008" y="3942968"/>
            <a:ext cx="2268251" cy="830997"/>
          </a:xfrm>
        </p:spPr>
        <p:txBody>
          <a:bodyPr/>
          <a:lstStyle>
            <a:lvl1pPr marL="0">
              <a:buFontTx/>
              <a:buNone/>
              <a:defRPr sz="4000" b="1" i="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›"/>
              <a:defRPr sz="1000" b="0" i="0">
                <a:solidFill>
                  <a:schemeClr val="tx2"/>
                </a:solidFill>
              </a:defRPr>
            </a:lvl2pPr>
            <a:lvl3pPr marL="0">
              <a:buFontTx/>
              <a:buNone/>
              <a:defRPr sz="1600" b="0" i="0"/>
            </a:lvl3pPr>
            <a:lvl4pPr marL="0" indent="0">
              <a:buFontTx/>
              <a:buNone/>
              <a:defRPr sz="1600" b="0" i="0"/>
            </a:lvl4pPr>
            <a:lvl5pPr marL="0" indent="0">
              <a:buFontTx/>
              <a:buNone/>
              <a:defRPr sz="1600" b="0" i="0"/>
            </a:lvl5pPr>
          </a:lstStyle>
          <a:p>
            <a:pPr lvl="0"/>
            <a:r>
              <a:rPr lang="en-GB" noProof="0"/>
              <a:t>Level 1</a:t>
            </a:r>
          </a:p>
          <a:p>
            <a:pPr lvl="1"/>
            <a:r>
              <a:rPr lang="en-GB" noProof="0"/>
              <a:t>Level 2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8699718" y="3945250"/>
            <a:ext cx="2268251" cy="830997"/>
          </a:xfrm>
        </p:spPr>
        <p:txBody>
          <a:bodyPr/>
          <a:lstStyle>
            <a:lvl1pPr marL="0">
              <a:buFontTx/>
              <a:buNone/>
              <a:defRPr sz="4000" b="1" i="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›"/>
              <a:defRPr sz="1000" b="0" i="0">
                <a:solidFill>
                  <a:schemeClr val="tx2"/>
                </a:solidFill>
              </a:defRPr>
            </a:lvl2pPr>
            <a:lvl3pPr marL="0">
              <a:buFontTx/>
              <a:buNone/>
              <a:defRPr sz="1600" b="0" i="0"/>
            </a:lvl3pPr>
            <a:lvl4pPr marL="0" indent="0">
              <a:buFontTx/>
              <a:buNone/>
              <a:defRPr sz="1600" b="0" i="0"/>
            </a:lvl4pPr>
            <a:lvl5pPr marL="0" indent="0">
              <a:buFontTx/>
              <a:buNone/>
              <a:defRPr sz="1600" b="0" i="0"/>
            </a:lvl5pPr>
          </a:lstStyle>
          <a:p>
            <a:pPr lvl="0"/>
            <a:r>
              <a:rPr lang="en-GB" noProof="0"/>
              <a:t>Level 1</a:t>
            </a:r>
          </a:p>
          <a:p>
            <a:pPr lvl="1"/>
            <a:r>
              <a:rPr lang="en-GB" noProof="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223904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and change the title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90824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Q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192000" cy="6858000"/>
          </a:xfrm>
          <a:prstGeom prst="rect">
            <a:avLst/>
          </a:prstGeom>
          <a:solidFill>
            <a:srgbClr val="D7D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780075" y="2671752"/>
            <a:ext cx="4716599" cy="3031599"/>
          </a:xfrm>
        </p:spPr>
        <p:txBody>
          <a:bodyPr anchor="t"/>
          <a:lstStyle>
            <a:lvl1pPr>
              <a:lnSpc>
                <a:spcPct val="11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and change the title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981C53B-4986-204B-8562-304F54D65D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392" y="1268760"/>
            <a:ext cx="4769708" cy="47697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941357-7F9A-4155-A01D-E29576A396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1780" y="5856298"/>
            <a:ext cx="1440000" cy="6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505901" y="2805752"/>
            <a:ext cx="6552803" cy="126957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9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End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1780" y="5856298"/>
            <a:ext cx="1440000" cy="680730"/>
          </a:xfrm>
          <a:prstGeom prst="rect">
            <a:avLst/>
          </a:prstGeom>
        </p:spPr>
      </p:pic>
      <p:sp>
        <p:nvSpPr>
          <p:cNvPr id="8" name="object 4"/>
          <p:cNvSpPr/>
          <p:nvPr userDrawn="1"/>
        </p:nvSpPr>
        <p:spPr>
          <a:xfrm>
            <a:off x="1847528" y="908720"/>
            <a:ext cx="2736304" cy="3384376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GB" sz="662" noProof="0"/>
          </a:p>
        </p:txBody>
      </p:sp>
    </p:spTree>
    <p:extLst>
      <p:ext uri="{BB962C8B-B14F-4D97-AF65-F5344CB8AC3E}">
        <p14:creationId xmlns:p14="http://schemas.microsoft.com/office/powerpoint/2010/main" val="242625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 sty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1780" y="5856298"/>
            <a:ext cx="1440000" cy="68073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5939C19-4B0C-4B60-B24E-CBA5209CFC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6280" y="0"/>
            <a:ext cx="3932172" cy="5561856"/>
          </a:xfrm>
          <a:prstGeom prst="rect">
            <a:avLst/>
          </a:prstGeom>
          <a:effectLst>
            <a:outerShdw blurRad="571500" dist="381000" dir="27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14" name="Image 13" descr="Une image contenant objet&#10;&#10;Description générée automatiquement">
            <a:extLst>
              <a:ext uri="{FF2B5EF4-FFF2-40B4-BE49-F238E27FC236}">
                <a16:creationId xmlns:a16="http://schemas.microsoft.com/office/drawing/2014/main" id="{4D4498EC-1775-4519-9B57-1130D4F526C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5811" y="2187624"/>
            <a:ext cx="4848532" cy="6858000"/>
          </a:xfrm>
          <a:prstGeom prst="rect">
            <a:avLst/>
          </a:prstGeom>
          <a:effectLst>
            <a:outerShdw blurRad="571500" dist="381000" dir="27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DBDBB113-ACB0-4B69-9628-03D0DC98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2897" y="6166981"/>
            <a:ext cx="6552000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noProof="0"/>
              <a:t>Restricted |  Mar. 2023  |  Technology Office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0595AD25-BACD-4A4D-AC43-467009D562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2897" y="1640467"/>
            <a:ext cx="7405432" cy="2114297"/>
          </a:xfrm>
        </p:spPr>
        <p:txBody>
          <a:bodyPr anchor="b"/>
          <a:lstStyle>
            <a:lvl1pPr algn="l">
              <a:lnSpc>
                <a:spcPct val="110000"/>
              </a:lnSpc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change the title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5FFF4D61-7FD9-4E9D-A818-D12C0C445A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2896" y="4149080"/>
            <a:ext cx="7405433" cy="468013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change the subtitle</a:t>
            </a:r>
          </a:p>
        </p:txBody>
      </p:sp>
    </p:spTree>
    <p:extLst>
      <p:ext uri="{BB962C8B-B14F-4D97-AF65-F5344CB8AC3E}">
        <p14:creationId xmlns:p14="http://schemas.microsoft.com/office/powerpoint/2010/main" val="26801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 sty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1780" y="5856298"/>
            <a:ext cx="1440000" cy="680730"/>
          </a:xfrm>
          <a:prstGeom prst="rect">
            <a:avLst/>
          </a:prstGeom>
        </p:spPr>
      </p:pic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C424C68A-0D34-491E-9973-FD9C0F98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2897" y="6166981"/>
            <a:ext cx="6552000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Restricted |  Mar. 2023  |  Technology Office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FE93E1A-BADA-4254-82F6-6A88FAEC82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2897" y="1640467"/>
            <a:ext cx="7405432" cy="2114297"/>
          </a:xfrm>
        </p:spPr>
        <p:txBody>
          <a:bodyPr anchor="b"/>
          <a:lstStyle>
            <a:lvl1pPr algn="l">
              <a:lnSpc>
                <a:spcPct val="110000"/>
              </a:lnSpc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change the title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B591E4CC-F3E5-4D5B-81B6-F4C054ECF1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2896" y="4149080"/>
            <a:ext cx="7405433" cy="468013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change the subtitle</a:t>
            </a:r>
          </a:p>
        </p:txBody>
      </p:sp>
      <p:pic>
        <p:nvPicPr>
          <p:cNvPr id="9" name="Image 8" descr="Une image contenant accessoire, parapluie, très coloré, ouvrir&#10;&#10;Description générée automatiquement">
            <a:extLst>
              <a:ext uri="{FF2B5EF4-FFF2-40B4-BE49-F238E27FC236}">
                <a16:creationId xmlns:a16="http://schemas.microsoft.com/office/drawing/2014/main" id="{4749F40D-AE9B-4598-9BFD-9BA88E61DA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-1429219"/>
            <a:ext cx="6984777" cy="6984777"/>
          </a:xfrm>
          <a:prstGeom prst="rect">
            <a:avLst/>
          </a:prstGeom>
          <a:effectLst>
            <a:outerShdw blurRad="571500" dist="381000" dir="27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55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uverture sty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1780" y="5856298"/>
            <a:ext cx="1440000" cy="680730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utomatiquement">
            <a:extLst>
              <a:ext uri="{FF2B5EF4-FFF2-40B4-BE49-F238E27FC236}">
                <a16:creationId xmlns:a16="http://schemas.microsoft.com/office/drawing/2014/main" id="{A0250CAE-2E2F-43CD-BAD5-5EFFC13E22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4112" y="188640"/>
            <a:ext cx="4855906" cy="6858000"/>
          </a:xfrm>
          <a:prstGeom prst="rect">
            <a:avLst/>
          </a:prstGeom>
        </p:spPr>
      </p:pic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2BDFDFCA-846E-4702-86EF-85DCEDAD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2897" y="6166981"/>
            <a:ext cx="6552000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Restricted |  Mar. 2023  |  Technology Office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B3CCC44-F195-4E6A-B0CE-21B8FC8E27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2897" y="1640467"/>
            <a:ext cx="7405432" cy="2114297"/>
          </a:xfrm>
        </p:spPr>
        <p:txBody>
          <a:bodyPr anchor="b"/>
          <a:lstStyle>
            <a:lvl1pPr algn="l">
              <a:lnSpc>
                <a:spcPct val="110000"/>
              </a:lnSpc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change the title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2FFAED96-8693-4B11-B819-844D5F84FE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2896" y="4149080"/>
            <a:ext cx="7405433" cy="468013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change the subtitle</a:t>
            </a:r>
          </a:p>
        </p:txBody>
      </p:sp>
    </p:spTree>
    <p:extLst>
      <p:ext uri="{BB962C8B-B14F-4D97-AF65-F5344CB8AC3E}">
        <p14:creationId xmlns:p14="http://schemas.microsoft.com/office/powerpoint/2010/main" val="2807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 userDrawn="1"/>
        </p:nvSpPr>
        <p:spPr>
          <a:xfrm>
            <a:off x="2525590" y="476671"/>
            <a:ext cx="6385279" cy="923330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6000" b="1" noProof="0">
                <a:solidFill>
                  <a:schemeClr val="tx1"/>
                </a:solidFill>
              </a:rPr>
              <a:t>Table</a:t>
            </a:r>
            <a:r>
              <a:rPr lang="en-GB" sz="6000" b="1" baseline="0" noProof="0">
                <a:solidFill>
                  <a:schemeClr val="tx1"/>
                </a:solidFill>
              </a:rPr>
              <a:t> of contents</a:t>
            </a:r>
            <a:endParaRPr lang="en-GB" sz="6000" b="1" noProof="0">
              <a:solidFill>
                <a:schemeClr val="tx1"/>
              </a:solidFill>
            </a:endParaRPr>
          </a:p>
        </p:txBody>
      </p:sp>
      <p:sp>
        <p:nvSpPr>
          <p:cNvPr id="9" name="object 4"/>
          <p:cNvSpPr/>
          <p:nvPr userDrawn="1"/>
        </p:nvSpPr>
        <p:spPr>
          <a:xfrm>
            <a:off x="428" y="1400001"/>
            <a:ext cx="12191144" cy="5457565"/>
          </a:xfrm>
          <a:custGeom>
            <a:avLst/>
            <a:gdLst/>
            <a:ahLst/>
            <a:cxnLst/>
            <a:rect l="l" t="t" r="r" b="b"/>
            <a:pathLst>
              <a:path w="20104100" h="9172575">
                <a:moveTo>
                  <a:pt x="0" y="9172495"/>
                </a:moveTo>
                <a:lnTo>
                  <a:pt x="20104099" y="9172495"/>
                </a:lnTo>
                <a:lnTo>
                  <a:pt x="20104099" y="0"/>
                </a:lnTo>
                <a:lnTo>
                  <a:pt x="0" y="0"/>
                </a:lnTo>
                <a:lnTo>
                  <a:pt x="0" y="91724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0" tIns="0" rIns="0" bIns="0" rtlCol="0"/>
          <a:lstStyle/>
          <a:p>
            <a:endParaRPr lang="en-GB" sz="662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4249" y="1987890"/>
            <a:ext cx="8292425" cy="468013"/>
          </a:xfrm>
        </p:spPr>
        <p:txBody>
          <a:bodyPr/>
          <a:lstStyle>
            <a:lvl1pPr marL="0">
              <a:lnSpc>
                <a:spcPct val="110000"/>
              </a:lnSpc>
              <a:spcBef>
                <a:spcPts val="2400"/>
              </a:spcBef>
              <a:spcAft>
                <a:spcPts val="300"/>
              </a:spcAft>
              <a:buFontTx/>
              <a:buNone/>
              <a:defRPr sz="3000" b="1" i="0"/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>
                <a:solidFill>
                  <a:schemeClr val="tx2"/>
                </a:solidFill>
              </a:defRPr>
            </a:lvl2pPr>
            <a:lvl3pPr marL="0">
              <a:buFontTx/>
              <a:buNone/>
              <a:defRPr sz="1600" b="0" i="0"/>
            </a:lvl3pPr>
            <a:lvl4pPr marL="0" indent="0">
              <a:buFontTx/>
              <a:buNone/>
              <a:defRPr sz="1600" b="0" i="0"/>
            </a:lvl4pPr>
            <a:lvl5pPr marL="0" indent="0">
              <a:buFontTx/>
              <a:buNone/>
              <a:defRPr sz="1600" b="0" i="0"/>
            </a:lvl5pPr>
          </a:lstStyle>
          <a:p>
            <a:pPr lvl="0"/>
            <a:r>
              <a:rPr lang="en-GB" noProof="0"/>
              <a:t>Click to change the style of the text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5B42BA5-A03D-2D47-9B15-60A86126B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074" y="6167566"/>
            <a:ext cx="1221598" cy="789826"/>
          </a:xfrm>
          <a:prstGeom prst="rect">
            <a:avLst/>
          </a:prstGeom>
        </p:spPr>
      </p:pic>
      <p:sp>
        <p:nvSpPr>
          <p:cNvPr id="7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2592461" y="1987890"/>
            <a:ext cx="515132" cy="468013"/>
          </a:xfrm>
        </p:spPr>
        <p:txBody>
          <a:bodyPr wrap="none"/>
          <a:lstStyle>
            <a:lvl1pPr marL="0" algn="r">
              <a:buFontTx/>
              <a:buNone/>
              <a:defRPr sz="3000" b="1" i="0">
                <a:solidFill>
                  <a:schemeClr val="tx1"/>
                </a:solidFill>
              </a:defRPr>
            </a:lvl1pPr>
            <a:lvl2pPr marL="0">
              <a:buFontTx/>
              <a:buNone/>
              <a:defRPr sz="1600" b="0" i="0">
                <a:solidFill>
                  <a:schemeClr val="tx2"/>
                </a:solidFill>
              </a:defRPr>
            </a:lvl2pPr>
            <a:lvl3pPr marL="0">
              <a:buFontTx/>
              <a:buNone/>
              <a:defRPr sz="1600" b="0" i="0"/>
            </a:lvl3pPr>
            <a:lvl4pPr marL="0" indent="0">
              <a:buFontTx/>
              <a:buNone/>
              <a:defRPr sz="1600" b="0" i="0"/>
            </a:lvl4pPr>
            <a:lvl5pPr marL="0" indent="0">
              <a:buFontTx/>
              <a:buNone/>
              <a:defRPr sz="1600" b="0" i="0"/>
            </a:lvl5pPr>
          </a:lstStyle>
          <a:p>
            <a:pPr lvl="0"/>
            <a:r>
              <a:rPr lang="en-GB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79916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95325" y="164066"/>
            <a:ext cx="10801350" cy="307777"/>
          </a:xfrm>
          <a:prstGeom prst="rect">
            <a:avLst/>
          </a:prstGeom>
        </p:spPr>
        <p:txBody>
          <a:bodyPr vert="horz" wrap="square" lIns="36000" tIns="0" rIns="36000" bIns="0" rtlCol="0" anchor="ctr">
            <a:spAutoFit/>
          </a:bodyPr>
          <a:lstStyle/>
          <a:p>
            <a:pPr lvl="0"/>
            <a:r>
              <a:rPr lang="en-GB" noProof="0"/>
              <a:t>Change the style of the text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325" y="1376772"/>
            <a:ext cx="10801350" cy="2284215"/>
          </a:xfrm>
          <a:prstGeom prst="rect">
            <a:avLst/>
          </a:prstGeom>
        </p:spPr>
        <p:txBody>
          <a:bodyPr vert="horz" wrap="square" lIns="36000" tIns="0" rIns="36000" bIns="0" rtlCol="0">
            <a:spAutoFit/>
          </a:bodyPr>
          <a:lstStyle/>
          <a:p>
            <a:pPr lvl="0"/>
            <a:r>
              <a:rPr lang="en-GB" noProof="0"/>
              <a:t>Change the style of the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 </a:t>
            </a:r>
          </a:p>
          <a:p>
            <a:pPr lvl="3"/>
            <a:r>
              <a:rPr lang="en-GB" noProof="0"/>
              <a:t>Fourth level 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83432" y="6500770"/>
            <a:ext cx="5040000" cy="123111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Restricted |  Mar. 2023  |  Technology Office</a:t>
            </a:r>
            <a:endParaRPr lang="en-GB" noProof="0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576000"/>
            <a:ext cx="12200219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1528" y="6507292"/>
            <a:ext cx="263461" cy="123111"/>
          </a:xfrm>
          <a:prstGeom prst="rect">
            <a:avLst/>
          </a:prstGeom>
        </p:spPr>
        <p:txBody>
          <a:bodyPr vert="horz" wrap="none" lIns="36000" tIns="0" rIns="36000" bIns="0" rtlCol="0" anchor="ctr">
            <a:spAutoFit/>
          </a:bodyPr>
          <a:lstStyle>
            <a:lvl1pPr algn="l">
              <a:defRPr lang="fr-FR" sz="800" b="1" smtClean="0">
                <a:solidFill>
                  <a:schemeClr val="tx2"/>
                </a:solidFill>
              </a:defRPr>
            </a:lvl1pPr>
          </a:lstStyle>
          <a:p>
            <a:fld id="{72F7D735-2684-4015-BC38-8C62B24B466E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57C415-651B-3241-8AB0-1BCF9DB3B237}"/>
              </a:ext>
            </a:extLst>
          </p:cNvPr>
          <p:cNvPicPr>
            <a:picLocks noChangeAspect="1"/>
          </p:cNvPicPr>
          <p:nvPr/>
        </p:nvPicPr>
        <p:blipFill>
          <a:blip r:embed="rId5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3074" y="6167566"/>
            <a:ext cx="1221598" cy="7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3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4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680" r:id="rId24"/>
    <p:sldLayoutId id="2147483733" r:id="rId25"/>
    <p:sldLayoutId id="2147483734" r:id="rId26"/>
    <p:sldLayoutId id="2147483735" r:id="rId27"/>
    <p:sldLayoutId id="2147483736" r:id="rId28"/>
    <p:sldLayoutId id="2147483674" r:id="rId29"/>
    <p:sldLayoutId id="2147483737" r:id="rId30"/>
    <p:sldLayoutId id="2147483738" r:id="rId31"/>
    <p:sldLayoutId id="2147483739" r:id="rId32"/>
    <p:sldLayoutId id="2147483746" r:id="rId33"/>
    <p:sldLayoutId id="2147483678" r:id="rId34"/>
    <p:sldLayoutId id="2147483681" r:id="rId35"/>
    <p:sldLayoutId id="2147483668" r:id="rId36"/>
    <p:sldLayoutId id="2147483669" r:id="rId37"/>
    <p:sldLayoutId id="2147483671" r:id="rId38"/>
    <p:sldLayoutId id="2147483742" r:id="rId39"/>
    <p:sldLayoutId id="2147483743" r:id="rId40"/>
    <p:sldLayoutId id="2147483672" r:id="rId41"/>
    <p:sldLayoutId id="2147483673" r:id="rId42"/>
    <p:sldLayoutId id="2147483682" r:id="rId43"/>
    <p:sldLayoutId id="2147483744" r:id="rId44"/>
    <p:sldLayoutId id="2147483745" r:id="rId45"/>
    <p:sldLayoutId id="2147483670" r:id="rId46"/>
    <p:sldLayoutId id="2147483675" r:id="rId47"/>
    <p:sldLayoutId id="2147483676" r:id="rId48"/>
    <p:sldLayoutId id="2147483679" r:id="rId49"/>
    <p:sldLayoutId id="2147483677" r:id="rId50"/>
    <p:sldLayoutId id="2147483747" r:id="rId51"/>
    <p:sldLayoutId id="2147483683" r:id="rId52"/>
    <p:sldLayoutId id="2147483684" r:id="rId53"/>
  </p:sldLayoutIdLst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100000"/>
        </a:lnSpc>
        <a:spcBef>
          <a:spcPts val="0"/>
        </a:spcBef>
        <a:buNone/>
        <a:tabLst>
          <a:tab pos="536575" algn="l"/>
        </a:tabLst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defRPr sz="32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1200"/>
        </a:spcBef>
        <a:buFontTx/>
        <a:buNone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3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300"/>
        </a:spcBef>
        <a:buClr>
          <a:schemeClr val="tx2"/>
        </a:buClr>
        <a:buFont typeface="Symbol" panose="05050102010706020507" pitchFamily="18" charset="2"/>
        <a:buChar char="·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300"/>
        </a:spcBef>
        <a:buClrTx/>
        <a:buFont typeface="Arial"/>
        <a:buChar char="•"/>
        <a:defRPr sz="1400" i="0" kern="1200">
          <a:solidFill>
            <a:schemeClr val="tx2"/>
          </a:solidFill>
          <a:latin typeface="+mn-lt"/>
          <a:ea typeface="+mn-ea"/>
          <a:cs typeface="+mn-cs"/>
        </a:defRPr>
      </a:lvl5pPr>
      <a:lvl6pPr marL="360000" indent="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7242" userDrawn="1">
          <p15:clr>
            <a:srgbClr val="F26B43"/>
          </p15:clr>
        </p15:guide>
        <p15:guide id="5" orient="horz" pos="867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4EDD8CF1-B8DC-8C2C-9653-34A9D278DEF9}"/>
              </a:ext>
            </a:extLst>
          </p:cNvPr>
          <p:cNvSpPr txBox="1">
            <a:spLocks/>
          </p:cNvSpPr>
          <p:nvPr/>
        </p:nvSpPr>
        <p:spPr>
          <a:xfrm>
            <a:off x="-76200" y="1707185"/>
            <a:ext cx="12191999" cy="9053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tabLst>
                <a:tab pos="536575" algn="l"/>
              </a:tabLst>
              <a:defRPr sz="2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0000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WorkShop</a:t>
            </a:r>
            <a:endParaRPr lang="pt-PT" sz="10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60CD20EA-6F11-4CD9-92C5-9B4CF360232F}"/>
              </a:ext>
            </a:extLst>
          </p:cNvPr>
          <p:cNvSpPr txBox="1">
            <a:spLocks/>
          </p:cNvSpPr>
          <p:nvPr/>
        </p:nvSpPr>
        <p:spPr>
          <a:xfrm>
            <a:off x="164486" y="6589644"/>
            <a:ext cx="685050" cy="123111"/>
          </a:xfrm>
          <a:prstGeom prst="rect">
            <a:avLst/>
          </a:prstGeom>
        </p:spPr>
        <p:txBody>
          <a:bodyPr vert="horz" wrap="none" lIns="36000" tIns="0" rIns="3600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lang="fr-FR" sz="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Agosto 2024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067AF45D-52A3-E692-F987-2708400AC8C4}"/>
              </a:ext>
            </a:extLst>
          </p:cNvPr>
          <p:cNvSpPr txBox="1">
            <a:spLocks/>
          </p:cNvSpPr>
          <p:nvPr/>
        </p:nvSpPr>
        <p:spPr>
          <a:xfrm>
            <a:off x="3539638" y="2862943"/>
            <a:ext cx="5887390" cy="4680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3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Tx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20000"/>
              </a:lnSpc>
              <a:spcBef>
                <a:spcPts val="300"/>
              </a:spcBef>
              <a:buClr>
                <a:schemeClr val="tx2"/>
              </a:buClr>
              <a:buFont typeface="Symbol" panose="05050102010706020507" pitchFamily="18" charset="2"/>
              <a:buChar char="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20000"/>
              </a:lnSpc>
              <a:spcBef>
                <a:spcPts val="300"/>
              </a:spcBef>
              <a:buClrTx/>
              <a:buFont typeface="Arial"/>
              <a:buChar char="•"/>
              <a:defRPr sz="14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6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5000" dirty="0">
                <a:solidFill>
                  <a:schemeClr val="bg1"/>
                </a:solidFill>
                <a:latin typeface="Bradley Hand ITC" panose="03070402050302030203" pitchFamily="66" charset="0"/>
              </a:rPr>
              <a:t>Access </a:t>
            </a:r>
            <a:r>
              <a:rPr lang="pt-PT" sz="5000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Modified</a:t>
            </a:r>
            <a:endParaRPr lang="pt-PT" sz="5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4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54404-D222-F3D1-2FBF-2B9EE79090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61" y="6544312"/>
            <a:ext cx="5040000" cy="123111"/>
          </a:xfrm>
        </p:spPr>
        <p:txBody>
          <a:bodyPr/>
          <a:lstStyle/>
          <a:p>
            <a:r>
              <a:rPr lang="en-US" noProof="0" dirty="0"/>
              <a:t>Agosto 2024</a:t>
            </a:r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8350F-C27F-AEC1-4516-1DC3CBA438F9}"/>
              </a:ext>
            </a:extLst>
          </p:cNvPr>
          <p:cNvSpPr txBox="1"/>
          <p:nvPr/>
        </p:nvSpPr>
        <p:spPr>
          <a:xfrm>
            <a:off x="0" y="578366"/>
            <a:ext cx="12192000" cy="76944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pt-PT" sz="5000" b="1" dirty="0" err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Public</a:t>
            </a:r>
            <a:r>
              <a:rPr lang="pt-PT" sz="5000" b="1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 - Publico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E077C-F47D-8B5E-9291-B79761BF09CC}"/>
              </a:ext>
            </a:extLst>
          </p:cNvPr>
          <p:cNvSpPr txBox="1"/>
          <p:nvPr/>
        </p:nvSpPr>
        <p:spPr>
          <a:xfrm>
            <a:off x="0" y="2101017"/>
            <a:ext cx="12191999" cy="4616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85750" indent="-285750" algn="ctr">
              <a:buClr>
                <a:schemeClr val="tx2"/>
              </a:buClr>
              <a:buFont typeface="Arial"/>
              <a:buChar char="•"/>
            </a:pPr>
            <a:r>
              <a:rPr lang="pt-PT" sz="3000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Pode ser acedido em qualquer lugar</a:t>
            </a:r>
          </a:p>
        </p:txBody>
      </p:sp>
    </p:spTree>
    <p:extLst>
      <p:ext uri="{BB962C8B-B14F-4D97-AF65-F5344CB8AC3E}">
        <p14:creationId xmlns:p14="http://schemas.microsoft.com/office/powerpoint/2010/main" val="17157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54404-D222-F3D1-2FBF-2B9EE79090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61" y="6544312"/>
            <a:ext cx="5040000" cy="123111"/>
          </a:xfrm>
        </p:spPr>
        <p:txBody>
          <a:bodyPr/>
          <a:lstStyle/>
          <a:p>
            <a:r>
              <a:rPr lang="en-US" noProof="0" dirty="0"/>
              <a:t>Agosto 2024</a:t>
            </a:r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8350F-C27F-AEC1-4516-1DC3CBA438F9}"/>
              </a:ext>
            </a:extLst>
          </p:cNvPr>
          <p:cNvSpPr txBox="1"/>
          <p:nvPr/>
        </p:nvSpPr>
        <p:spPr>
          <a:xfrm>
            <a:off x="0" y="578366"/>
            <a:ext cx="12192000" cy="76944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pt-PT" sz="5000" b="1" dirty="0" err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Private</a:t>
            </a:r>
            <a:r>
              <a:rPr lang="pt-PT" sz="5000" b="1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 - Privado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E077C-F47D-8B5E-9291-B79761BF09CC}"/>
              </a:ext>
            </a:extLst>
          </p:cNvPr>
          <p:cNvSpPr txBox="1"/>
          <p:nvPr/>
        </p:nvSpPr>
        <p:spPr>
          <a:xfrm>
            <a:off x="0" y="2101017"/>
            <a:ext cx="12191999" cy="4616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85750" indent="-285750" algn="ctr">
              <a:buClr>
                <a:schemeClr val="tx2"/>
              </a:buClr>
              <a:buFont typeface="Arial"/>
              <a:buChar char="•"/>
            </a:pPr>
            <a:r>
              <a:rPr lang="pt-PT" sz="3000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Apenas a própria classe consegue aceder</a:t>
            </a:r>
          </a:p>
        </p:txBody>
      </p:sp>
    </p:spTree>
    <p:extLst>
      <p:ext uri="{BB962C8B-B14F-4D97-AF65-F5344CB8AC3E}">
        <p14:creationId xmlns:p14="http://schemas.microsoft.com/office/powerpoint/2010/main" val="33101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54404-D222-F3D1-2FBF-2B9EE79090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61" y="6544312"/>
            <a:ext cx="5040000" cy="123111"/>
          </a:xfrm>
        </p:spPr>
        <p:txBody>
          <a:bodyPr/>
          <a:lstStyle/>
          <a:p>
            <a:r>
              <a:rPr lang="en-US" noProof="0" dirty="0"/>
              <a:t>Agosto 2024</a:t>
            </a:r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8350F-C27F-AEC1-4516-1DC3CBA438F9}"/>
              </a:ext>
            </a:extLst>
          </p:cNvPr>
          <p:cNvSpPr txBox="1"/>
          <p:nvPr/>
        </p:nvSpPr>
        <p:spPr>
          <a:xfrm>
            <a:off x="0" y="578366"/>
            <a:ext cx="12192000" cy="76944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pt-PT" sz="5000" b="1" dirty="0" err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Protected</a:t>
            </a:r>
            <a:r>
              <a:rPr lang="pt-PT" sz="5000" b="1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 - Protegido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E077C-F47D-8B5E-9291-B79761BF09CC}"/>
              </a:ext>
            </a:extLst>
          </p:cNvPr>
          <p:cNvSpPr txBox="1"/>
          <p:nvPr/>
        </p:nvSpPr>
        <p:spPr>
          <a:xfrm>
            <a:off x="0" y="2101017"/>
            <a:ext cx="12191999" cy="138499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85750" indent="-285750" algn="ctr">
              <a:buClr>
                <a:schemeClr val="tx2"/>
              </a:buClr>
              <a:buFont typeface="Arial"/>
              <a:buChar char="•"/>
            </a:pPr>
            <a:r>
              <a:rPr lang="pt-PT" sz="3000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Quem pode aceder:</a:t>
            </a:r>
          </a:p>
          <a:p>
            <a:pPr marL="285750" indent="-285750" algn="ctr">
              <a:buClr>
                <a:schemeClr val="tx2"/>
              </a:buClr>
              <a:buFont typeface="Arial"/>
              <a:buChar char="•"/>
            </a:pPr>
            <a:r>
              <a:rPr lang="pt-PT" sz="3000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Própria classe</a:t>
            </a:r>
          </a:p>
          <a:p>
            <a:pPr marL="285750" indent="-285750" algn="ctr">
              <a:buClr>
                <a:schemeClr val="tx2"/>
              </a:buClr>
              <a:buFont typeface="Arial"/>
              <a:buChar char="•"/>
            </a:pPr>
            <a:r>
              <a:rPr lang="pt-PT" sz="3000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Subclasses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88D9B1-6F7E-092A-44F2-4FAC8CD04631}"/>
              </a:ext>
            </a:extLst>
          </p:cNvPr>
          <p:cNvSpPr/>
          <p:nvPr/>
        </p:nvSpPr>
        <p:spPr>
          <a:xfrm rot="993278">
            <a:off x="8872061" y="1688754"/>
            <a:ext cx="1839685" cy="141521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noProof="1">
                <a:solidFill>
                  <a:schemeClr val="accent6">
                    <a:lumMod val="10000"/>
                  </a:schemeClr>
                </a:solidFill>
                <a:latin typeface="Bradley Hand ITC" panose="03070402050302030203" pitchFamily="66" charset="0"/>
              </a:rPr>
              <a:t>Classes Derivadas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35319B-905A-4500-980F-9194B8FCB8A8}"/>
              </a:ext>
            </a:extLst>
          </p:cNvPr>
          <p:cNvCxnSpPr>
            <a:cxnSpLocks/>
          </p:cNvCxnSpPr>
          <p:nvPr/>
        </p:nvCxnSpPr>
        <p:spPr>
          <a:xfrm flipV="1">
            <a:off x="7293429" y="2677886"/>
            <a:ext cx="1415142" cy="533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60C81F-034D-F0CB-2CBE-EE3812A6C3C2}"/>
              </a:ext>
            </a:extLst>
          </p:cNvPr>
          <p:cNvCxnSpPr>
            <a:cxnSpLocks/>
          </p:cNvCxnSpPr>
          <p:nvPr/>
        </p:nvCxnSpPr>
        <p:spPr>
          <a:xfrm>
            <a:off x="5264274" y="3429000"/>
            <a:ext cx="188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9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54404-D222-F3D1-2FBF-2B9EE79090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61" y="6544312"/>
            <a:ext cx="5040000" cy="123111"/>
          </a:xfrm>
        </p:spPr>
        <p:txBody>
          <a:bodyPr/>
          <a:lstStyle/>
          <a:p>
            <a:r>
              <a:rPr lang="en-US" noProof="0" dirty="0"/>
              <a:t>Agosto 2024</a:t>
            </a:r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8350F-C27F-AEC1-4516-1DC3CBA438F9}"/>
              </a:ext>
            </a:extLst>
          </p:cNvPr>
          <p:cNvSpPr txBox="1"/>
          <p:nvPr/>
        </p:nvSpPr>
        <p:spPr>
          <a:xfrm>
            <a:off x="0" y="578366"/>
            <a:ext cx="12192000" cy="76944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pt-PT" sz="5000" b="1" dirty="0" err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Internal</a:t>
            </a:r>
            <a:r>
              <a:rPr lang="pt-PT" sz="5000" b="1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 - Interno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E077C-F47D-8B5E-9291-B79761BF09CC}"/>
              </a:ext>
            </a:extLst>
          </p:cNvPr>
          <p:cNvSpPr txBox="1"/>
          <p:nvPr/>
        </p:nvSpPr>
        <p:spPr>
          <a:xfrm>
            <a:off x="123461" y="3135160"/>
            <a:ext cx="12191999" cy="138499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85750" indent="-285750" algn="ctr">
              <a:buClr>
                <a:schemeClr val="tx2"/>
              </a:buClr>
              <a:buFont typeface="Arial"/>
              <a:buChar char="•"/>
            </a:pPr>
            <a:r>
              <a:rPr lang="pt-PT" sz="3000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Torna o membro acessível apenas dentro do mesmo </a:t>
            </a:r>
            <a:r>
              <a:rPr lang="pt-PT" sz="3000" dirty="0" err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assembly</a:t>
            </a:r>
            <a:endParaRPr lang="pt-PT" sz="3000" dirty="0">
              <a:solidFill>
                <a:schemeClr val="bg1"/>
              </a:solidFill>
              <a:latin typeface="Bradley Hand ITC" panose="03070402050302030203" pitchFamily="66" charset="0"/>
              <a:cs typeface="Aharoni" panose="020F0502020204030204" pitchFamily="2" charset="-79"/>
            </a:endParaRPr>
          </a:p>
          <a:p>
            <a:pPr marL="285750" indent="-285750" algn="ctr">
              <a:buClr>
                <a:schemeClr val="tx2"/>
              </a:buClr>
              <a:buFont typeface="Arial"/>
              <a:buChar char="•"/>
            </a:pPr>
            <a:r>
              <a:rPr lang="pt-PT" sz="3000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Utilizado para definir componentes que fazem parte de uma implementação interna e não devem ser expostos a outros </a:t>
            </a:r>
            <a:r>
              <a:rPr lang="pt-PT" sz="3000" dirty="0" err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assemblies</a:t>
            </a:r>
            <a:endParaRPr lang="pt-PT" sz="3000" dirty="0">
              <a:solidFill>
                <a:schemeClr val="bg1"/>
              </a:solidFill>
              <a:latin typeface="Bradley Hand ITC" panose="03070402050302030203" pitchFamily="66" charset="0"/>
              <a:cs typeface="Aharoni" panose="020F0502020204030204" pitchFamily="2" charset="-79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685CD4-B3E5-F45F-6118-137A172C809E}"/>
              </a:ext>
            </a:extLst>
          </p:cNvPr>
          <p:cNvCxnSpPr>
            <a:cxnSpLocks/>
          </p:cNvCxnSpPr>
          <p:nvPr/>
        </p:nvCxnSpPr>
        <p:spPr>
          <a:xfrm>
            <a:off x="9666514" y="3526972"/>
            <a:ext cx="1491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FCEBB0-C659-C2B2-82C8-CB84C83C4455}"/>
              </a:ext>
            </a:extLst>
          </p:cNvPr>
          <p:cNvCxnSpPr>
            <a:cxnSpLocks/>
          </p:cNvCxnSpPr>
          <p:nvPr/>
        </p:nvCxnSpPr>
        <p:spPr>
          <a:xfrm flipV="1">
            <a:off x="10208989" y="2667000"/>
            <a:ext cx="391196" cy="4681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AF6F0CB-0CEA-B23A-9FE4-8D5CBE3575C5}"/>
              </a:ext>
            </a:extLst>
          </p:cNvPr>
          <p:cNvSpPr/>
          <p:nvPr/>
        </p:nvSpPr>
        <p:spPr>
          <a:xfrm>
            <a:off x="9099174" y="819581"/>
            <a:ext cx="3002023" cy="17520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accent6">
                    <a:lumMod val="10000"/>
                  </a:schemeClr>
                </a:solidFill>
                <a:latin typeface="Bradley Hand ITC" panose="03070402050302030203" pitchFamily="66" charset="0"/>
              </a:rPr>
              <a:t>Conjunto de arquivos de código compilado como uma biblioteca</a:t>
            </a:r>
            <a:endParaRPr lang="pt-PT" b="1" noProof="1">
              <a:solidFill>
                <a:schemeClr val="accent6">
                  <a:lumMod val="10000"/>
                </a:schemeClr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54404-D222-F3D1-2FBF-2B9EE79090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61" y="6544312"/>
            <a:ext cx="5040000" cy="123111"/>
          </a:xfrm>
        </p:spPr>
        <p:txBody>
          <a:bodyPr/>
          <a:lstStyle/>
          <a:p>
            <a:r>
              <a:rPr lang="en-US" noProof="0" dirty="0"/>
              <a:t>Agosto 2024</a:t>
            </a:r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8350F-C27F-AEC1-4516-1DC3CBA438F9}"/>
              </a:ext>
            </a:extLst>
          </p:cNvPr>
          <p:cNvSpPr txBox="1"/>
          <p:nvPr/>
        </p:nvSpPr>
        <p:spPr>
          <a:xfrm>
            <a:off x="0" y="578366"/>
            <a:ext cx="12192000" cy="76944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pt-PT" sz="5000" b="1" dirty="0" err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Protected</a:t>
            </a:r>
            <a:r>
              <a:rPr lang="pt-PT" sz="5000" b="1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 </a:t>
            </a:r>
            <a:r>
              <a:rPr lang="pt-PT" sz="5000" b="1" dirty="0" err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Internal</a:t>
            </a:r>
            <a:r>
              <a:rPr lang="pt-PT" sz="5000" b="1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 – Protegido Interno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E077C-F47D-8B5E-9291-B79761BF09CC}"/>
              </a:ext>
            </a:extLst>
          </p:cNvPr>
          <p:cNvSpPr txBox="1"/>
          <p:nvPr/>
        </p:nvSpPr>
        <p:spPr>
          <a:xfrm>
            <a:off x="0" y="2101017"/>
            <a:ext cx="12191999" cy="184665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85750" indent="-285750" algn="ctr">
              <a:buClr>
                <a:schemeClr val="tx2"/>
              </a:buClr>
              <a:buFont typeface="Arial"/>
              <a:buChar char="•"/>
            </a:pPr>
            <a:r>
              <a:rPr lang="pt-PT" sz="3000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Junção do “</a:t>
            </a:r>
            <a:r>
              <a:rPr lang="pt-PT" sz="3000" dirty="0" err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Protected</a:t>
            </a:r>
            <a:r>
              <a:rPr lang="pt-PT" sz="3000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” e “</a:t>
            </a:r>
            <a:r>
              <a:rPr lang="pt-PT" sz="3000" dirty="0" err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Internal</a:t>
            </a:r>
            <a:r>
              <a:rPr lang="pt-PT" sz="3000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”</a:t>
            </a:r>
          </a:p>
          <a:p>
            <a:pPr marL="285750" indent="-285750" algn="ctr">
              <a:buClr>
                <a:schemeClr val="tx2"/>
              </a:buClr>
              <a:buFont typeface="Arial"/>
              <a:buChar char="•"/>
            </a:pPr>
            <a:r>
              <a:rPr lang="pt-PT" sz="3000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Utilizado para expor membros a subclasses e a classe dentro do mesmo </a:t>
            </a:r>
            <a:r>
              <a:rPr lang="pt-PT" sz="3000" dirty="0" err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assembly</a:t>
            </a:r>
            <a:endParaRPr lang="pt-PT" sz="3000" dirty="0">
              <a:solidFill>
                <a:schemeClr val="bg1"/>
              </a:solidFill>
              <a:latin typeface="Bradley Hand ITC" panose="03070402050302030203" pitchFamily="66" charset="0"/>
              <a:cs typeface="Aharoni" panose="020F0502020204030204" pitchFamily="2" charset="-79"/>
            </a:endParaRPr>
          </a:p>
          <a:p>
            <a:pPr marL="285750" indent="-285750" algn="ctr">
              <a:buClr>
                <a:schemeClr val="tx2"/>
              </a:buClr>
              <a:buFont typeface="Arial"/>
              <a:buChar char="•"/>
            </a:pPr>
            <a:endParaRPr lang="pt-PT" sz="3000" dirty="0">
              <a:solidFill>
                <a:schemeClr val="bg1"/>
              </a:solidFill>
              <a:latin typeface="Bradley Hand ITC" panose="03070402050302030203" pitchFamily="66" charset="0"/>
              <a:cs typeface="Aharoni" panose="020F0502020204030204" pitchFamily="2" charset="-79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8CF87A65-CEFB-44BB-574E-9D4C0EEFFBD8}"/>
              </a:ext>
            </a:extLst>
          </p:cNvPr>
          <p:cNvSpPr/>
          <p:nvPr/>
        </p:nvSpPr>
        <p:spPr>
          <a:xfrm>
            <a:off x="11727180" y="228600"/>
            <a:ext cx="171450" cy="240029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54404-D222-F3D1-2FBF-2B9EE79090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61" y="6544312"/>
            <a:ext cx="5040000" cy="123111"/>
          </a:xfrm>
        </p:spPr>
        <p:txBody>
          <a:bodyPr/>
          <a:lstStyle/>
          <a:p>
            <a:r>
              <a:rPr lang="en-US" noProof="0" dirty="0"/>
              <a:t>Agosto 2024</a:t>
            </a:r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8350F-C27F-AEC1-4516-1DC3CBA438F9}"/>
              </a:ext>
            </a:extLst>
          </p:cNvPr>
          <p:cNvSpPr txBox="1"/>
          <p:nvPr/>
        </p:nvSpPr>
        <p:spPr>
          <a:xfrm>
            <a:off x="0" y="578366"/>
            <a:ext cx="12192000" cy="76944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pt-PT" sz="5000" b="1" dirty="0" err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Private</a:t>
            </a:r>
            <a:r>
              <a:rPr lang="pt-PT" sz="5000" b="1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 </a:t>
            </a:r>
            <a:r>
              <a:rPr lang="pt-PT" sz="5000" b="1" dirty="0" err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Protected</a:t>
            </a:r>
            <a:r>
              <a:rPr lang="pt-PT" sz="5000" b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 – Privado Protegido</a:t>
            </a:r>
            <a:endParaRPr lang="pt-PT" sz="5000" b="1" dirty="0">
              <a:solidFill>
                <a:schemeClr val="bg1"/>
              </a:solidFill>
              <a:latin typeface="Bradley Hand ITC" panose="03070402050302030203" pitchFamily="66" charset="0"/>
              <a:cs typeface="Aharoni" panose="020F050202020403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E077C-F47D-8B5E-9291-B79761BF09CC}"/>
              </a:ext>
            </a:extLst>
          </p:cNvPr>
          <p:cNvSpPr txBox="1"/>
          <p:nvPr/>
        </p:nvSpPr>
        <p:spPr>
          <a:xfrm>
            <a:off x="0" y="2101017"/>
            <a:ext cx="12191999" cy="230832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85750" indent="-285750" algn="ctr">
              <a:buClr>
                <a:schemeClr val="tx2"/>
              </a:buClr>
              <a:buFont typeface="Arial"/>
              <a:buChar char="•"/>
            </a:pPr>
            <a:r>
              <a:rPr lang="pt-PT" sz="3000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Restringe o acesso a classes derivadas dentro do mesmo </a:t>
            </a:r>
            <a:r>
              <a:rPr lang="pt-PT" sz="3000" dirty="0" err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assembly</a:t>
            </a:r>
            <a:r>
              <a:rPr lang="pt-PT" sz="3000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, mas ainda permite que subclasses no mesmo </a:t>
            </a:r>
            <a:r>
              <a:rPr lang="pt-PT" sz="3000" dirty="0" err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assembly</a:t>
            </a:r>
            <a:r>
              <a:rPr lang="pt-PT" sz="3000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 tenham visibilidade</a:t>
            </a:r>
          </a:p>
          <a:p>
            <a:pPr marL="285750" indent="-285750" algn="ctr">
              <a:buClr>
                <a:schemeClr val="tx2"/>
              </a:buClr>
              <a:buFont typeface="Arial"/>
              <a:buChar char="•"/>
            </a:pPr>
            <a:r>
              <a:rPr lang="pt-PT" sz="3000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Mais restritivo que “</a:t>
            </a:r>
            <a:r>
              <a:rPr lang="pt-PT" sz="3000" dirty="0" err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Protected</a:t>
            </a:r>
            <a:r>
              <a:rPr lang="pt-PT" sz="3000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 </a:t>
            </a:r>
            <a:r>
              <a:rPr lang="pt-PT" sz="3000" dirty="0" err="1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Internal</a:t>
            </a:r>
            <a:r>
              <a:rPr lang="pt-PT" sz="3000" dirty="0">
                <a:solidFill>
                  <a:schemeClr val="bg1"/>
                </a:solidFill>
                <a:latin typeface="Bradley Hand ITC" panose="03070402050302030203" pitchFamily="66" charset="0"/>
                <a:cs typeface="Aharoni" panose="020F0502020204030204" pitchFamily="2" charset="-79"/>
              </a:rPr>
              <a:t>”</a:t>
            </a:r>
          </a:p>
          <a:p>
            <a:pPr marL="285750" indent="-285750" algn="ctr">
              <a:buClr>
                <a:schemeClr val="tx2"/>
              </a:buClr>
              <a:buFont typeface="Arial"/>
              <a:buChar char="•"/>
            </a:pPr>
            <a:endParaRPr lang="pt-PT" sz="3000" dirty="0">
              <a:solidFill>
                <a:schemeClr val="bg1"/>
              </a:solidFill>
              <a:latin typeface="Bradley Hand ITC" panose="03070402050302030203" pitchFamily="66" charset="0"/>
              <a:cs typeface="Aharoni" panose="020F0502020204030204" pitchFamily="2" charset="-79"/>
            </a:endParaRPr>
          </a:p>
          <a:p>
            <a:pPr marL="285750" indent="-285750" algn="ctr">
              <a:buClr>
                <a:schemeClr val="tx2"/>
              </a:buClr>
              <a:buFont typeface="Arial"/>
              <a:buChar char="•"/>
            </a:pPr>
            <a:endParaRPr lang="pt-PT" sz="3000" dirty="0">
              <a:solidFill>
                <a:schemeClr val="bg1"/>
              </a:solidFill>
              <a:latin typeface="Bradley Hand ITC" panose="03070402050302030203" pitchFamily="66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209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56725DEE-6F24-991B-072C-886A1AB948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61" y="6544312"/>
            <a:ext cx="5040000" cy="123111"/>
          </a:xfrm>
        </p:spPr>
        <p:txBody>
          <a:bodyPr/>
          <a:lstStyle/>
          <a:p>
            <a:r>
              <a:rPr lang="en-US" noProof="0" dirty="0"/>
              <a:t>Agosto 2024</a:t>
            </a:r>
            <a:endParaRPr lang="en-GB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C95225-64A9-51D6-B50D-BEBB403CC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443037"/>
            <a:ext cx="89058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4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C05132-AD6B-2112-0001-BF54EE84F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897" y="2061993"/>
            <a:ext cx="3985017" cy="1692771"/>
          </a:xfrm>
        </p:spPr>
        <p:txBody>
          <a:bodyPr/>
          <a:lstStyle/>
          <a:p>
            <a:r>
              <a:rPr lang="pt-PT" sz="10000" dirty="0">
                <a:latin typeface="Bradley Hand ITC" panose="03070402050302030203" pitchFamily="66" charset="0"/>
              </a:rPr>
              <a:t>Prática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099A8-3BA0-90F9-B6D8-00D408FF3E78}"/>
              </a:ext>
            </a:extLst>
          </p:cNvPr>
          <p:cNvSpPr txBox="1"/>
          <p:nvPr/>
        </p:nvSpPr>
        <p:spPr>
          <a:xfrm>
            <a:off x="3007178" y="3336862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0" dirty="0"/>
              <a:t>Agosto 2024</a:t>
            </a:r>
            <a:endParaRPr lang="en-GB" noProof="0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3040AE57-AD4E-79BE-8BBF-DF005939CE89}"/>
              </a:ext>
            </a:extLst>
          </p:cNvPr>
          <p:cNvSpPr txBox="1">
            <a:spLocks/>
          </p:cNvSpPr>
          <p:nvPr/>
        </p:nvSpPr>
        <p:spPr>
          <a:xfrm>
            <a:off x="164486" y="6589644"/>
            <a:ext cx="685050" cy="123111"/>
          </a:xfrm>
          <a:prstGeom prst="rect">
            <a:avLst/>
          </a:prstGeom>
        </p:spPr>
        <p:txBody>
          <a:bodyPr vert="horz" wrap="none" lIns="36000" tIns="0" rIns="3600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lang="fr-FR" sz="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Agosto 2024</a:t>
            </a:r>
          </a:p>
        </p:txBody>
      </p:sp>
    </p:spTree>
    <p:extLst>
      <p:ext uri="{BB962C8B-B14F-4D97-AF65-F5344CB8AC3E}">
        <p14:creationId xmlns:p14="http://schemas.microsoft.com/office/powerpoint/2010/main" val="199844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egid_TemplateFR_V2_010818">
  <a:themeElements>
    <a:clrScheme name="CEGID_Couleurs">
      <a:dk1>
        <a:srgbClr val="002C52"/>
      </a:dk1>
      <a:lt1>
        <a:sysClr val="window" lastClr="FFFFFF"/>
      </a:lt1>
      <a:dk2>
        <a:srgbClr val="0046FE"/>
      </a:dk2>
      <a:lt2>
        <a:srgbClr val="F5F6F7"/>
      </a:lt2>
      <a:accent1>
        <a:srgbClr val="FF5C35"/>
      </a:accent1>
      <a:accent2>
        <a:srgbClr val="002C52"/>
      </a:accent2>
      <a:accent3>
        <a:srgbClr val="0046FE"/>
      </a:accent3>
      <a:accent4>
        <a:srgbClr val="D9E7FF"/>
      </a:accent4>
      <a:accent5>
        <a:srgbClr val="808080"/>
      </a:accent5>
      <a:accent6>
        <a:srgbClr val="F5F6F7"/>
      </a:accent6>
      <a:hlink>
        <a:srgbClr val="002C52"/>
      </a:hlink>
      <a:folHlink>
        <a:srgbClr val="002C52"/>
      </a:folHlink>
    </a:clrScheme>
    <a:fontScheme name="CEGID_Police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noProof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0" rIns="36000" bIns="0" rtlCol="0">
        <a:spAutoFit/>
      </a:bodyPr>
      <a:lstStyle>
        <a:defPPr marL="285750" indent="-285750" algn="l">
          <a:buClr>
            <a:schemeClr val="tx2"/>
          </a:buClr>
          <a:buFont typeface="Arial"/>
          <a:buChar char="•"/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egid_TemplateFR_V2_010818" id="{1A6C8B33-9AC4-194C-8734-D54EC3A06A43}" vid="{3527D48E-4877-F746-8FFC-9EE5F85CB9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a7456881-d12b-48c2-9544-0bfe43dbb09c" Revision="1" Stencil="System.MyShapes" StencilVersion="1.0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18B105A15264AAC61F30EBC14D9A0" ma:contentTypeVersion="7" ma:contentTypeDescription="Crée un document." ma:contentTypeScope="" ma:versionID="b9ea7b677826073a2f1230229c5867c7">
  <xsd:schema xmlns:xsd="http://www.w3.org/2001/XMLSchema" xmlns:xs="http://www.w3.org/2001/XMLSchema" xmlns:p="http://schemas.microsoft.com/office/2006/metadata/properties" xmlns:ns2="c4db3878-fbad-4265-97df-3fd3fc670ff4" targetNamespace="http://schemas.microsoft.com/office/2006/metadata/properties" ma:root="true" ma:fieldsID="924705c6d60a6acbb5276e2f10dc9767" ns2:_="">
    <xsd:import namespace="c4db3878-fbad-4265-97df-3fd3fc670f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db3878-fbad-4265-97df-3fd3fc670f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a0ee91e3-0d73-4a2a-8a3f-e245c28a69f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4db3878-fbad-4265-97df-3fd3fc670ff4">
      <Terms xmlns="http://schemas.microsoft.com/office/infopath/2007/PartnerControls"/>
    </lcf76f155ced4ddcb4097134ff3c332f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623F9A-E756-4FA6-9D8B-11C7B5C8C20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3584FD0-1FC2-4318-B54B-DB39FC6DF1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db3878-fbad-4265-97df-3fd3fc670f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B4F2BB-F61A-40AA-B8DA-D3CB4852BE7B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c4db3878-fbad-4265-97df-3fd3fc670ff4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00D6B290-81A9-4A27-A152-488C34BBDA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9904</TotalTime>
  <Words>154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Bradley Hand ITC</vt:lpstr>
      <vt:lpstr>Calibri</vt:lpstr>
      <vt:lpstr>Segoe UI</vt:lpstr>
      <vt:lpstr>Symbol</vt:lpstr>
      <vt:lpstr>Cegid_TemplateFR_V2_010818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Prática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subject/>
  <dc:creator>Romane GARCIA</dc:creator>
  <cp:keywords/>
  <dc:description/>
  <cp:lastModifiedBy>Tatiana Nogueira</cp:lastModifiedBy>
  <cp:revision>145</cp:revision>
  <dcterms:created xsi:type="dcterms:W3CDTF">2018-08-01T12:20:09Z</dcterms:created>
  <dcterms:modified xsi:type="dcterms:W3CDTF">2024-08-26T17:13:51Z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0x0101005A618B105A15264AAC61F30EBC14D9A0</vt:lpwstr>
  </property>
  <property fmtid="{D5CDD505-2E9C-101B-9397-08002B2CF9AE}" pid="3" name="MediaServiceImageTags">
    <vt:lpwstr/>
  </property>
</Properties>
</file>