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c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  <p:cxnSp>
        <p:nvCxnSpPr>
          <p:cNvPr id="11" name="Conexão rect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ct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c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xão rect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84CC70D-E848-4136-A250-07F3FCECDE8C}" type="datetimeFigureOut">
              <a:rPr lang="pt-PT" smtClean="0"/>
              <a:pPr/>
              <a:t>30/08/2021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0DF810-C28D-49AF-A837-B36C1937288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1392" y="2276872"/>
            <a:ext cx="7239000" cy="1362075"/>
          </a:xfrm>
        </p:spPr>
        <p:txBody>
          <a:bodyPr>
            <a:noAutofit/>
          </a:bodyPr>
          <a:lstStyle/>
          <a:p>
            <a:pPr algn="ctr"/>
            <a:r>
              <a:rPr lang="pt-PT" sz="10000" b="1" dirty="0" smtClean="0">
                <a:solidFill>
                  <a:schemeClr val="tx1"/>
                </a:solidFill>
              </a:rPr>
              <a:t>Curso </a:t>
            </a:r>
            <a:br>
              <a:rPr lang="pt-PT" sz="10000" b="1" dirty="0" smtClean="0">
                <a:solidFill>
                  <a:schemeClr val="tx1"/>
                </a:solidFill>
              </a:rPr>
            </a:br>
            <a:r>
              <a:rPr lang="pt-PT" sz="10000" b="1" dirty="0" err="1" smtClean="0">
                <a:solidFill>
                  <a:schemeClr val="tx1"/>
                </a:solidFill>
              </a:rPr>
              <a:t>Python</a:t>
            </a:r>
            <a:endParaRPr lang="pt-PT" sz="10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2420888"/>
            <a:ext cx="7239000" cy="1362075"/>
          </a:xfrm>
        </p:spPr>
        <p:txBody>
          <a:bodyPr>
            <a:noAutofit/>
          </a:bodyPr>
          <a:lstStyle/>
          <a:p>
            <a:pPr algn="ctr"/>
            <a:r>
              <a:rPr lang="de-DE" sz="5000" b="1" dirty="0" smtClean="0">
                <a:solidFill>
                  <a:schemeClr val="tx1"/>
                </a:solidFill>
              </a:rPr>
              <a:t>GIL - Python Global Interpreter Lock</a:t>
            </a:r>
            <a:endParaRPr lang="pt-PT" sz="5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663334" cy="383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8315275" cy="452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244408" cy="459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8077150" cy="386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nergi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7</Words>
  <Application>Microsoft Office PowerPoint</Application>
  <PresentationFormat>Apresentação no Ecrã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Energia</vt:lpstr>
      <vt:lpstr>Curso  Python</vt:lpstr>
      <vt:lpstr>GIL - Python Global Interpreter Lock</vt:lpstr>
      <vt:lpstr>Diapositivo 3</vt:lpstr>
      <vt:lpstr>Diapositivo 4</vt:lpstr>
      <vt:lpstr>Diapositivo 5</vt:lpstr>
      <vt:lpstr>Diapositivo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 Python</dc:title>
  <dc:creator>Tatiana Nogueira</dc:creator>
  <cp:lastModifiedBy>Tatiana Nogueira</cp:lastModifiedBy>
  <cp:revision>7</cp:revision>
  <dcterms:created xsi:type="dcterms:W3CDTF">2021-05-06T12:26:12Z</dcterms:created>
  <dcterms:modified xsi:type="dcterms:W3CDTF">2021-08-30T14:57:11Z</dcterms:modified>
</cp:coreProperties>
</file>