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8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99" r:id="rId10"/>
    <p:sldId id="300" r:id="rId11"/>
    <p:sldId id="301" r:id="rId12"/>
    <p:sldId id="302" r:id="rId13"/>
    <p:sldId id="303" r:id="rId14"/>
    <p:sldId id="298" r:id="rId15"/>
  </p:sldIdLst>
  <p:sldSz cx="9144000" cy="5143500" type="screen16x9"/>
  <p:notesSz cx="6858000" cy="9144000"/>
  <p:embeddedFontLs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Proxima Nova Semibold" panose="020B0604020202020204" charset="0"/>
      <p:regular r:id="rId21"/>
      <p:bold r:id="rId22"/>
      <p:boldItalic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  <p:embeddedFont>
      <p:font typeface="Roboto Mono Thin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5556BF-A81C-4C63-B15B-F66CEAF0433E}">
  <a:tblStyle styleId="{E85556BF-A81C-4C63-B15B-F66CEAF043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67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F452EF98-CAA2-087F-7A46-DBF430784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dc4e38d75_0_8:notes">
            <a:extLst>
              <a:ext uri="{FF2B5EF4-FFF2-40B4-BE49-F238E27FC236}">
                <a16:creationId xmlns:a16="http://schemas.microsoft.com/office/drawing/2014/main" id="{6114482F-2BCD-949C-603B-06B4EC67F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dc4e38d75_0_8:notes">
            <a:extLst>
              <a:ext uri="{FF2B5EF4-FFF2-40B4-BE49-F238E27FC236}">
                <a16:creationId xmlns:a16="http://schemas.microsoft.com/office/drawing/2014/main" id="{83F8219A-C724-25B7-112C-C4C36EE6F3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75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377284A1-8348-5C50-2164-361B0F549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dc4e38d75_0_8:notes">
            <a:extLst>
              <a:ext uri="{FF2B5EF4-FFF2-40B4-BE49-F238E27FC236}">
                <a16:creationId xmlns:a16="http://schemas.microsoft.com/office/drawing/2014/main" id="{D193C31F-39B7-39A7-6ED0-8063073E45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dc4e38d75_0_8:notes">
            <a:extLst>
              <a:ext uri="{FF2B5EF4-FFF2-40B4-BE49-F238E27FC236}">
                <a16:creationId xmlns:a16="http://schemas.microsoft.com/office/drawing/2014/main" id="{D3E7D840-AFAD-806C-8255-0F403DD81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184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094BD729-7AA1-B023-BE83-A884FFCC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dc4e38d75_0_8:notes">
            <a:extLst>
              <a:ext uri="{FF2B5EF4-FFF2-40B4-BE49-F238E27FC236}">
                <a16:creationId xmlns:a16="http://schemas.microsoft.com/office/drawing/2014/main" id="{6B796B03-6294-BC42-85C9-59A2A67AE1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dc4e38d75_0_8:notes">
            <a:extLst>
              <a:ext uri="{FF2B5EF4-FFF2-40B4-BE49-F238E27FC236}">
                <a16:creationId xmlns:a16="http://schemas.microsoft.com/office/drawing/2014/main" id="{EE764B4C-AA0D-157D-9D3A-616EDF71B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52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>
          <a:extLst>
            <a:ext uri="{FF2B5EF4-FFF2-40B4-BE49-F238E27FC236}">
              <a16:creationId xmlns:a16="http://schemas.microsoft.com/office/drawing/2014/main" id="{A8875A1E-7779-8CF6-1321-0910CBB70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de5f8131e0_0_7991:notes">
            <a:extLst>
              <a:ext uri="{FF2B5EF4-FFF2-40B4-BE49-F238E27FC236}">
                <a16:creationId xmlns:a16="http://schemas.microsoft.com/office/drawing/2014/main" id="{B87F0CC5-3013-446B-8E8C-FB6F604456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de5f8131e0_0_7991:notes">
            <a:extLst>
              <a:ext uri="{FF2B5EF4-FFF2-40B4-BE49-F238E27FC236}">
                <a16:creationId xmlns:a16="http://schemas.microsoft.com/office/drawing/2014/main" id="{E04F8182-6C60-C1F5-02D4-2483A075F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71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FEED66F8-827C-A16E-DCDF-38FE6893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dc4e38d75_0_8:notes">
            <a:extLst>
              <a:ext uri="{FF2B5EF4-FFF2-40B4-BE49-F238E27FC236}">
                <a16:creationId xmlns:a16="http://schemas.microsoft.com/office/drawing/2014/main" id="{3077D230-49D5-07C0-F47B-30174977B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dc4e38d75_0_8:notes">
            <a:extLst>
              <a:ext uri="{FF2B5EF4-FFF2-40B4-BE49-F238E27FC236}">
                <a16:creationId xmlns:a16="http://schemas.microsoft.com/office/drawing/2014/main" id="{62D67FE7-4DBE-0353-573E-E05D82D4E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977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931A0C93-AAC0-6CF8-C3C4-9B370D1E8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dc4e38d75_0_8:notes">
            <a:extLst>
              <a:ext uri="{FF2B5EF4-FFF2-40B4-BE49-F238E27FC236}">
                <a16:creationId xmlns:a16="http://schemas.microsoft.com/office/drawing/2014/main" id="{B0DCC87F-F31C-05A5-8588-CB5AD51CD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dc4e38d75_0_8:notes">
            <a:extLst>
              <a:ext uri="{FF2B5EF4-FFF2-40B4-BE49-F238E27FC236}">
                <a16:creationId xmlns:a16="http://schemas.microsoft.com/office/drawing/2014/main" id="{E84BC8DB-644D-10FA-F870-8E88172C9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80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775389" y="1283955"/>
            <a:ext cx="4152002" cy="2177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SV" sz="4400" b="1" dirty="0"/>
              <a:t>Librería Arcade de Python</a:t>
            </a:r>
            <a:endParaRPr sz="4400" b="1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619517" y="3953851"/>
            <a:ext cx="3747458" cy="936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SV" dirty="0"/>
              <a:t>- </a:t>
            </a:r>
            <a:r>
              <a:rPr lang="es-SV" dirty="0" err="1"/>
              <a:t>Kriscia</a:t>
            </a:r>
            <a:r>
              <a:rPr lang="es-SV" dirty="0"/>
              <a:t> Tatiana Del Cid Argueta </a:t>
            </a:r>
          </a:p>
          <a:p>
            <a:pPr algn="just"/>
            <a:r>
              <a:rPr lang="es-SV" dirty="0"/>
              <a:t>- </a:t>
            </a:r>
            <a:r>
              <a:rPr lang="es-SV" dirty="0" err="1"/>
              <a:t>Ludwin</a:t>
            </a:r>
            <a:r>
              <a:rPr lang="es-SV" dirty="0"/>
              <a:t> Saúl Vasques Romero</a:t>
            </a:r>
          </a:p>
          <a:p>
            <a:pPr algn="just"/>
            <a:r>
              <a:rPr lang="es-SV" dirty="0"/>
              <a:t>- Katherine Milagro Guevara Coca</a:t>
            </a:r>
          </a:p>
          <a:p>
            <a:pPr algn="just"/>
            <a:r>
              <a:rPr lang="es-SV" dirty="0"/>
              <a:t>- </a:t>
            </a:r>
            <a:r>
              <a:rPr lang="es-SV" dirty="0" err="1"/>
              <a:t>Roobin</a:t>
            </a:r>
            <a:r>
              <a:rPr lang="es-SV" dirty="0"/>
              <a:t> Edgardo Sorto Hernández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SV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2"/>
          <p:cNvGrpSpPr/>
          <p:nvPr/>
        </p:nvGrpSpPr>
        <p:grpSpPr>
          <a:xfrm>
            <a:off x="3650719" y="3330334"/>
            <a:ext cx="429415" cy="537920"/>
            <a:chOff x="3650719" y="3330334"/>
            <a:chExt cx="429415" cy="537920"/>
          </a:xfrm>
        </p:grpSpPr>
        <p:sp>
          <p:nvSpPr>
            <p:cNvPr id="198" name="Google Shape;198;p22"/>
            <p:cNvSpPr/>
            <p:nvPr/>
          </p:nvSpPr>
          <p:spPr>
            <a:xfrm>
              <a:off x="3688919" y="3380771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875336" y="3379235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779068" y="3467873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650719" y="3330334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650719" y="3830030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09;p31">
            <a:extLst>
              <a:ext uri="{FF2B5EF4-FFF2-40B4-BE49-F238E27FC236}">
                <a16:creationId xmlns:a16="http://schemas.microsoft.com/office/drawing/2014/main" id="{51322069-D193-971A-B00B-387E282DD6BF}"/>
              </a:ext>
            </a:extLst>
          </p:cNvPr>
          <p:cNvSpPr txBox="1">
            <a:spLocks/>
          </p:cNvSpPr>
          <p:nvPr/>
        </p:nvSpPr>
        <p:spPr>
          <a:xfrm>
            <a:off x="4785767" y="3732238"/>
            <a:ext cx="2096588" cy="28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s-SV" sz="1200" dirty="0">
                <a:solidFill>
                  <a:schemeClr val="accent1"/>
                </a:solidFill>
              </a:rPr>
              <a:t>INTEGRANTES: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D95B30AC-EB37-AF3E-18F1-4288E561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>
            <a:extLst>
              <a:ext uri="{FF2B5EF4-FFF2-40B4-BE49-F238E27FC236}">
                <a16:creationId xmlns:a16="http://schemas.microsoft.com/office/drawing/2014/main" id="{A50DF457-BDEB-A10E-9F50-073EAAF774DD}"/>
              </a:ext>
            </a:extLst>
          </p:cNvPr>
          <p:cNvSpPr/>
          <p:nvPr/>
        </p:nvSpPr>
        <p:spPr>
          <a:xfrm>
            <a:off x="135684" y="222736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>
            <a:extLst>
              <a:ext uri="{FF2B5EF4-FFF2-40B4-BE49-F238E27FC236}">
                <a16:creationId xmlns:a16="http://schemas.microsoft.com/office/drawing/2014/main" id="{62931A15-3165-3666-8F68-C949223386D7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rgbClr val="FFFFFF"/>
                </a:solidFill>
              </a:rPr>
              <a:t>EJEMPLOS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9" name="Google Shape;459;p29">
            <a:extLst>
              <a:ext uri="{FF2B5EF4-FFF2-40B4-BE49-F238E27FC236}">
                <a16:creationId xmlns:a16="http://schemas.microsoft.com/office/drawing/2014/main" id="{782DCE90-B34D-0CE4-7566-42D1FB500FFD}"/>
              </a:ext>
            </a:extLst>
          </p:cNvPr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>
            <a:extLst>
              <a:ext uri="{FF2B5EF4-FFF2-40B4-BE49-F238E27FC236}">
                <a16:creationId xmlns:a16="http://schemas.microsoft.com/office/drawing/2014/main" id="{8F9BEE06-4AB9-5A90-A568-014E5AEF84DB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-725312" y="24121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EJEMPLO 4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F74FC-FF3D-D7BF-8CC1-EABA46FB6BB3}"/>
              </a:ext>
            </a:extLst>
          </p:cNvPr>
          <p:cNvSpPr txBox="1"/>
          <p:nvPr/>
        </p:nvSpPr>
        <p:spPr>
          <a:xfrm>
            <a:off x="2905701" y="2263973"/>
            <a:ext cx="6317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python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arcade.draw_circle_filled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(100, 150, 30,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arcade.color.YELLOW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0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131ABC57-084F-7994-DCD1-46F077B0D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>
            <a:extLst>
              <a:ext uri="{FF2B5EF4-FFF2-40B4-BE49-F238E27FC236}">
                <a16:creationId xmlns:a16="http://schemas.microsoft.com/office/drawing/2014/main" id="{23CABDD7-6663-7CF2-CD27-163E7CA706FA}"/>
              </a:ext>
            </a:extLst>
          </p:cNvPr>
          <p:cNvSpPr/>
          <p:nvPr/>
        </p:nvSpPr>
        <p:spPr>
          <a:xfrm>
            <a:off x="305345" y="2134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>
            <a:extLst>
              <a:ext uri="{FF2B5EF4-FFF2-40B4-BE49-F238E27FC236}">
                <a16:creationId xmlns:a16="http://schemas.microsoft.com/office/drawing/2014/main" id="{E5BC00B8-04F7-ECEB-B55B-1DA7B8126D2C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rgbClr val="FFFFFF"/>
                </a:solidFill>
              </a:rPr>
              <a:t>EJEMPLOS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9" name="Google Shape;459;p29">
            <a:extLst>
              <a:ext uri="{FF2B5EF4-FFF2-40B4-BE49-F238E27FC236}">
                <a16:creationId xmlns:a16="http://schemas.microsoft.com/office/drawing/2014/main" id="{F847CA26-CFC8-924F-FCE4-F5C477EF49C4}"/>
              </a:ext>
            </a:extLst>
          </p:cNvPr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>
            <a:extLst>
              <a:ext uri="{FF2B5EF4-FFF2-40B4-BE49-F238E27FC236}">
                <a16:creationId xmlns:a16="http://schemas.microsoft.com/office/drawing/2014/main" id="{B490FBCF-F8C8-042A-185A-B348ABAED31C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-607405" y="228287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EJEMPLO 5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AE594-6D38-CC90-4539-0EC9DEA5556C}"/>
              </a:ext>
            </a:extLst>
          </p:cNvPr>
          <p:cNvSpPr txBox="1"/>
          <p:nvPr/>
        </p:nvSpPr>
        <p:spPr>
          <a:xfrm>
            <a:off x="3956413" y="2171300"/>
            <a:ext cx="488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python</a:t>
            </a:r>
            <a:r>
              <a:rPr lang="es-SV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SV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arcade.run</a:t>
            </a:r>
            <a:r>
              <a:rPr lang="es-SV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8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5DB91CA7-22F2-6CDF-3B50-9EABC6F9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29">
            <a:extLst>
              <a:ext uri="{FF2B5EF4-FFF2-40B4-BE49-F238E27FC236}">
                <a16:creationId xmlns:a16="http://schemas.microsoft.com/office/drawing/2014/main" id="{E2C070B9-777F-7C4E-C929-F7B89A1B191D}"/>
              </a:ext>
            </a:extLst>
          </p:cNvPr>
          <p:cNvCxnSpPr>
            <a:cxnSpLocks/>
          </p:cNvCxnSpPr>
          <p:nvPr/>
        </p:nvCxnSpPr>
        <p:spPr>
          <a:xfrm>
            <a:off x="1624234" y="2965353"/>
            <a:ext cx="594569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F70B899-F648-839D-339F-ECB87A67334D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518557" y="2088445"/>
            <a:ext cx="6106886" cy="966609"/>
          </a:xfrm>
        </p:spPr>
        <p:txBody>
          <a:bodyPr/>
          <a:lstStyle/>
          <a:p>
            <a:r>
              <a:rPr lang="es-SV" sz="3600" dirty="0"/>
              <a:t>DEMOSTRACIÓN PRACTICA</a:t>
            </a:r>
          </a:p>
        </p:txBody>
      </p:sp>
    </p:spTree>
    <p:extLst>
      <p:ext uri="{BB962C8B-B14F-4D97-AF65-F5344CB8AC3E}">
        <p14:creationId xmlns:p14="http://schemas.microsoft.com/office/powerpoint/2010/main" val="118345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>
          <a:extLst>
            <a:ext uri="{FF2B5EF4-FFF2-40B4-BE49-F238E27FC236}">
              <a16:creationId xmlns:a16="http://schemas.microsoft.com/office/drawing/2014/main" id="{4E04A19D-2E34-D583-A14E-60C2B766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59B61-272A-B361-64DE-9F6ABFA6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INTRODUCCIÓN</a:t>
            </a:r>
            <a:endParaRPr dirty="0"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3"/>
          </p:nvPr>
        </p:nvSpPr>
        <p:spPr>
          <a:xfrm>
            <a:off x="5564053" y="-1939494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Here you could describe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accent1"/>
                </a:solidFill>
              </a:rPr>
              <a:t>the topic of the section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6"/>
          </p:nvPr>
        </p:nvSpPr>
        <p:spPr>
          <a:xfrm>
            <a:off x="751968" y="1550620"/>
            <a:ext cx="7638102" cy="590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/>
            <a:r>
              <a:rPr lang="es-SV" sz="1700" dirty="0"/>
              <a:t>La programación se ha convertido en una herramienta esencial para la creación de soluciones tecnológicas, aplicaciones y herramientas interactivas.</a:t>
            </a:r>
            <a:endParaRPr sz="1700" dirty="0"/>
          </a:p>
        </p:txBody>
      </p:sp>
      <p:sp>
        <p:nvSpPr>
          <p:cNvPr id="238" name="Google Shape;238;p23"/>
          <p:cNvSpPr/>
          <p:nvPr/>
        </p:nvSpPr>
        <p:spPr>
          <a:xfrm>
            <a:off x="4357542" y="156571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3"/>
          <p:cNvGrpSpPr/>
          <p:nvPr/>
        </p:nvGrpSpPr>
        <p:grpSpPr>
          <a:xfrm>
            <a:off x="526169" y="3711312"/>
            <a:ext cx="428915" cy="426116"/>
            <a:chOff x="6226275" y="3911538"/>
            <a:chExt cx="900325" cy="894450"/>
          </a:xfrm>
        </p:grpSpPr>
        <p:sp>
          <p:nvSpPr>
            <p:cNvPr id="240" name="Google Shape;240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3"/>
          <p:cNvSpPr/>
          <p:nvPr/>
        </p:nvSpPr>
        <p:spPr>
          <a:xfrm>
            <a:off x="97231" y="1798300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8356122" y="3920510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8356122" y="2147340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8" name="Google Shape;258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0" name="Picture 6" descr="HD Python Logo Symbol Transparent PNG | Citypng">
            <a:extLst>
              <a:ext uri="{FF2B5EF4-FFF2-40B4-BE49-F238E27FC236}">
                <a16:creationId xmlns:a16="http://schemas.microsoft.com/office/drawing/2014/main" id="{2917F155-B86B-815F-BF1F-EB56F3F79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7111" y1="70222" x2="14222" y2="6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81" y="2077440"/>
            <a:ext cx="2324742" cy="23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ctrTitle"/>
          </p:nvPr>
        </p:nvSpPr>
        <p:spPr>
          <a:xfrm>
            <a:off x="1801338" y="136236"/>
            <a:ext cx="5308609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MÉTODO DE INSTALACIÓN</a:t>
            </a:r>
            <a:endParaRPr sz="3000" dirty="0"/>
          </a:p>
        </p:txBody>
      </p:sp>
      <p:cxnSp>
        <p:nvCxnSpPr>
          <p:cNvPr id="265" name="Google Shape;265;p24"/>
          <p:cNvCxnSpPr>
            <a:cxnSpLocks/>
          </p:cNvCxnSpPr>
          <p:nvPr/>
        </p:nvCxnSpPr>
        <p:spPr>
          <a:xfrm>
            <a:off x="1887064" y="644462"/>
            <a:ext cx="467702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6" name="Google Shape;266;p24"/>
          <p:cNvGrpSpPr/>
          <p:nvPr/>
        </p:nvGrpSpPr>
        <p:grpSpPr>
          <a:xfrm>
            <a:off x="84817" y="3478972"/>
            <a:ext cx="2342144" cy="1664528"/>
            <a:chOff x="160325" y="221250"/>
            <a:chExt cx="7199950" cy="5116900"/>
          </a:xfrm>
        </p:grpSpPr>
        <p:sp>
          <p:nvSpPr>
            <p:cNvPr id="267" name="Google Shape;267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174F7C4-661B-DB49-C1E1-0A1A4A24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98" y="1825114"/>
            <a:ext cx="1695687" cy="28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03598-4A61-C71E-9C87-3C90F979B1FF}"/>
              </a:ext>
            </a:extLst>
          </p:cNvPr>
          <p:cNvSpPr txBox="1"/>
          <p:nvPr/>
        </p:nvSpPr>
        <p:spPr>
          <a:xfrm>
            <a:off x="2169642" y="98945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b="0" i="0" dirty="0">
                <a:solidFill>
                  <a:srgbClr val="EEF0FF"/>
                </a:solidFill>
                <a:effectLst/>
                <a:latin typeface="Google Sans"/>
              </a:rPr>
              <a:t>Para instalar la biblioteca Arcade en Python, abre una línea de comandos o terminal y ejecuta el comando</a:t>
            </a:r>
            <a:endParaRPr lang="es-SV" dirty="0"/>
          </a:p>
        </p:txBody>
      </p:sp>
      <p:pic>
        <p:nvPicPr>
          <p:cNvPr id="2050" name="Picture 2" descr="9 mejores bibliotecas/marcos de desarrollo de juegos en Python [2025] -  Geekflare Spain">
            <a:extLst>
              <a:ext uri="{FF2B5EF4-FFF2-40B4-BE49-F238E27FC236}">
                <a16:creationId xmlns:a16="http://schemas.microsoft.com/office/drawing/2014/main" id="{DE8F3156-1BBF-7981-7076-B2E97FA37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1" b="89813" l="4438" r="89941">
                        <a14:foregroundMark x1="9172" y1="20790" x2="7322" y2="44491"/>
                        <a14:foregroundMark x1="7322" y1="44491" x2="8506" y2="58628"/>
                        <a14:foregroundMark x1="11464" y1="23909" x2="12870" y2="27651"/>
                        <a14:foregroundMark x1="4512" y1="49064" x2="4438" y2="592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8857"/>
          <a:stretch>
            <a:fillRect/>
          </a:stretch>
        </p:blipFill>
        <p:spPr bwMode="auto">
          <a:xfrm>
            <a:off x="2801723" y="2004435"/>
            <a:ext cx="2847703" cy="32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ctrTitle" idx="6"/>
          </p:nvPr>
        </p:nvSpPr>
        <p:spPr>
          <a:xfrm>
            <a:off x="311700" y="9869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SV" b="1" dirty="0"/>
              <a:t>¿Para qué se utiliza esta librería?</a:t>
            </a:r>
            <a:br>
              <a:rPr lang="es-SV" b="1" dirty="0"/>
            </a:b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1646223" y="1191700"/>
            <a:ext cx="5851554" cy="1490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SV" sz="1200" dirty="0"/>
              <a:t>La librería Arcade se utiliza principalmente para el desarrollo de videojuegos 2D, simulaciones gráficas y aplicaciones interactivas en el lenguaje Python. Su estructura modular y orientada a objetos permite a los desarrolladores crear entornos visuales dinámicos de manera sencilla, sin necesidad de recurrir a motores de juego complejos o de gran tamaño.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92" name="Google Shape;292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Personaje De Dibujos Animados Pensando En Chico | Elementos graficos  Plantilla PSD Descarga Gratuita - Pikbest">
            <a:extLst>
              <a:ext uri="{FF2B5EF4-FFF2-40B4-BE49-F238E27FC236}">
                <a16:creationId xmlns:a16="http://schemas.microsoft.com/office/drawing/2014/main" id="{B274CB6B-F216-AF98-7575-53631BBD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2478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ctrTitle"/>
          </p:nvPr>
        </p:nvSpPr>
        <p:spPr>
          <a:xfrm>
            <a:off x="4069080" y="594500"/>
            <a:ext cx="459502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rgbClr val="FFFFFF"/>
                </a:solidFill>
              </a:rPr>
              <a:t>Casos de la vida Real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subTitle" idx="1"/>
          </p:nvPr>
        </p:nvSpPr>
        <p:spPr>
          <a:xfrm>
            <a:off x="4267846" y="1149252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1200" dirty="0">
                <a:solidFill>
                  <a:srgbClr val="FFFFFF"/>
                </a:solidFill>
              </a:rPr>
              <a:t>Como tal, empresas grandes o reconocidas no han mencionado públicamente el uso de esta librería para el desarrollo de juegos mas profesionales, sin embargo en la documentación oficial de la librería podemos encontrar proyectos piloto y repositorios públicos de juegos que involucran esta librería.</a:t>
            </a:r>
            <a:endParaRPr sz="1200" dirty="0">
              <a:solidFill>
                <a:srgbClr val="FFFFFF"/>
              </a:solidFill>
            </a:endParaRPr>
          </a:p>
        </p:txBody>
      </p:sp>
      <p:cxnSp>
        <p:nvCxnSpPr>
          <p:cNvPr id="299" name="Google Shape;299;p26"/>
          <p:cNvCxnSpPr/>
          <p:nvPr/>
        </p:nvCxnSpPr>
        <p:spPr>
          <a:xfrm>
            <a:off x="4142391" y="1138832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6"/>
          <p:cNvSpPr/>
          <p:nvPr/>
        </p:nvSpPr>
        <p:spPr>
          <a:xfrm>
            <a:off x="1134802" y="1751690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238085" y="1913796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1577338" y="3582735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573241" y="1815311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433020" y="320312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507571" y="3305717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508258" y="3365916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1592391" y="3396008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029469" y="3365916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059562" y="3003391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059562" y="2945942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2151901" y="2945942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2525357" y="2945942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2554763" y="3028699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2554763" y="334743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854360" y="1999303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917968" y="1999303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985686" y="1999303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015106" y="2090955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015779" y="2586840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1104710" y="2616946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1815370" y="261694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790062" y="2569752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792800" y="3560849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905664" y="3531431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935757" y="3160025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935757" y="3101201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1021938" y="3101201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1921389" y="3101201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1951481" y="32113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1880353" y="3205858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1707304" y="2929528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707304" y="2470567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1707991" y="2413791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1796220" y="2413791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2730548" y="2383699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2760654" y="2272210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760654" y="2219545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1654638" y="2928840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1992530" y="1562227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1992530" y="1649783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1963111" y="2226377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1477478" y="2255796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1418654" y="2255796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418654" y="2340616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1418654" y="277905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1347526" y="275921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7214;p55">
            <a:extLst>
              <a:ext uri="{FF2B5EF4-FFF2-40B4-BE49-F238E27FC236}">
                <a16:creationId xmlns:a16="http://schemas.microsoft.com/office/drawing/2014/main" id="{C501C237-7F97-6592-93D5-1C8322C9361D}"/>
              </a:ext>
            </a:extLst>
          </p:cNvPr>
          <p:cNvGrpSpPr/>
          <p:nvPr/>
        </p:nvGrpSpPr>
        <p:grpSpPr>
          <a:xfrm>
            <a:off x="2348534" y="3483166"/>
            <a:ext cx="353645" cy="355557"/>
            <a:chOff x="-31811100" y="3550975"/>
            <a:chExt cx="291450" cy="293025"/>
          </a:xfrm>
        </p:grpSpPr>
        <p:sp>
          <p:nvSpPr>
            <p:cNvPr id="7" name="Google Shape;7215;p55">
              <a:extLst>
                <a:ext uri="{FF2B5EF4-FFF2-40B4-BE49-F238E27FC236}">
                  <a16:creationId xmlns:a16="http://schemas.microsoft.com/office/drawing/2014/main" id="{B7C316DE-0538-D172-10DA-4DC60C9093AC}"/>
                </a:ext>
              </a:extLst>
            </p:cNvPr>
            <p:cNvSpPr/>
            <p:nvPr/>
          </p:nvSpPr>
          <p:spPr>
            <a:xfrm>
              <a:off x="-31554325" y="3595875"/>
              <a:ext cx="34675" cy="33900"/>
            </a:xfrm>
            <a:custGeom>
              <a:avLst/>
              <a:gdLst/>
              <a:ahLst/>
              <a:cxnLst/>
              <a:rect l="l" t="t" r="r" b="b"/>
              <a:pathLst>
                <a:path w="1387" h="1356" extrusionOk="0">
                  <a:moveTo>
                    <a:pt x="0" y="1"/>
                  </a:moveTo>
                  <a:lnTo>
                    <a:pt x="0" y="1355"/>
                  </a:lnTo>
                  <a:lnTo>
                    <a:pt x="662" y="1355"/>
                  </a:lnTo>
                  <a:cubicBezTo>
                    <a:pt x="1071" y="1355"/>
                    <a:pt x="1324" y="1040"/>
                    <a:pt x="1324" y="694"/>
                  </a:cubicBezTo>
                  <a:cubicBezTo>
                    <a:pt x="1387" y="316"/>
                    <a:pt x="107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16;p55">
              <a:extLst>
                <a:ext uri="{FF2B5EF4-FFF2-40B4-BE49-F238E27FC236}">
                  <a16:creationId xmlns:a16="http://schemas.microsoft.com/office/drawing/2014/main" id="{5ECD515C-DE12-4731-2FAE-7A21A77B8325}"/>
                </a:ext>
              </a:extLst>
            </p:cNvPr>
            <p:cNvSpPr/>
            <p:nvPr/>
          </p:nvSpPr>
          <p:spPr>
            <a:xfrm>
              <a:off x="-31659075" y="3628650"/>
              <a:ext cx="139425" cy="71650"/>
            </a:xfrm>
            <a:custGeom>
              <a:avLst/>
              <a:gdLst/>
              <a:ahLst/>
              <a:cxnLst/>
              <a:rect l="l" t="t" r="r" b="b"/>
              <a:pathLst>
                <a:path w="5577" h="2866" extrusionOk="0">
                  <a:moveTo>
                    <a:pt x="1438" y="1"/>
                  </a:moveTo>
                  <a:cubicBezTo>
                    <a:pt x="1338" y="1"/>
                    <a:pt x="1235" y="30"/>
                    <a:pt x="1166" y="76"/>
                  </a:cubicBezTo>
                  <a:lnTo>
                    <a:pt x="126" y="1179"/>
                  </a:lnTo>
                  <a:cubicBezTo>
                    <a:pt x="0" y="1305"/>
                    <a:pt x="0" y="1525"/>
                    <a:pt x="126" y="1651"/>
                  </a:cubicBezTo>
                  <a:lnTo>
                    <a:pt x="1166" y="2754"/>
                  </a:lnTo>
                  <a:cubicBezTo>
                    <a:pt x="1208" y="2838"/>
                    <a:pt x="1292" y="2866"/>
                    <a:pt x="1390" y="2866"/>
                  </a:cubicBezTo>
                  <a:cubicBezTo>
                    <a:pt x="1439" y="2866"/>
                    <a:pt x="1491" y="2859"/>
                    <a:pt x="1544" y="2848"/>
                  </a:cubicBezTo>
                  <a:cubicBezTo>
                    <a:pt x="1670" y="2817"/>
                    <a:pt x="1796" y="2659"/>
                    <a:pt x="1796" y="2533"/>
                  </a:cubicBezTo>
                  <a:lnTo>
                    <a:pt x="1796" y="2124"/>
                  </a:lnTo>
                  <a:lnTo>
                    <a:pt x="4190" y="2124"/>
                  </a:lnTo>
                  <a:cubicBezTo>
                    <a:pt x="4946" y="2124"/>
                    <a:pt x="5577" y="1494"/>
                    <a:pt x="5577" y="769"/>
                  </a:cubicBezTo>
                  <a:lnTo>
                    <a:pt x="5577" y="549"/>
                  </a:lnTo>
                  <a:cubicBezTo>
                    <a:pt x="5356" y="675"/>
                    <a:pt x="5135" y="769"/>
                    <a:pt x="4883" y="769"/>
                  </a:cubicBezTo>
                  <a:cubicBezTo>
                    <a:pt x="3686" y="738"/>
                    <a:pt x="2930" y="738"/>
                    <a:pt x="1796" y="738"/>
                  </a:cubicBezTo>
                  <a:lnTo>
                    <a:pt x="1796" y="328"/>
                  </a:lnTo>
                  <a:cubicBezTo>
                    <a:pt x="1796" y="170"/>
                    <a:pt x="1701" y="44"/>
                    <a:pt x="1544" y="13"/>
                  </a:cubicBezTo>
                  <a:cubicBezTo>
                    <a:pt x="1510" y="5"/>
                    <a:pt x="1474" y="1"/>
                    <a:pt x="14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17;p55">
              <a:extLst>
                <a:ext uri="{FF2B5EF4-FFF2-40B4-BE49-F238E27FC236}">
                  <a16:creationId xmlns:a16="http://schemas.microsoft.com/office/drawing/2014/main" id="{20D76AD0-8021-834D-6DD3-856EDF4D8E21}"/>
                </a:ext>
              </a:extLst>
            </p:cNvPr>
            <p:cNvSpPr/>
            <p:nvPr/>
          </p:nvSpPr>
          <p:spPr>
            <a:xfrm>
              <a:off x="-31811100" y="3647075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lnTo>
                    <a:pt x="1324" y="132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18;p55">
              <a:extLst>
                <a:ext uri="{FF2B5EF4-FFF2-40B4-BE49-F238E27FC236}">
                  <a16:creationId xmlns:a16="http://schemas.microsoft.com/office/drawing/2014/main" id="{EAF95DCC-4BE1-0EDD-D0DB-27C31BB7C086}"/>
                </a:ext>
              </a:extLst>
            </p:cNvPr>
            <p:cNvSpPr/>
            <p:nvPr/>
          </p:nvSpPr>
          <p:spPr>
            <a:xfrm>
              <a:off x="-31811100" y="3678325"/>
              <a:ext cx="138650" cy="72250"/>
            </a:xfrm>
            <a:custGeom>
              <a:avLst/>
              <a:gdLst/>
              <a:ahLst/>
              <a:cxnLst/>
              <a:rect l="l" t="t" r="r" b="b"/>
              <a:pathLst>
                <a:path w="5546" h="2890" extrusionOk="0">
                  <a:moveTo>
                    <a:pt x="4193" y="1"/>
                  </a:moveTo>
                  <a:cubicBezTo>
                    <a:pt x="4132" y="1"/>
                    <a:pt x="4067" y="16"/>
                    <a:pt x="4002" y="42"/>
                  </a:cubicBezTo>
                  <a:cubicBezTo>
                    <a:pt x="3876" y="74"/>
                    <a:pt x="3781" y="231"/>
                    <a:pt x="3781" y="357"/>
                  </a:cubicBezTo>
                  <a:lnTo>
                    <a:pt x="3781" y="735"/>
                  </a:lnTo>
                  <a:lnTo>
                    <a:pt x="662" y="735"/>
                  </a:lnTo>
                  <a:cubicBezTo>
                    <a:pt x="410" y="735"/>
                    <a:pt x="190" y="672"/>
                    <a:pt x="1" y="546"/>
                  </a:cubicBezTo>
                  <a:lnTo>
                    <a:pt x="1" y="767"/>
                  </a:lnTo>
                  <a:cubicBezTo>
                    <a:pt x="1" y="1523"/>
                    <a:pt x="631" y="2153"/>
                    <a:pt x="1355" y="2153"/>
                  </a:cubicBezTo>
                  <a:lnTo>
                    <a:pt x="3781" y="2153"/>
                  </a:lnTo>
                  <a:lnTo>
                    <a:pt x="3781" y="2563"/>
                  </a:lnTo>
                  <a:cubicBezTo>
                    <a:pt x="3781" y="2720"/>
                    <a:pt x="3844" y="2815"/>
                    <a:pt x="4002" y="2878"/>
                  </a:cubicBezTo>
                  <a:cubicBezTo>
                    <a:pt x="4033" y="2886"/>
                    <a:pt x="4067" y="2890"/>
                    <a:pt x="4101" y="2890"/>
                  </a:cubicBezTo>
                  <a:cubicBezTo>
                    <a:pt x="4205" y="2890"/>
                    <a:pt x="4317" y="2854"/>
                    <a:pt x="4411" y="2783"/>
                  </a:cubicBezTo>
                  <a:lnTo>
                    <a:pt x="5420" y="1681"/>
                  </a:lnTo>
                  <a:cubicBezTo>
                    <a:pt x="5546" y="1555"/>
                    <a:pt x="5546" y="1365"/>
                    <a:pt x="5420" y="1208"/>
                  </a:cubicBezTo>
                  <a:lnTo>
                    <a:pt x="4411" y="105"/>
                  </a:lnTo>
                  <a:cubicBezTo>
                    <a:pt x="4356" y="31"/>
                    <a:pt x="4279" y="1"/>
                    <a:pt x="41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19;p55">
              <a:extLst>
                <a:ext uri="{FF2B5EF4-FFF2-40B4-BE49-F238E27FC236}">
                  <a16:creationId xmlns:a16="http://schemas.microsoft.com/office/drawing/2014/main" id="{5097E6CE-5486-BFCB-C675-603C474CFB0A}"/>
                </a:ext>
              </a:extLst>
            </p:cNvPr>
            <p:cNvSpPr/>
            <p:nvPr/>
          </p:nvSpPr>
          <p:spPr>
            <a:xfrm>
              <a:off x="-31759900" y="3791200"/>
              <a:ext cx="187475" cy="52800"/>
            </a:xfrm>
            <a:custGeom>
              <a:avLst/>
              <a:gdLst/>
              <a:ahLst/>
              <a:cxnLst/>
              <a:rect l="l" t="t" r="r" b="b"/>
              <a:pathLst>
                <a:path w="7499" h="2112" extrusionOk="0">
                  <a:moveTo>
                    <a:pt x="1" y="1"/>
                  </a:moveTo>
                  <a:lnTo>
                    <a:pt x="1" y="1072"/>
                  </a:lnTo>
                  <a:cubicBezTo>
                    <a:pt x="1" y="1639"/>
                    <a:pt x="473" y="2112"/>
                    <a:pt x="1009" y="2112"/>
                  </a:cubicBezTo>
                  <a:lnTo>
                    <a:pt x="6491" y="2112"/>
                  </a:lnTo>
                  <a:cubicBezTo>
                    <a:pt x="7026" y="2112"/>
                    <a:pt x="7499" y="1639"/>
                    <a:pt x="7499" y="1072"/>
                  </a:cubicBezTo>
                  <a:lnTo>
                    <a:pt x="749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20;p55">
              <a:extLst>
                <a:ext uri="{FF2B5EF4-FFF2-40B4-BE49-F238E27FC236}">
                  <a16:creationId xmlns:a16="http://schemas.microsoft.com/office/drawing/2014/main" id="{81A0AAEE-B579-694D-DB5D-B6134E60A5D1}"/>
                </a:ext>
              </a:extLst>
            </p:cNvPr>
            <p:cNvSpPr/>
            <p:nvPr/>
          </p:nvSpPr>
          <p:spPr>
            <a:xfrm>
              <a:off x="-31759900" y="3550975"/>
              <a:ext cx="187475" cy="35475"/>
            </a:xfrm>
            <a:custGeom>
              <a:avLst/>
              <a:gdLst/>
              <a:ahLst/>
              <a:cxnLst/>
              <a:rect l="l" t="t" r="r" b="b"/>
              <a:pathLst>
                <a:path w="7499" h="1419" extrusionOk="0">
                  <a:moveTo>
                    <a:pt x="1009" y="1"/>
                  </a:moveTo>
                  <a:cubicBezTo>
                    <a:pt x="473" y="1"/>
                    <a:pt x="1" y="474"/>
                    <a:pt x="1" y="1072"/>
                  </a:cubicBezTo>
                  <a:lnTo>
                    <a:pt x="1" y="1419"/>
                  </a:lnTo>
                  <a:lnTo>
                    <a:pt x="7499" y="1419"/>
                  </a:lnTo>
                  <a:lnTo>
                    <a:pt x="7499" y="1072"/>
                  </a:lnTo>
                  <a:cubicBezTo>
                    <a:pt x="7499" y="537"/>
                    <a:pt x="7026" y="1"/>
                    <a:pt x="64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1;p55">
              <a:extLst>
                <a:ext uri="{FF2B5EF4-FFF2-40B4-BE49-F238E27FC236}">
                  <a16:creationId xmlns:a16="http://schemas.microsoft.com/office/drawing/2014/main" id="{80A179B1-F034-4958-5601-2D3340741EF7}"/>
                </a:ext>
              </a:extLst>
            </p:cNvPr>
            <p:cNvSpPr/>
            <p:nvPr/>
          </p:nvSpPr>
          <p:spPr>
            <a:xfrm>
              <a:off x="-31759100" y="3602975"/>
              <a:ext cx="188250" cy="172500"/>
            </a:xfrm>
            <a:custGeom>
              <a:avLst/>
              <a:gdLst/>
              <a:ahLst/>
              <a:cxnLst/>
              <a:rect l="l" t="t" r="r" b="b"/>
              <a:pathLst>
                <a:path w="7530" h="6900" extrusionOk="0">
                  <a:moveTo>
                    <a:pt x="0" y="0"/>
                  </a:moveTo>
                  <a:lnTo>
                    <a:pt x="0" y="3088"/>
                  </a:lnTo>
                  <a:lnTo>
                    <a:pt x="1071" y="3088"/>
                  </a:lnTo>
                  <a:cubicBezTo>
                    <a:pt x="1134" y="2773"/>
                    <a:pt x="1386" y="2552"/>
                    <a:pt x="1701" y="2426"/>
                  </a:cubicBezTo>
                  <a:cubicBezTo>
                    <a:pt x="1822" y="2376"/>
                    <a:pt x="1952" y="2351"/>
                    <a:pt x="2083" y="2351"/>
                  </a:cubicBezTo>
                  <a:cubicBezTo>
                    <a:pt x="2361" y="2351"/>
                    <a:pt x="2642" y="2464"/>
                    <a:pt x="2835" y="2678"/>
                  </a:cubicBezTo>
                  <a:lnTo>
                    <a:pt x="3844" y="3781"/>
                  </a:lnTo>
                  <a:cubicBezTo>
                    <a:pt x="4222" y="4190"/>
                    <a:pt x="4222" y="4789"/>
                    <a:pt x="3844" y="5167"/>
                  </a:cubicBezTo>
                  <a:lnTo>
                    <a:pt x="2835" y="6270"/>
                  </a:lnTo>
                  <a:cubicBezTo>
                    <a:pt x="2635" y="6493"/>
                    <a:pt x="2339" y="6621"/>
                    <a:pt x="2050" y="6621"/>
                  </a:cubicBezTo>
                  <a:cubicBezTo>
                    <a:pt x="1930" y="6621"/>
                    <a:pt x="1812" y="6599"/>
                    <a:pt x="1701" y="6553"/>
                  </a:cubicBezTo>
                  <a:cubicBezTo>
                    <a:pt x="1386" y="6427"/>
                    <a:pt x="1134" y="6144"/>
                    <a:pt x="1071" y="5892"/>
                  </a:cubicBezTo>
                  <a:lnTo>
                    <a:pt x="0" y="5892"/>
                  </a:lnTo>
                  <a:lnTo>
                    <a:pt x="0" y="6900"/>
                  </a:lnTo>
                  <a:lnTo>
                    <a:pt x="7530" y="6900"/>
                  </a:lnTo>
                  <a:lnTo>
                    <a:pt x="7530" y="3844"/>
                  </a:lnTo>
                  <a:lnTo>
                    <a:pt x="6459" y="3844"/>
                  </a:lnTo>
                  <a:cubicBezTo>
                    <a:pt x="6364" y="4159"/>
                    <a:pt x="6143" y="4379"/>
                    <a:pt x="5828" y="4505"/>
                  </a:cubicBezTo>
                  <a:cubicBezTo>
                    <a:pt x="5709" y="4551"/>
                    <a:pt x="5589" y="4573"/>
                    <a:pt x="5472" y="4573"/>
                  </a:cubicBezTo>
                  <a:cubicBezTo>
                    <a:pt x="5188" y="4573"/>
                    <a:pt x="4917" y="4445"/>
                    <a:pt x="4694" y="4222"/>
                  </a:cubicBezTo>
                  <a:lnTo>
                    <a:pt x="3655" y="3119"/>
                  </a:lnTo>
                  <a:cubicBezTo>
                    <a:pt x="3308" y="2741"/>
                    <a:pt x="3308" y="2143"/>
                    <a:pt x="3655" y="1765"/>
                  </a:cubicBezTo>
                  <a:lnTo>
                    <a:pt x="4694" y="630"/>
                  </a:lnTo>
                  <a:cubicBezTo>
                    <a:pt x="4866" y="416"/>
                    <a:pt x="5140" y="304"/>
                    <a:pt x="5427" y="304"/>
                  </a:cubicBezTo>
                  <a:cubicBezTo>
                    <a:pt x="5561" y="304"/>
                    <a:pt x="5698" y="328"/>
                    <a:pt x="5828" y="378"/>
                  </a:cubicBezTo>
                  <a:cubicBezTo>
                    <a:pt x="6143" y="504"/>
                    <a:pt x="6364" y="756"/>
                    <a:pt x="6459" y="1040"/>
                  </a:cubicBezTo>
                  <a:lnTo>
                    <a:pt x="7530" y="1040"/>
                  </a:lnTo>
                  <a:lnTo>
                    <a:pt x="753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178;p55">
            <a:extLst>
              <a:ext uri="{FF2B5EF4-FFF2-40B4-BE49-F238E27FC236}">
                <a16:creationId xmlns:a16="http://schemas.microsoft.com/office/drawing/2014/main" id="{278EAE7C-BF92-CA4E-7DFB-B753913BCD3A}"/>
              </a:ext>
            </a:extLst>
          </p:cNvPr>
          <p:cNvGrpSpPr/>
          <p:nvPr/>
        </p:nvGrpSpPr>
        <p:grpSpPr>
          <a:xfrm>
            <a:off x="1893256" y="1083781"/>
            <a:ext cx="353645" cy="353615"/>
            <a:chOff x="-35481425" y="3919600"/>
            <a:chExt cx="291450" cy="291425"/>
          </a:xfrm>
        </p:grpSpPr>
        <p:sp>
          <p:nvSpPr>
            <p:cNvPr id="15" name="Google Shape;7179;p55">
              <a:extLst>
                <a:ext uri="{FF2B5EF4-FFF2-40B4-BE49-F238E27FC236}">
                  <a16:creationId xmlns:a16="http://schemas.microsoft.com/office/drawing/2014/main" id="{8B35EA68-9C6A-065C-2225-3F8503BB3B75}"/>
                </a:ext>
              </a:extLst>
            </p:cNvPr>
            <p:cNvSpPr/>
            <p:nvPr/>
          </p:nvSpPr>
          <p:spPr>
            <a:xfrm>
              <a:off x="-35327050" y="4125150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025" y="1"/>
                  </a:moveTo>
                  <a:cubicBezTo>
                    <a:pt x="2836" y="1"/>
                    <a:pt x="2678" y="159"/>
                    <a:pt x="2678" y="348"/>
                  </a:cubicBezTo>
                  <a:lnTo>
                    <a:pt x="2678" y="1041"/>
                  </a:lnTo>
                  <a:cubicBezTo>
                    <a:pt x="2678" y="1576"/>
                    <a:pt x="2206" y="2049"/>
                    <a:pt x="1639" y="2049"/>
                  </a:cubicBezTo>
                  <a:lnTo>
                    <a:pt x="1103" y="2049"/>
                  </a:lnTo>
                  <a:lnTo>
                    <a:pt x="1229" y="1923"/>
                  </a:lnTo>
                  <a:cubicBezTo>
                    <a:pt x="1387" y="1860"/>
                    <a:pt x="1387" y="1608"/>
                    <a:pt x="1261" y="1513"/>
                  </a:cubicBezTo>
                  <a:cubicBezTo>
                    <a:pt x="1198" y="1450"/>
                    <a:pt x="1111" y="1419"/>
                    <a:pt x="1024" y="1419"/>
                  </a:cubicBezTo>
                  <a:cubicBezTo>
                    <a:pt x="938" y="1419"/>
                    <a:pt x="851" y="1450"/>
                    <a:pt x="788" y="1513"/>
                  </a:cubicBezTo>
                  <a:lnTo>
                    <a:pt x="127" y="2175"/>
                  </a:lnTo>
                  <a:cubicBezTo>
                    <a:pt x="1" y="2301"/>
                    <a:pt x="1" y="2521"/>
                    <a:pt x="127" y="2647"/>
                  </a:cubicBezTo>
                  <a:lnTo>
                    <a:pt x="788" y="3309"/>
                  </a:lnTo>
                  <a:cubicBezTo>
                    <a:pt x="851" y="3372"/>
                    <a:pt x="938" y="3404"/>
                    <a:pt x="1024" y="3404"/>
                  </a:cubicBezTo>
                  <a:cubicBezTo>
                    <a:pt x="1111" y="3404"/>
                    <a:pt x="1198" y="3372"/>
                    <a:pt x="1261" y="3309"/>
                  </a:cubicBezTo>
                  <a:cubicBezTo>
                    <a:pt x="1387" y="3183"/>
                    <a:pt x="1387" y="2962"/>
                    <a:pt x="1261" y="2836"/>
                  </a:cubicBezTo>
                  <a:lnTo>
                    <a:pt x="1135" y="2710"/>
                  </a:lnTo>
                  <a:lnTo>
                    <a:pt x="1702" y="2710"/>
                  </a:lnTo>
                  <a:cubicBezTo>
                    <a:pt x="2647" y="2710"/>
                    <a:pt x="3372" y="1986"/>
                    <a:pt x="3372" y="1041"/>
                  </a:cubicBezTo>
                  <a:lnTo>
                    <a:pt x="3372" y="348"/>
                  </a:lnTo>
                  <a:cubicBezTo>
                    <a:pt x="3372" y="159"/>
                    <a:pt x="3214" y="1"/>
                    <a:pt x="30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80;p55">
              <a:extLst>
                <a:ext uri="{FF2B5EF4-FFF2-40B4-BE49-F238E27FC236}">
                  <a16:creationId xmlns:a16="http://schemas.microsoft.com/office/drawing/2014/main" id="{BAD82A86-2DDF-9167-AE70-DC1EB3143E37}"/>
                </a:ext>
              </a:extLst>
            </p:cNvPr>
            <p:cNvSpPr/>
            <p:nvPr/>
          </p:nvSpPr>
          <p:spPr>
            <a:xfrm>
              <a:off x="-35429450" y="392117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2360" y="0"/>
                  </a:moveTo>
                  <a:cubicBezTo>
                    <a:pt x="2269" y="0"/>
                    <a:pt x="2175" y="32"/>
                    <a:pt x="2112" y="95"/>
                  </a:cubicBezTo>
                  <a:cubicBezTo>
                    <a:pt x="2017" y="221"/>
                    <a:pt x="2017" y="441"/>
                    <a:pt x="2112" y="567"/>
                  </a:cubicBezTo>
                  <a:lnTo>
                    <a:pt x="2238" y="693"/>
                  </a:lnTo>
                  <a:lnTo>
                    <a:pt x="1702" y="693"/>
                  </a:lnTo>
                  <a:cubicBezTo>
                    <a:pt x="757" y="693"/>
                    <a:pt x="1" y="1418"/>
                    <a:pt x="1" y="2363"/>
                  </a:cubicBezTo>
                  <a:lnTo>
                    <a:pt x="1" y="3056"/>
                  </a:lnTo>
                  <a:cubicBezTo>
                    <a:pt x="1" y="3245"/>
                    <a:pt x="158" y="3403"/>
                    <a:pt x="347" y="3403"/>
                  </a:cubicBezTo>
                  <a:cubicBezTo>
                    <a:pt x="536" y="3403"/>
                    <a:pt x="694" y="3245"/>
                    <a:pt x="694" y="3056"/>
                  </a:cubicBezTo>
                  <a:lnTo>
                    <a:pt x="694" y="2332"/>
                  </a:lnTo>
                  <a:cubicBezTo>
                    <a:pt x="694" y="1796"/>
                    <a:pt x="1167" y="1292"/>
                    <a:pt x="1734" y="1292"/>
                  </a:cubicBezTo>
                  <a:lnTo>
                    <a:pt x="2269" y="1292"/>
                  </a:lnTo>
                  <a:lnTo>
                    <a:pt x="2175" y="1418"/>
                  </a:lnTo>
                  <a:cubicBezTo>
                    <a:pt x="2017" y="1544"/>
                    <a:pt x="2017" y="1733"/>
                    <a:pt x="2112" y="1891"/>
                  </a:cubicBezTo>
                  <a:cubicBezTo>
                    <a:pt x="2175" y="1954"/>
                    <a:pt x="2269" y="1985"/>
                    <a:pt x="2360" y="1985"/>
                  </a:cubicBezTo>
                  <a:cubicBezTo>
                    <a:pt x="2450" y="1985"/>
                    <a:pt x="2537" y="1954"/>
                    <a:pt x="2584" y="1891"/>
                  </a:cubicBezTo>
                  <a:lnTo>
                    <a:pt x="3277" y="1229"/>
                  </a:lnTo>
                  <a:cubicBezTo>
                    <a:pt x="3372" y="1103"/>
                    <a:pt x="3372" y="882"/>
                    <a:pt x="3277" y="756"/>
                  </a:cubicBezTo>
                  <a:lnTo>
                    <a:pt x="2584" y="95"/>
                  </a:lnTo>
                  <a:cubicBezTo>
                    <a:pt x="2537" y="32"/>
                    <a:pt x="2450" y="0"/>
                    <a:pt x="236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81;p55">
              <a:extLst>
                <a:ext uri="{FF2B5EF4-FFF2-40B4-BE49-F238E27FC236}">
                  <a16:creationId xmlns:a16="http://schemas.microsoft.com/office/drawing/2014/main" id="{DE41E2BF-3834-B211-7BF9-650BCD8C9313}"/>
                </a:ext>
              </a:extLst>
            </p:cNvPr>
            <p:cNvSpPr/>
            <p:nvPr/>
          </p:nvSpPr>
          <p:spPr>
            <a:xfrm>
              <a:off x="-35481425" y="4021975"/>
              <a:ext cx="137075" cy="35475"/>
            </a:xfrm>
            <a:custGeom>
              <a:avLst/>
              <a:gdLst/>
              <a:ahLst/>
              <a:cxnLst/>
              <a:rect l="l" t="t" r="r" b="b"/>
              <a:pathLst>
                <a:path w="5483" h="1419" extrusionOk="0">
                  <a:moveTo>
                    <a:pt x="1009" y="1"/>
                  </a:moveTo>
                  <a:cubicBezTo>
                    <a:pt x="473" y="1"/>
                    <a:pt x="1" y="473"/>
                    <a:pt x="1" y="1072"/>
                  </a:cubicBezTo>
                  <a:lnTo>
                    <a:pt x="1" y="1419"/>
                  </a:lnTo>
                  <a:lnTo>
                    <a:pt x="5482" y="1419"/>
                  </a:lnTo>
                  <a:lnTo>
                    <a:pt x="5482" y="1072"/>
                  </a:lnTo>
                  <a:lnTo>
                    <a:pt x="5451" y="1072"/>
                  </a:lnTo>
                  <a:cubicBezTo>
                    <a:pt x="5451" y="505"/>
                    <a:pt x="5010" y="1"/>
                    <a:pt x="44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82;p55">
              <a:extLst>
                <a:ext uri="{FF2B5EF4-FFF2-40B4-BE49-F238E27FC236}">
                  <a16:creationId xmlns:a16="http://schemas.microsoft.com/office/drawing/2014/main" id="{EFB5379B-7C6E-5000-BBB2-AFC93FF156F2}"/>
                </a:ext>
              </a:extLst>
            </p:cNvPr>
            <p:cNvSpPr/>
            <p:nvPr/>
          </p:nvSpPr>
          <p:spPr>
            <a:xfrm>
              <a:off x="-35481425" y="4073975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1" y="0"/>
                  </a:moveTo>
                  <a:lnTo>
                    <a:pt x="1" y="3434"/>
                  </a:lnTo>
                  <a:lnTo>
                    <a:pt x="5451" y="3434"/>
                  </a:lnTo>
                  <a:lnTo>
                    <a:pt x="54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83;p55">
              <a:extLst>
                <a:ext uri="{FF2B5EF4-FFF2-40B4-BE49-F238E27FC236}">
                  <a16:creationId xmlns:a16="http://schemas.microsoft.com/office/drawing/2014/main" id="{79F39DF0-9682-77BB-8BAE-C286C19C840C}"/>
                </a:ext>
              </a:extLst>
            </p:cNvPr>
            <p:cNvSpPr/>
            <p:nvPr/>
          </p:nvSpPr>
          <p:spPr>
            <a:xfrm>
              <a:off x="-35481425" y="4176350"/>
              <a:ext cx="136275" cy="34675"/>
            </a:xfrm>
            <a:custGeom>
              <a:avLst/>
              <a:gdLst/>
              <a:ahLst/>
              <a:cxnLst/>
              <a:rect l="l" t="t" r="r" b="b"/>
              <a:pathLst>
                <a:path w="5451" h="1387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10" y="1387"/>
                    <a:pt x="1009" y="1387"/>
                  </a:cubicBezTo>
                  <a:lnTo>
                    <a:pt x="4443" y="1387"/>
                  </a:lnTo>
                  <a:cubicBezTo>
                    <a:pt x="4978" y="1387"/>
                    <a:pt x="5451" y="914"/>
                    <a:pt x="5451" y="347"/>
                  </a:cubicBezTo>
                  <a:lnTo>
                    <a:pt x="54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84;p55">
              <a:extLst>
                <a:ext uri="{FF2B5EF4-FFF2-40B4-BE49-F238E27FC236}">
                  <a16:creationId xmlns:a16="http://schemas.microsoft.com/office/drawing/2014/main" id="{59DB0648-27FC-A9C8-EB9A-A67E8616C84E}"/>
                </a:ext>
              </a:extLst>
            </p:cNvPr>
            <p:cNvSpPr/>
            <p:nvPr/>
          </p:nvSpPr>
          <p:spPr>
            <a:xfrm>
              <a:off x="-35327050" y="3919600"/>
              <a:ext cx="137075" cy="33875"/>
            </a:xfrm>
            <a:custGeom>
              <a:avLst/>
              <a:gdLst/>
              <a:ahLst/>
              <a:cxnLst/>
              <a:rect l="l" t="t" r="r" b="b"/>
              <a:pathLst>
                <a:path w="5483" h="1355" extrusionOk="0"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lnTo>
                    <a:pt x="1" y="1355"/>
                  </a:lnTo>
                  <a:lnTo>
                    <a:pt x="5482" y="1355"/>
                  </a:lnTo>
                  <a:lnTo>
                    <a:pt x="5482" y="1008"/>
                  </a:lnTo>
                  <a:cubicBezTo>
                    <a:pt x="5482" y="473"/>
                    <a:pt x="5010" y="0"/>
                    <a:pt x="44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85;p55">
              <a:extLst>
                <a:ext uri="{FF2B5EF4-FFF2-40B4-BE49-F238E27FC236}">
                  <a16:creationId xmlns:a16="http://schemas.microsoft.com/office/drawing/2014/main" id="{BA969F6F-DCF9-47E5-69DF-CD57B14F51EF}"/>
                </a:ext>
              </a:extLst>
            </p:cNvPr>
            <p:cNvSpPr/>
            <p:nvPr/>
          </p:nvSpPr>
          <p:spPr>
            <a:xfrm>
              <a:off x="-35327825" y="3970800"/>
              <a:ext cx="136275" cy="85875"/>
            </a:xfrm>
            <a:custGeom>
              <a:avLst/>
              <a:gdLst/>
              <a:ahLst/>
              <a:cxnLst/>
              <a:rect l="l" t="t" r="r" b="b"/>
              <a:pathLst>
                <a:path w="5451" h="3435" extrusionOk="0">
                  <a:moveTo>
                    <a:pt x="0" y="0"/>
                  </a:moveTo>
                  <a:lnTo>
                    <a:pt x="0" y="3434"/>
                  </a:lnTo>
                  <a:lnTo>
                    <a:pt x="5450" y="3434"/>
                  </a:ln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86;p55">
              <a:extLst>
                <a:ext uri="{FF2B5EF4-FFF2-40B4-BE49-F238E27FC236}">
                  <a16:creationId xmlns:a16="http://schemas.microsoft.com/office/drawing/2014/main" id="{4C971322-8C51-87D2-4B5A-268FDEAD9283}"/>
                </a:ext>
              </a:extLst>
            </p:cNvPr>
            <p:cNvSpPr/>
            <p:nvPr/>
          </p:nvSpPr>
          <p:spPr>
            <a:xfrm>
              <a:off x="-35327825" y="4073975"/>
              <a:ext cx="136275" cy="35450"/>
            </a:xfrm>
            <a:custGeom>
              <a:avLst/>
              <a:gdLst/>
              <a:ahLst/>
              <a:cxnLst/>
              <a:rect l="l" t="t" r="r" b="b"/>
              <a:pathLst>
                <a:path w="5451" h="1418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14"/>
                    <a:pt x="473" y="1418"/>
                    <a:pt x="1008" y="1418"/>
                  </a:cubicBezTo>
                  <a:lnTo>
                    <a:pt x="4442" y="1418"/>
                  </a:lnTo>
                  <a:cubicBezTo>
                    <a:pt x="4978" y="1418"/>
                    <a:pt x="5450" y="945"/>
                    <a:pt x="5450" y="347"/>
                  </a:cubicBezTo>
                  <a:lnTo>
                    <a:pt x="545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8663;p58">
            <a:extLst>
              <a:ext uri="{FF2B5EF4-FFF2-40B4-BE49-F238E27FC236}">
                <a16:creationId xmlns:a16="http://schemas.microsoft.com/office/drawing/2014/main" id="{AC98BC12-262F-AC7B-8273-9E1D617B2C44}"/>
              </a:ext>
            </a:extLst>
          </p:cNvPr>
          <p:cNvGrpSpPr/>
          <p:nvPr/>
        </p:nvGrpSpPr>
        <p:grpSpPr>
          <a:xfrm>
            <a:off x="266174" y="1855094"/>
            <a:ext cx="421927" cy="419371"/>
            <a:chOff x="-6689825" y="3992050"/>
            <a:chExt cx="293025" cy="291250"/>
          </a:xfrm>
        </p:grpSpPr>
        <p:sp>
          <p:nvSpPr>
            <p:cNvPr id="24" name="Google Shape;8664;p58">
              <a:extLst>
                <a:ext uri="{FF2B5EF4-FFF2-40B4-BE49-F238E27FC236}">
                  <a16:creationId xmlns:a16="http://schemas.microsoft.com/office/drawing/2014/main" id="{756DB535-DB4A-BB31-E8DE-501BF30AD589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65;p58">
              <a:extLst>
                <a:ext uri="{FF2B5EF4-FFF2-40B4-BE49-F238E27FC236}">
                  <a16:creationId xmlns:a16="http://schemas.microsoft.com/office/drawing/2014/main" id="{9A26B9CC-2000-EE07-FD23-C3863ECC0B41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66;p58">
              <a:extLst>
                <a:ext uri="{FF2B5EF4-FFF2-40B4-BE49-F238E27FC236}">
                  <a16:creationId xmlns:a16="http://schemas.microsoft.com/office/drawing/2014/main" id="{C5CB4B3C-3A44-F3D2-2F2F-3A9BD031FB34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67;p58">
              <a:extLst>
                <a:ext uri="{FF2B5EF4-FFF2-40B4-BE49-F238E27FC236}">
                  <a16:creationId xmlns:a16="http://schemas.microsoft.com/office/drawing/2014/main" id="{C08DAE6C-A8F5-70EB-EE8D-5B89FF942CC7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668;p58">
              <a:extLst>
                <a:ext uri="{FF2B5EF4-FFF2-40B4-BE49-F238E27FC236}">
                  <a16:creationId xmlns:a16="http://schemas.microsoft.com/office/drawing/2014/main" id="{E53B43BE-576F-DD6C-B52C-669A555A3F4F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669;p58">
              <a:extLst>
                <a:ext uri="{FF2B5EF4-FFF2-40B4-BE49-F238E27FC236}">
                  <a16:creationId xmlns:a16="http://schemas.microsoft.com/office/drawing/2014/main" id="{32C4E2DF-4F40-7634-91A9-A0F10C80385A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670;p58">
              <a:extLst>
                <a:ext uri="{FF2B5EF4-FFF2-40B4-BE49-F238E27FC236}">
                  <a16:creationId xmlns:a16="http://schemas.microsoft.com/office/drawing/2014/main" id="{9EBC33E8-47DC-319C-AE6B-7E78CDEEAB9F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671;p58">
              <a:extLst>
                <a:ext uri="{FF2B5EF4-FFF2-40B4-BE49-F238E27FC236}">
                  <a16:creationId xmlns:a16="http://schemas.microsoft.com/office/drawing/2014/main" id="{1072EA86-3DB1-46D5-D00B-E80944D8F7C0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672;p58">
              <a:extLst>
                <a:ext uri="{FF2B5EF4-FFF2-40B4-BE49-F238E27FC236}">
                  <a16:creationId xmlns:a16="http://schemas.microsoft.com/office/drawing/2014/main" id="{75C482CC-77DA-AB37-C91A-340431B9ACF9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73;p58">
              <a:extLst>
                <a:ext uri="{FF2B5EF4-FFF2-40B4-BE49-F238E27FC236}">
                  <a16:creationId xmlns:a16="http://schemas.microsoft.com/office/drawing/2014/main" id="{B29492C7-2004-714C-C05A-472A390F321C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74;p58">
              <a:extLst>
                <a:ext uri="{FF2B5EF4-FFF2-40B4-BE49-F238E27FC236}">
                  <a16:creationId xmlns:a16="http://schemas.microsoft.com/office/drawing/2014/main" id="{AB8FA186-1A8F-5109-1FFF-2233A9BF863B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675;p58">
              <a:extLst>
                <a:ext uri="{FF2B5EF4-FFF2-40B4-BE49-F238E27FC236}">
                  <a16:creationId xmlns:a16="http://schemas.microsoft.com/office/drawing/2014/main" id="{0E95E5F4-7B55-462E-4791-8D5DFCA694ED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7244;p55">
            <a:extLst>
              <a:ext uri="{FF2B5EF4-FFF2-40B4-BE49-F238E27FC236}">
                <a16:creationId xmlns:a16="http://schemas.microsoft.com/office/drawing/2014/main" id="{A7B126E8-FAF3-4D5B-039E-8A5ECCEA4894}"/>
              </a:ext>
            </a:extLst>
          </p:cNvPr>
          <p:cNvGrpSpPr/>
          <p:nvPr/>
        </p:nvGrpSpPr>
        <p:grpSpPr>
          <a:xfrm>
            <a:off x="2622788" y="1730757"/>
            <a:ext cx="336445" cy="354131"/>
            <a:chOff x="-33277650" y="3226875"/>
            <a:chExt cx="277275" cy="291850"/>
          </a:xfrm>
        </p:grpSpPr>
        <p:sp>
          <p:nvSpPr>
            <p:cNvPr id="37" name="Google Shape;7245;p55">
              <a:extLst>
                <a:ext uri="{FF2B5EF4-FFF2-40B4-BE49-F238E27FC236}">
                  <a16:creationId xmlns:a16="http://schemas.microsoft.com/office/drawing/2014/main" id="{377E3C66-5F6C-FB9D-4A75-92D4109B1D51}"/>
                </a:ext>
              </a:extLst>
            </p:cNvPr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46;p55">
              <a:extLst>
                <a:ext uri="{FF2B5EF4-FFF2-40B4-BE49-F238E27FC236}">
                  <a16:creationId xmlns:a16="http://schemas.microsoft.com/office/drawing/2014/main" id="{B66F7968-30B0-FDD6-C099-67B20604F915}"/>
                </a:ext>
              </a:extLst>
            </p:cNvPr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47;p55">
              <a:extLst>
                <a:ext uri="{FF2B5EF4-FFF2-40B4-BE49-F238E27FC236}">
                  <a16:creationId xmlns:a16="http://schemas.microsoft.com/office/drawing/2014/main" id="{CBDD7234-F723-118E-EEA7-890A4A1AFACD}"/>
                </a:ext>
              </a:extLst>
            </p:cNvPr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48;p55">
              <a:extLst>
                <a:ext uri="{FF2B5EF4-FFF2-40B4-BE49-F238E27FC236}">
                  <a16:creationId xmlns:a16="http://schemas.microsoft.com/office/drawing/2014/main" id="{E96D262F-DBC2-0E50-C3AF-7F35B510DD67}"/>
                </a:ext>
              </a:extLst>
            </p:cNvPr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49;p55">
              <a:extLst>
                <a:ext uri="{FF2B5EF4-FFF2-40B4-BE49-F238E27FC236}">
                  <a16:creationId xmlns:a16="http://schemas.microsoft.com/office/drawing/2014/main" id="{7B2E57EA-0AB8-F16F-970B-987379376F0E}"/>
                </a:ext>
              </a:extLst>
            </p:cNvPr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250;p55">
              <a:extLst>
                <a:ext uri="{FF2B5EF4-FFF2-40B4-BE49-F238E27FC236}">
                  <a16:creationId xmlns:a16="http://schemas.microsoft.com/office/drawing/2014/main" id="{CE38B0DB-3A87-4AB4-5D69-ACEDD408E06D}"/>
                </a:ext>
              </a:extLst>
            </p:cNvPr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251;p55">
              <a:extLst>
                <a:ext uri="{FF2B5EF4-FFF2-40B4-BE49-F238E27FC236}">
                  <a16:creationId xmlns:a16="http://schemas.microsoft.com/office/drawing/2014/main" id="{9E8BAD26-8D21-8E4A-12CD-0F1388FAB3B3}"/>
                </a:ext>
              </a:extLst>
            </p:cNvPr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6047;p52">
            <a:extLst>
              <a:ext uri="{FF2B5EF4-FFF2-40B4-BE49-F238E27FC236}">
                <a16:creationId xmlns:a16="http://schemas.microsoft.com/office/drawing/2014/main" id="{532F35AE-E04E-A405-660F-DAD193DAA7D7}"/>
              </a:ext>
            </a:extLst>
          </p:cNvPr>
          <p:cNvGrpSpPr/>
          <p:nvPr/>
        </p:nvGrpSpPr>
        <p:grpSpPr>
          <a:xfrm>
            <a:off x="324632" y="3423694"/>
            <a:ext cx="278296" cy="339253"/>
            <a:chOff x="3907325" y="2620775"/>
            <a:chExt cx="395250" cy="481825"/>
          </a:xfrm>
        </p:grpSpPr>
        <p:sp>
          <p:nvSpPr>
            <p:cNvPr id="45" name="Google Shape;6048;p52">
              <a:extLst>
                <a:ext uri="{FF2B5EF4-FFF2-40B4-BE49-F238E27FC236}">
                  <a16:creationId xmlns:a16="http://schemas.microsoft.com/office/drawing/2014/main" id="{AE3F9886-DE48-EEEF-0035-CB60A5AAB914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6049;p52">
              <a:extLst>
                <a:ext uri="{FF2B5EF4-FFF2-40B4-BE49-F238E27FC236}">
                  <a16:creationId xmlns:a16="http://schemas.microsoft.com/office/drawing/2014/main" id="{D5E4FD21-EBBB-BB8D-79F0-7E3480E7DBD5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6050;p52">
              <a:extLst>
                <a:ext uri="{FF2B5EF4-FFF2-40B4-BE49-F238E27FC236}">
                  <a16:creationId xmlns:a16="http://schemas.microsoft.com/office/drawing/2014/main" id="{634341E2-BD5B-7AE4-C526-479EE1105ADE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6051;p52">
              <a:extLst>
                <a:ext uri="{FF2B5EF4-FFF2-40B4-BE49-F238E27FC236}">
                  <a16:creationId xmlns:a16="http://schemas.microsoft.com/office/drawing/2014/main" id="{A1C56AC2-AF3C-B71B-9414-326F94AF3C02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4098" name="Picture 2" descr="Los videojuegos ayudaron a mejorar la salud mental de pacientes durante la  pandemia | WIRED">
            <a:extLst>
              <a:ext uri="{FF2B5EF4-FFF2-40B4-BE49-F238E27FC236}">
                <a16:creationId xmlns:a16="http://schemas.microsoft.com/office/drawing/2014/main" id="{BAE9CDD2-284C-AFCB-48B4-3FD2F712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08" y="2569752"/>
            <a:ext cx="2873682" cy="21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/>
          <p:nvPr/>
        </p:nvSpPr>
        <p:spPr>
          <a:xfrm>
            <a:off x="1156549" y="366331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086867" y="2524103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/>
          <p:nvPr/>
        </p:nvSpPr>
        <p:spPr>
          <a:xfrm>
            <a:off x="1156549" y="148603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 idx="4"/>
          </p:nvPr>
        </p:nvSpPr>
        <p:spPr>
          <a:xfrm>
            <a:off x="78377" y="579844"/>
            <a:ext cx="8590562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SV" b="1" dirty="0">
                <a:solidFill>
                  <a:srgbClr val="FFFFFF"/>
                </a:solidFill>
              </a:rPr>
              <a:t>Algunos ejemplos d</a:t>
            </a:r>
            <a:r>
              <a:rPr lang="es-SV" b="1" dirty="0"/>
              <a:t>e ello son: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/>
          </p:nvPr>
        </p:nvSpPr>
        <p:spPr>
          <a:xfrm>
            <a:off x="1281799" y="16515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chemeClr val="dk1"/>
                </a:solidFill>
              </a:rPr>
              <a:t>BRAZIER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2"/>
          </p:nvPr>
        </p:nvSpPr>
        <p:spPr>
          <a:xfrm>
            <a:off x="1281799" y="38043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 err="1">
                <a:solidFill>
                  <a:schemeClr val="dk1"/>
                </a:solidFill>
              </a:rPr>
              <a:t>BoxHead</a:t>
            </a:r>
            <a:r>
              <a:rPr lang="es-SV" dirty="0">
                <a:solidFill>
                  <a:schemeClr val="dk1"/>
                </a:solidFill>
              </a:rPr>
              <a:t> </a:t>
            </a:r>
            <a:r>
              <a:rPr lang="es-SV" dirty="0" err="1">
                <a:solidFill>
                  <a:schemeClr val="dk1"/>
                </a:solidFill>
              </a:rPr>
              <a:t>Survivor</a:t>
            </a:r>
            <a:r>
              <a:rPr lang="es-SV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7" name="Google Shape;407;p28"/>
          <p:cNvSpPr txBox="1">
            <a:spLocks noGrp="1"/>
          </p:cNvSpPr>
          <p:nvPr>
            <p:ph type="ctrTitle" idx="3"/>
          </p:nvPr>
        </p:nvSpPr>
        <p:spPr>
          <a:xfrm>
            <a:off x="1281799" y="266707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PHOTOSHIP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8" name="Google Shape;408;p28"/>
          <p:cNvCxnSpPr>
            <a:cxnSpLocks/>
          </p:cNvCxnSpPr>
          <p:nvPr/>
        </p:nvCxnSpPr>
        <p:spPr>
          <a:xfrm flipV="1">
            <a:off x="0" y="1143000"/>
            <a:ext cx="5005199" cy="545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33E1355-30E0-9706-60AD-59DB05B61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83" y="1186444"/>
            <a:ext cx="1868972" cy="980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4271B-D694-CA32-0FC0-694A7D59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783" y="2234037"/>
            <a:ext cx="1868972" cy="980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BD0FC-0191-11F2-FEB5-0F1236118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783" y="3328422"/>
            <a:ext cx="1868972" cy="1050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>
            <a:off x="142215" y="218040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rgbClr val="FFFFFF"/>
                </a:solidFill>
              </a:rPr>
              <a:t>EJEMPLOS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9" name="Google Shape;459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/>
          <p:cNvSpPr txBox="1">
            <a:spLocks noGrp="1"/>
          </p:cNvSpPr>
          <p:nvPr>
            <p:ph type="ctrTitle" idx="2"/>
          </p:nvPr>
        </p:nvSpPr>
        <p:spPr>
          <a:xfrm>
            <a:off x="-542938" y="23285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EJEMPLO 1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32D1F-446F-0E26-8D87-F0957E8F5FF3}"/>
              </a:ext>
            </a:extLst>
          </p:cNvPr>
          <p:cNvSpPr txBox="1"/>
          <p:nvPr/>
        </p:nvSpPr>
        <p:spPr>
          <a:xfrm>
            <a:off x="3133453" y="2217021"/>
            <a:ext cx="488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python</a:t>
            </a:r>
            <a:r>
              <a:rPr lang="es-SV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SV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arcade.open_window</a:t>
            </a:r>
            <a:r>
              <a:rPr lang="es-SV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(800, 600, "Mi Juego 2D")</a:t>
            </a:r>
            <a:endParaRPr lang="es-SV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F7E6AD54-89F3-D129-8B0E-85E88DFDA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>
            <a:extLst>
              <a:ext uri="{FF2B5EF4-FFF2-40B4-BE49-F238E27FC236}">
                <a16:creationId xmlns:a16="http://schemas.microsoft.com/office/drawing/2014/main" id="{810E80EC-CB5A-9329-3E35-8FA30D83D3B9}"/>
              </a:ext>
            </a:extLst>
          </p:cNvPr>
          <p:cNvSpPr/>
          <p:nvPr/>
        </p:nvSpPr>
        <p:spPr>
          <a:xfrm>
            <a:off x="174873" y="227516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>
            <a:extLst>
              <a:ext uri="{FF2B5EF4-FFF2-40B4-BE49-F238E27FC236}">
                <a16:creationId xmlns:a16="http://schemas.microsoft.com/office/drawing/2014/main" id="{E8998606-C3D2-EB23-D6A5-79DADE968801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rgbClr val="FFFFFF"/>
                </a:solidFill>
              </a:rPr>
              <a:t>EJEMPLOS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9" name="Google Shape;459;p29">
            <a:extLst>
              <a:ext uri="{FF2B5EF4-FFF2-40B4-BE49-F238E27FC236}">
                <a16:creationId xmlns:a16="http://schemas.microsoft.com/office/drawing/2014/main" id="{2B6713CB-09C9-B883-1DFA-C7DA9448A222}"/>
              </a:ext>
            </a:extLst>
          </p:cNvPr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>
            <a:extLst>
              <a:ext uri="{FF2B5EF4-FFF2-40B4-BE49-F238E27FC236}">
                <a16:creationId xmlns:a16="http://schemas.microsoft.com/office/drawing/2014/main" id="{76AF979A-4A1F-B608-7F07-575A52B916CA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-737877" y="24233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EJEMPLO 2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F4EEF-1FBF-4261-A452-96083AD821FF}"/>
              </a:ext>
            </a:extLst>
          </p:cNvPr>
          <p:cNvSpPr txBox="1"/>
          <p:nvPr/>
        </p:nvSpPr>
        <p:spPr>
          <a:xfrm>
            <a:off x="2989760" y="2311773"/>
            <a:ext cx="561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python 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arcade.set_background_color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arcade.color.SKY_BLUE</a:t>
            </a:r>
            <a:r>
              <a:rPr lang="en-US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EDCE6AC1-1411-87F9-0992-A051C6D58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>
            <a:extLst>
              <a:ext uri="{FF2B5EF4-FFF2-40B4-BE49-F238E27FC236}">
                <a16:creationId xmlns:a16="http://schemas.microsoft.com/office/drawing/2014/main" id="{2EF695EB-C2AE-BE64-305E-23CC06445D55}"/>
              </a:ext>
            </a:extLst>
          </p:cNvPr>
          <p:cNvSpPr/>
          <p:nvPr/>
        </p:nvSpPr>
        <p:spPr>
          <a:xfrm>
            <a:off x="194467" y="222736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9">
            <a:extLst>
              <a:ext uri="{FF2B5EF4-FFF2-40B4-BE49-F238E27FC236}">
                <a16:creationId xmlns:a16="http://schemas.microsoft.com/office/drawing/2014/main" id="{441B09C9-D54A-4FA8-1479-84736A59173F}"/>
              </a:ext>
            </a:extLst>
          </p:cNvPr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dirty="0">
                <a:solidFill>
                  <a:srgbClr val="FFFFFF"/>
                </a:solidFill>
              </a:rPr>
              <a:t>EJEMPLOS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9" name="Google Shape;459;p29">
            <a:extLst>
              <a:ext uri="{FF2B5EF4-FFF2-40B4-BE49-F238E27FC236}">
                <a16:creationId xmlns:a16="http://schemas.microsoft.com/office/drawing/2014/main" id="{A83973A4-0D14-F15E-A451-B67F0AD8B98E}"/>
              </a:ext>
            </a:extLst>
          </p:cNvPr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8" name="Google Shape;558;p29">
            <a:extLst>
              <a:ext uri="{FF2B5EF4-FFF2-40B4-BE49-F238E27FC236}">
                <a16:creationId xmlns:a16="http://schemas.microsoft.com/office/drawing/2014/main" id="{A31B1371-83F0-40E3-7E8A-CF1FC98955EC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-718283" y="2375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EJEMPLO 3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16F67-8634-35AF-2DE0-58FE14E9EF17}"/>
              </a:ext>
            </a:extLst>
          </p:cNvPr>
          <p:cNvSpPr txBox="1"/>
          <p:nvPr/>
        </p:nvSpPr>
        <p:spPr>
          <a:xfrm>
            <a:off x="3525339" y="2263973"/>
            <a:ext cx="488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SV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python</a:t>
            </a:r>
            <a:r>
              <a:rPr lang="es-SV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SV" sz="1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arcade.start_render</a:t>
            </a:r>
            <a:r>
              <a:rPr lang="es-SV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()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9554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290</Words>
  <Application>Microsoft Office PowerPoint</Application>
  <PresentationFormat>On-screen Show (16:9)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Google Sans</vt:lpstr>
      <vt:lpstr>Roboto Light</vt:lpstr>
      <vt:lpstr>Proxima Nova</vt:lpstr>
      <vt:lpstr>Proxima Nova Semibold</vt:lpstr>
      <vt:lpstr>Arial</vt:lpstr>
      <vt:lpstr>Roboto Mono Thin</vt:lpstr>
      <vt:lpstr>Roboto Black</vt:lpstr>
      <vt:lpstr>WEB PROPOSAL</vt:lpstr>
      <vt:lpstr>Slidesgo Final Pages</vt:lpstr>
      <vt:lpstr>Librería Arcade de Python</vt:lpstr>
      <vt:lpstr>INTRODUCCIÓN</vt:lpstr>
      <vt:lpstr>MÉTODO DE INSTALACIÓN</vt:lpstr>
      <vt:lpstr>¿Para qué se utiliza esta librería? </vt:lpstr>
      <vt:lpstr>Casos de la vida Real</vt:lpstr>
      <vt:lpstr>Algunos ejemplos de ello son:</vt:lpstr>
      <vt:lpstr>EJEMPLOS</vt:lpstr>
      <vt:lpstr>EJEMPLOS</vt:lpstr>
      <vt:lpstr>EJEMPLOS</vt:lpstr>
      <vt:lpstr>EJEMPLOS</vt:lpstr>
      <vt:lpstr>EJEMPLOS</vt:lpstr>
      <vt:lpstr>DEMOSTRACIÓN PRACTICA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ROOBIN HERNÁNDEZ</cp:lastModifiedBy>
  <cp:revision>2</cp:revision>
  <dcterms:modified xsi:type="dcterms:W3CDTF">2025-10-22T17:41:03Z</dcterms:modified>
</cp:coreProperties>
</file>