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31709" y="492992"/>
            <a:ext cx="15412709" cy="16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6269" y="2710600"/>
            <a:ext cx="15795460" cy="6149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4675" y="0"/>
            <a:ext cx="3743324" cy="41147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6" y="207065"/>
            <a:ext cx="7705757" cy="98763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59099" y="6506608"/>
            <a:ext cx="6771005" cy="1546860"/>
          </a:xfrm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1294130" marR="5080" indent="-1282065">
              <a:lnSpc>
                <a:spcPts val="5970"/>
              </a:lnSpc>
              <a:spcBef>
                <a:spcPts val="235"/>
              </a:spcBef>
            </a:pPr>
            <a:r>
              <a:rPr dirty="0" sz="5000" spc="-484">
                <a:solidFill>
                  <a:srgbClr val="232323"/>
                </a:solidFill>
              </a:rPr>
              <a:t>TATIPARTHI</a:t>
            </a:r>
            <a:r>
              <a:rPr dirty="0" sz="5000" spc="-459">
                <a:solidFill>
                  <a:srgbClr val="232323"/>
                </a:solidFill>
              </a:rPr>
              <a:t> SRAVANI </a:t>
            </a:r>
            <a:r>
              <a:rPr dirty="0" sz="5000" spc="-395">
                <a:solidFill>
                  <a:srgbClr val="737373"/>
                </a:solidFill>
              </a:rPr>
              <a:t>FINAL</a:t>
            </a:r>
            <a:r>
              <a:rPr dirty="0" sz="5000" spc="-480">
                <a:solidFill>
                  <a:srgbClr val="737373"/>
                </a:solidFill>
              </a:rPr>
              <a:t> </a:t>
            </a:r>
            <a:r>
              <a:rPr dirty="0" sz="5000" spc="-495">
                <a:solidFill>
                  <a:srgbClr val="737373"/>
                </a:solidFill>
              </a:rPr>
              <a:t>PROJECT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1175" y="1334422"/>
            <a:ext cx="17686655" cy="6997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4485" marR="5080" indent="-165100">
              <a:lnSpc>
                <a:spcPct val="115500"/>
              </a:lnSpc>
              <a:spcBef>
                <a:spcPts val="100"/>
              </a:spcBef>
              <a:buAutoNum type="arabicPeriod" startAt="7"/>
              <a:tabLst>
                <a:tab pos="324485" algn="l"/>
                <a:tab pos="591185" algn="l"/>
              </a:tabLst>
            </a:pPr>
            <a:r>
              <a:rPr dirty="0" sz="3300" spc="-190">
                <a:latin typeface="Arial Black"/>
                <a:cs typeface="Arial Black"/>
              </a:rPr>
              <a:t>	</a:t>
            </a:r>
            <a:r>
              <a:rPr dirty="0" sz="3300" spc="-190">
                <a:latin typeface="Arial Black"/>
                <a:cs typeface="Arial Black"/>
              </a:rPr>
              <a:t>Evaluation:</a:t>
            </a:r>
            <a:r>
              <a:rPr dirty="0" sz="3300" spc="-285">
                <a:latin typeface="Arial Black"/>
                <a:cs typeface="Arial Black"/>
              </a:rPr>
              <a:t> </a:t>
            </a:r>
            <a:r>
              <a:rPr dirty="0" sz="3300" spc="-80">
                <a:latin typeface="Verdana"/>
                <a:cs typeface="Verdana"/>
              </a:rPr>
              <a:t>Evaluate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the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recommendation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85">
                <a:latin typeface="Verdana"/>
                <a:cs typeface="Verdana"/>
              </a:rPr>
              <a:t>system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 spc="-95">
                <a:latin typeface="Verdana"/>
                <a:cs typeface="Verdana"/>
              </a:rPr>
              <a:t>using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 spc="-35">
                <a:latin typeface="Verdana"/>
                <a:cs typeface="Verdana"/>
              </a:rPr>
              <a:t>metrics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95">
                <a:latin typeface="Verdana"/>
                <a:cs typeface="Verdana"/>
              </a:rPr>
              <a:t>like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 spc="-55">
                <a:latin typeface="Verdana"/>
                <a:cs typeface="Verdana"/>
              </a:rPr>
              <a:t>precision,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recall, </a:t>
            </a:r>
            <a:r>
              <a:rPr dirty="0" sz="3300">
                <a:latin typeface="Verdana"/>
                <a:cs typeface="Verdana"/>
              </a:rPr>
              <a:t>or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accuracy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to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100">
                <a:latin typeface="Verdana"/>
                <a:cs typeface="Verdana"/>
              </a:rPr>
              <a:t>assess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35">
                <a:latin typeface="Verdana"/>
                <a:cs typeface="Verdana"/>
              </a:rPr>
              <a:t>its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effectiveness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35">
                <a:latin typeface="Verdana"/>
                <a:cs typeface="Verdana"/>
              </a:rPr>
              <a:t>in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providing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60">
                <a:latin typeface="Verdana"/>
                <a:cs typeface="Verdana"/>
              </a:rPr>
              <a:t>relevant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 spc="-85">
                <a:latin typeface="Verdana"/>
                <a:cs typeface="Verdana"/>
              </a:rPr>
              <a:t>song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recommendations</a:t>
            </a:r>
            <a:r>
              <a:rPr dirty="0" sz="3300" spc="-10">
                <a:latin typeface="Arial Black"/>
                <a:cs typeface="Arial Black"/>
              </a:rPr>
              <a:t>.</a:t>
            </a:r>
            <a:endParaRPr sz="33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35"/>
              </a:spcBef>
              <a:buFont typeface="Arial Black"/>
              <a:buAutoNum type="arabicPeriod" startAt="7"/>
            </a:pPr>
            <a:endParaRPr sz="3300">
              <a:latin typeface="Arial Black"/>
              <a:cs typeface="Arial Black"/>
            </a:endParaRPr>
          </a:p>
          <a:p>
            <a:pPr marL="1012825" indent="-470534">
              <a:lnSpc>
                <a:spcPct val="100000"/>
              </a:lnSpc>
              <a:buAutoNum type="arabicPeriod" startAt="7"/>
              <a:tabLst>
                <a:tab pos="1012825" algn="l"/>
              </a:tabLst>
            </a:pPr>
            <a:r>
              <a:rPr dirty="0" sz="3300" spc="-170">
                <a:latin typeface="Arial Black"/>
                <a:cs typeface="Arial Black"/>
              </a:rPr>
              <a:t>Deployment:</a:t>
            </a:r>
            <a:r>
              <a:rPr dirty="0" sz="3300" spc="-280">
                <a:latin typeface="Arial Black"/>
                <a:cs typeface="Arial Black"/>
              </a:rPr>
              <a:t> </a:t>
            </a:r>
            <a:r>
              <a:rPr dirty="0" sz="3300">
                <a:latin typeface="Verdana"/>
                <a:cs typeface="Verdana"/>
              </a:rPr>
              <a:t>Deploy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the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recommendation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 spc="-120">
                <a:latin typeface="Verdana"/>
                <a:cs typeface="Verdana"/>
              </a:rPr>
              <a:t>system,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170">
                <a:latin typeface="Verdana"/>
                <a:cs typeface="Verdana"/>
              </a:rPr>
              <a:t>making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it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accessible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to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users</a:t>
            </a:r>
            <a:endParaRPr sz="3300">
              <a:latin typeface="Verdana"/>
              <a:cs typeface="Verdana"/>
            </a:endParaRPr>
          </a:p>
          <a:p>
            <a:pPr marL="2820035" marR="245745" indent="-2611755">
              <a:lnSpc>
                <a:spcPct val="115500"/>
              </a:lnSpc>
            </a:pPr>
            <a:r>
              <a:rPr dirty="0" sz="3300" spc="-65">
                <a:latin typeface="Verdana"/>
                <a:cs typeface="Verdana"/>
              </a:rPr>
              <a:t>through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165">
                <a:latin typeface="Verdana"/>
                <a:cs typeface="Verdana"/>
              </a:rPr>
              <a:t>a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80">
                <a:latin typeface="Verdana"/>
                <a:cs typeface="Verdana"/>
              </a:rPr>
              <a:t>user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interface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or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160">
                <a:latin typeface="Verdana"/>
                <a:cs typeface="Verdana"/>
              </a:rPr>
              <a:t>API.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Allow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80">
                <a:latin typeface="Verdana"/>
                <a:cs typeface="Verdana"/>
              </a:rPr>
              <a:t>users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to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input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their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preferences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or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interact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20">
                <a:latin typeface="Verdana"/>
                <a:cs typeface="Verdana"/>
              </a:rPr>
              <a:t>with </a:t>
            </a:r>
            <a:r>
              <a:rPr dirty="0" sz="3300" spc="-45">
                <a:latin typeface="Verdana"/>
                <a:cs typeface="Verdana"/>
              </a:rPr>
              <a:t>the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85">
                <a:latin typeface="Verdana"/>
                <a:cs typeface="Verdana"/>
              </a:rPr>
              <a:t>system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to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receive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personalized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 spc="-85">
                <a:latin typeface="Verdana"/>
                <a:cs typeface="Verdana"/>
              </a:rPr>
              <a:t>song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recommendations.</a:t>
            </a:r>
            <a:endParaRPr sz="3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3300">
              <a:latin typeface="Verdana"/>
              <a:cs typeface="Verdana"/>
            </a:endParaRPr>
          </a:p>
          <a:p>
            <a:pPr algn="ctr" marR="36830">
              <a:lnSpc>
                <a:spcPct val="100000"/>
              </a:lnSpc>
            </a:pPr>
            <a:r>
              <a:rPr dirty="0" sz="3300" spc="-130">
                <a:latin typeface="Arial Black"/>
                <a:cs typeface="Arial Black"/>
              </a:rPr>
              <a:t>Considerations:</a:t>
            </a:r>
            <a:endParaRPr sz="3300">
              <a:latin typeface="Arial Black"/>
              <a:cs typeface="Arial Black"/>
            </a:endParaRPr>
          </a:p>
          <a:p>
            <a:pPr algn="ctr" marL="131445" marR="168275">
              <a:lnSpc>
                <a:spcPct val="115500"/>
              </a:lnSpc>
              <a:spcBef>
                <a:spcPts val="5"/>
              </a:spcBef>
            </a:pPr>
            <a:r>
              <a:rPr dirty="0" sz="3300" spc="-90">
                <a:latin typeface="Verdana"/>
                <a:cs typeface="Verdana"/>
              </a:rPr>
              <a:t>Keep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35">
                <a:latin typeface="Verdana"/>
                <a:cs typeface="Verdana"/>
              </a:rPr>
              <a:t>in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70">
                <a:latin typeface="Verdana"/>
                <a:cs typeface="Verdana"/>
              </a:rPr>
              <a:t>mind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that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this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60">
                <a:latin typeface="Verdana"/>
                <a:cs typeface="Verdana"/>
              </a:rPr>
              <a:t>is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165">
                <a:latin typeface="Verdana"/>
                <a:cs typeface="Verdana"/>
              </a:rPr>
              <a:t>a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basic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approach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to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building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165">
                <a:latin typeface="Verdana"/>
                <a:cs typeface="Verdana"/>
              </a:rPr>
              <a:t>a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recommendation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120">
                <a:latin typeface="Verdana"/>
                <a:cs typeface="Verdana"/>
              </a:rPr>
              <a:t>system.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20">
                <a:latin typeface="Verdana"/>
                <a:cs typeface="Verdana"/>
              </a:rPr>
              <a:t>More </a:t>
            </a:r>
            <a:r>
              <a:rPr dirty="0" sz="3300" spc="-25">
                <a:latin typeface="Verdana"/>
                <a:cs typeface="Verdana"/>
              </a:rPr>
              <a:t>sophisticated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80">
                <a:latin typeface="Verdana"/>
                <a:cs typeface="Verdana"/>
              </a:rPr>
              <a:t>models,</a:t>
            </a:r>
            <a:r>
              <a:rPr dirty="0" sz="3300" spc="-30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such</a:t>
            </a:r>
            <a:r>
              <a:rPr dirty="0" sz="3300" spc="-300">
                <a:latin typeface="Verdana"/>
                <a:cs typeface="Verdana"/>
              </a:rPr>
              <a:t> </a:t>
            </a:r>
            <a:r>
              <a:rPr dirty="0" sz="3300" spc="-135">
                <a:latin typeface="Verdana"/>
                <a:cs typeface="Verdana"/>
              </a:rPr>
              <a:t>as</a:t>
            </a:r>
            <a:r>
              <a:rPr dirty="0" sz="3300" spc="-30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collaborative</a:t>
            </a:r>
            <a:r>
              <a:rPr dirty="0" sz="3300" spc="-300">
                <a:latin typeface="Verdana"/>
                <a:cs typeface="Verdana"/>
              </a:rPr>
              <a:t> </a:t>
            </a:r>
            <a:r>
              <a:rPr dirty="0" sz="3300" spc="-35">
                <a:latin typeface="Verdana"/>
                <a:cs typeface="Verdana"/>
              </a:rPr>
              <a:t>filtering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or</a:t>
            </a:r>
            <a:r>
              <a:rPr dirty="0" sz="3300" spc="-300">
                <a:latin typeface="Verdana"/>
                <a:cs typeface="Verdana"/>
              </a:rPr>
              <a:t> </a:t>
            </a:r>
            <a:r>
              <a:rPr dirty="0" sz="3300" spc="-114">
                <a:latin typeface="Verdana"/>
                <a:cs typeface="Verdana"/>
              </a:rPr>
              <a:t>matrix</a:t>
            </a:r>
            <a:r>
              <a:rPr dirty="0" sz="3300" spc="-300">
                <a:latin typeface="Verdana"/>
                <a:cs typeface="Verdana"/>
              </a:rPr>
              <a:t> </a:t>
            </a:r>
            <a:r>
              <a:rPr dirty="0" sz="3300" spc="-55">
                <a:latin typeface="Verdana"/>
                <a:cs typeface="Verdana"/>
              </a:rPr>
              <a:t>factorization,</a:t>
            </a:r>
            <a:r>
              <a:rPr dirty="0" sz="3300" spc="-30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can</a:t>
            </a:r>
            <a:r>
              <a:rPr dirty="0" sz="3300" spc="-30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be</a:t>
            </a:r>
            <a:endParaRPr sz="3300">
              <a:latin typeface="Verdana"/>
              <a:cs typeface="Verdana"/>
            </a:endParaRPr>
          </a:p>
          <a:p>
            <a:pPr algn="ctr" marL="12700" marR="49530">
              <a:lnSpc>
                <a:spcPct val="115500"/>
              </a:lnSpc>
            </a:pPr>
            <a:r>
              <a:rPr dirty="0" sz="3300" spc="-45">
                <a:latin typeface="Verdana"/>
                <a:cs typeface="Verdana"/>
              </a:rPr>
              <a:t>explored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for</a:t>
            </a:r>
            <a:r>
              <a:rPr dirty="0" sz="3300" spc="-275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improved</a:t>
            </a:r>
            <a:r>
              <a:rPr dirty="0" sz="3300" spc="-275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performance</a:t>
            </a:r>
            <a:r>
              <a:rPr dirty="0" sz="3300" spc="-275">
                <a:latin typeface="Verdana"/>
                <a:cs typeface="Verdana"/>
              </a:rPr>
              <a:t> </a:t>
            </a:r>
            <a:r>
              <a:rPr dirty="0" sz="3300" spc="-50">
                <a:latin typeface="Verdana"/>
                <a:cs typeface="Verdana"/>
              </a:rPr>
              <a:t>and</a:t>
            </a:r>
            <a:r>
              <a:rPr dirty="0" sz="3300" spc="-275">
                <a:latin typeface="Verdana"/>
                <a:cs typeface="Verdana"/>
              </a:rPr>
              <a:t> </a:t>
            </a:r>
            <a:r>
              <a:rPr dirty="0" sz="3300" spc="-75">
                <a:latin typeface="Verdana"/>
                <a:cs typeface="Verdana"/>
              </a:rPr>
              <a:t>personalization.</a:t>
            </a:r>
            <a:r>
              <a:rPr dirty="0" sz="3300" spc="-275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Additionally,</a:t>
            </a:r>
            <a:r>
              <a:rPr dirty="0" sz="3300" spc="-275">
                <a:latin typeface="Verdana"/>
                <a:cs typeface="Verdana"/>
              </a:rPr>
              <a:t> </a:t>
            </a:r>
            <a:r>
              <a:rPr dirty="0" sz="3300" spc="-20">
                <a:latin typeface="Verdana"/>
                <a:cs typeface="Verdana"/>
              </a:rPr>
              <a:t>scalability</a:t>
            </a:r>
            <a:r>
              <a:rPr dirty="0" sz="3300" spc="-275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and </a:t>
            </a:r>
            <a:r>
              <a:rPr dirty="0" sz="3300" spc="-85">
                <a:latin typeface="Verdana"/>
                <a:cs typeface="Verdana"/>
              </a:rPr>
              <a:t>real-</a:t>
            </a:r>
            <a:r>
              <a:rPr dirty="0" sz="3300" spc="-100">
                <a:latin typeface="Verdana"/>
                <a:cs typeface="Verdana"/>
              </a:rPr>
              <a:t>time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processing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considerations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should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be</a:t>
            </a:r>
            <a:r>
              <a:rPr dirty="0" sz="3300" spc="-275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addressed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for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production-level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60">
                <a:latin typeface="Verdana"/>
                <a:cs typeface="Verdana"/>
              </a:rPr>
              <a:t>systems.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374890" cy="2443480"/>
          </a:xfrm>
          <a:custGeom>
            <a:avLst/>
            <a:gdLst/>
            <a:ahLst/>
            <a:cxnLst/>
            <a:rect l="l" t="t" r="r" b="b"/>
            <a:pathLst>
              <a:path w="7374890" h="2443480">
                <a:moveTo>
                  <a:pt x="7374631" y="2443181"/>
                </a:moveTo>
                <a:lnTo>
                  <a:pt x="0" y="2443181"/>
                </a:lnTo>
                <a:lnTo>
                  <a:pt x="0" y="0"/>
                </a:lnTo>
                <a:lnTo>
                  <a:pt x="7374631" y="0"/>
                </a:lnTo>
                <a:lnTo>
                  <a:pt x="7374631" y="2443181"/>
                </a:lnTo>
                <a:close/>
              </a:path>
            </a:pathLst>
          </a:custGeom>
          <a:solidFill>
            <a:srgbClr val="8573D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52192" y="7201451"/>
            <a:ext cx="3735806" cy="30855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6985">
              <a:lnSpc>
                <a:spcPct val="100000"/>
              </a:lnSpc>
              <a:spcBef>
                <a:spcPts val="100"/>
              </a:spcBef>
            </a:pPr>
            <a:r>
              <a:rPr dirty="0" spc="-1030"/>
              <a:t>RESULT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850319" y="2915140"/>
            <a:ext cx="14966315" cy="547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915" marR="74295" indent="1408430">
              <a:lnSpc>
                <a:spcPct val="116100"/>
              </a:lnSpc>
              <a:spcBef>
                <a:spcPts val="100"/>
              </a:spcBef>
            </a:pPr>
            <a:r>
              <a:rPr dirty="0" sz="2800" spc="-85">
                <a:latin typeface="Verdana"/>
                <a:cs typeface="Verdana"/>
              </a:rPr>
              <a:t>The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Mood-</a:t>
            </a:r>
            <a:r>
              <a:rPr dirty="0" sz="2800" spc="-65">
                <a:latin typeface="Verdana"/>
                <a:cs typeface="Verdana"/>
              </a:rPr>
              <a:t>Based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25">
                <a:latin typeface="Verdana"/>
                <a:cs typeface="Verdana"/>
              </a:rPr>
              <a:t>Song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Recommendation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05">
                <a:latin typeface="Verdana"/>
                <a:cs typeface="Verdana"/>
              </a:rPr>
              <a:t>System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represents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35">
                <a:latin typeface="Verdana"/>
                <a:cs typeface="Verdana"/>
              </a:rPr>
              <a:t>a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significant </a:t>
            </a:r>
            <a:r>
              <a:rPr dirty="0" sz="2800" spc="-65">
                <a:latin typeface="Verdana"/>
                <a:cs typeface="Verdana"/>
              </a:rPr>
              <a:t>advancement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in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personalized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music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discovery.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By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90">
                <a:latin typeface="Verdana"/>
                <a:cs typeface="Verdana"/>
              </a:rPr>
              <a:t>leveraging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deep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learning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techniques</a:t>
            </a:r>
            <a:endParaRPr sz="2800">
              <a:latin typeface="Verdana"/>
              <a:cs typeface="Verdana"/>
            </a:endParaRPr>
          </a:p>
          <a:p>
            <a:pPr algn="ctr" marL="388620" marR="380365">
              <a:lnSpc>
                <a:spcPct val="116100"/>
              </a:lnSpc>
            </a:pP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95">
                <a:latin typeface="Verdana"/>
                <a:cs typeface="Verdana"/>
              </a:rPr>
              <a:t>analyze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both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audio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and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70">
                <a:latin typeface="Verdana"/>
                <a:cs typeface="Verdana"/>
              </a:rPr>
              <a:t>textual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80">
                <a:latin typeface="Verdana"/>
                <a:cs typeface="Verdana"/>
              </a:rPr>
              <a:t>features,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the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80">
                <a:latin typeface="Verdana"/>
                <a:cs typeface="Verdana"/>
              </a:rPr>
              <a:t>system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provides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tailored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song </a:t>
            </a:r>
            <a:r>
              <a:rPr dirty="0" sz="2800" spc="-55">
                <a:latin typeface="Verdana"/>
                <a:cs typeface="Verdana"/>
              </a:rPr>
              <a:t>recommendations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based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on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user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85">
                <a:latin typeface="Verdana"/>
                <a:cs typeface="Verdana"/>
              </a:rPr>
              <a:t>mood,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enhancing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the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overall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listening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experience.</a:t>
            </a:r>
            <a:endParaRPr sz="2800">
              <a:latin typeface="Verdana"/>
              <a:cs typeface="Verdana"/>
            </a:endParaRPr>
          </a:p>
          <a:p>
            <a:pPr algn="ctr" marL="12700" marR="5080">
              <a:lnSpc>
                <a:spcPct val="116100"/>
              </a:lnSpc>
            </a:pPr>
            <a:r>
              <a:rPr dirty="0" sz="2800" spc="-85">
                <a:latin typeface="Verdana"/>
                <a:cs typeface="Verdana"/>
              </a:rPr>
              <a:t>Through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rigorous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evaluation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and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user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feedback,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90">
                <a:latin typeface="Verdana"/>
                <a:cs typeface="Verdana"/>
              </a:rPr>
              <a:t>we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90">
                <a:latin typeface="Verdana"/>
                <a:cs typeface="Verdana"/>
              </a:rPr>
              <a:t>have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demonstrated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the </a:t>
            </a:r>
            <a:r>
              <a:rPr dirty="0" sz="2800" spc="-30">
                <a:latin typeface="Verdana"/>
                <a:cs typeface="Verdana"/>
              </a:rPr>
              <a:t>effectiveness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the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80">
                <a:latin typeface="Verdana"/>
                <a:cs typeface="Verdana"/>
              </a:rPr>
              <a:t>system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in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accurately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predicting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user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preferences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and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delivering </a:t>
            </a:r>
            <a:r>
              <a:rPr dirty="0" sz="2800" spc="-50">
                <a:latin typeface="Verdana"/>
                <a:cs typeface="Verdana"/>
              </a:rPr>
              <a:t>relevant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90">
                <a:latin typeface="Verdana"/>
                <a:cs typeface="Verdana"/>
              </a:rPr>
              <a:t>song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00">
                <a:latin typeface="Verdana"/>
                <a:cs typeface="Verdana"/>
              </a:rPr>
              <a:t>suggestions.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80">
                <a:latin typeface="Verdana"/>
                <a:cs typeface="Verdana"/>
              </a:rPr>
              <a:t>Looking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14">
                <a:latin typeface="Verdana"/>
                <a:cs typeface="Verdana"/>
              </a:rPr>
              <a:t>ahead,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further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65">
                <a:latin typeface="Verdana"/>
                <a:cs typeface="Verdana"/>
              </a:rPr>
              <a:t>enhancements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such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114">
                <a:latin typeface="Verdana"/>
                <a:cs typeface="Verdana"/>
              </a:rPr>
              <a:t>as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70">
                <a:latin typeface="Verdana"/>
                <a:cs typeface="Verdana"/>
              </a:rPr>
              <a:t>multi-</a:t>
            </a:r>
            <a:r>
              <a:rPr dirty="0" sz="2800" spc="-20">
                <a:latin typeface="Verdana"/>
                <a:cs typeface="Verdana"/>
              </a:rPr>
              <a:t>modal </a:t>
            </a:r>
            <a:r>
              <a:rPr dirty="0" sz="2800" spc="-55">
                <a:latin typeface="Verdana"/>
                <a:cs typeface="Verdana"/>
              </a:rPr>
              <a:t>integration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and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90">
                <a:latin typeface="Verdana"/>
                <a:cs typeface="Verdana"/>
              </a:rPr>
              <a:t>real-</a:t>
            </a:r>
            <a:r>
              <a:rPr dirty="0" sz="2800" spc="-60">
                <a:latin typeface="Verdana"/>
                <a:cs typeface="Verdana"/>
              </a:rPr>
              <a:t>time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feedback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80">
                <a:latin typeface="Verdana"/>
                <a:cs typeface="Verdana"/>
              </a:rPr>
              <a:t>mechanisms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hold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promise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for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even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greater </a:t>
            </a:r>
            <a:r>
              <a:rPr dirty="0" sz="2800" spc="-50">
                <a:latin typeface="Verdana"/>
                <a:cs typeface="Verdana"/>
              </a:rPr>
              <a:t>personalization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and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125">
                <a:latin typeface="Verdana"/>
                <a:cs typeface="Verdana"/>
              </a:rPr>
              <a:t>engagement.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70">
                <a:latin typeface="Verdana"/>
                <a:cs typeface="Verdana"/>
              </a:rPr>
              <a:t>Overall,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this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project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underscores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the</a:t>
            </a:r>
            <a:r>
              <a:rPr dirty="0" sz="2800" spc="-24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potential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of </a:t>
            </a:r>
            <a:r>
              <a:rPr dirty="0" sz="2800" spc="-35">
                <a:latin typeface="Verdana"/>
                <a:cs typeface="Verdana"/>
              </a:rPr>
              <a:t>technology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enrich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our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interaction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with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95">
                <a:latin typeface="Verdana"/>
                <a:cs typeface="Verdana"/>
              </a:rPr>
              <a:t>music,</a:t>
            </a:r>
            <a:r>
              <a:rPr dirty="0" sz="2800" spc="-254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fostering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deeper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connections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between </a:t>
            </a:r>
            <a:r>
              <a:rPr dirty="0" sz="2800" spc="-75">
                <a:latin typeface="Verdana"/>
                <a:cs typeface="Verdana"/>
              </a:rPr>
              <a:t>users</a:t>
            </a:r>
            <a:r>
              <a:rPr dirty="0" sz="2800" spc="-270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and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the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90">
                <a:latin typeface="Verdana"/>
                <a:cs typeface="Verdana"/>
              </a:rPr>
              <a:t>songs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that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resonate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with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their</a:t>
            </a:r>
            <a:r>
              <a:rPr dirty="0" sz="2800" spc="-26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emotions.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6281" y="-10525"/>
            <a:ext cx="18294350" cy="10298430"/>
            <a:chOff x="-6281" y="-10525"/>
            <a:chExt cx="18294350" cy="1029843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1987" y="7125267"/>
              <a:ext cx="5966010" cy="316205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281" y="-10525"/>
              <a:ext cx="4375183" cy="282923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302" y="2810288"/>
            <a:ext cx="16872585" cy="3225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50995" marR="5080" indent="-4138929">
              <a:lnSpc>
                <a:spcPct val="116700"/>
              </a:lnSpc>
              <a:spcBef>
                <a:spcPts val="95"/>
              </a:spcBef>
            </a:pPr>
            <a:r>
              <a:rPr dirty="0" sz="9000" spc="-705">
                <a:solidFill>
                  <a:srgbClr val="232323"/>
                </a:solidFill>
              </a:rPr>
              <a:t>song</a:t>
            </a:r>
            <a:r>
              <a:rPr dirty="0" sz="9000" spc="-869">
                <a:solidFill>
                  <a:srgbClr val="232323"/>
                </a:solidFill>
              </a:rPr>
              <a:t> </a:t>
            </a:r>
            <a:r>
              <a:rPr dirty="0" sz="9000" spc="-535">
                <a:solidFill>
                  <a:srgbClr val="232323"/>
                </a:solidFill>
              </a:rPr>
              <a:t>recommendation</a:t>
            </a:r>
            <a:r>
              <a:rPr dirty="0" sz="9000" spc="-869">
                <a:solidFill>
                  <a:srgbClr val="232323"/>
                </a:solidFill>
              </a:rPr>
              <a:t> </a:t>
            </a:r>
            <a:r>
              <a:rPr dirty="0" sz="9000" spc="-720">
                <a:solidFill>
                  <a:srgbClr val="232323"/>
                </a:solidFill>
              </a:rPr>
              <a:t>system </a:t>
            </a:r>
            <a:r>
              <a:rPr dirty="0" sz="9000" spc="-650">
                <a:solidFill>
                  <a:srgbClr val="232323"/>
                </a:solidFill>
              </a:rPr>
              <a:t>based</a:t>
            </a:r>
            <a:r>
              <a:rPr dirty="0" sz="9000" spc="-880">
                <a:solidFill>
                  <a:srgbClr val="232323"/>
                </a:solidFill>
              </a:rPr>
              <a:t> </a:t>
            </a:r>
            <a:r>
              <a:rPr dirty="0" sz="9000" spc="-360">
                <a:solidFill>
                  <a:srgbClr val="232323"/>
                </a:solidFill>
              </a:rPr>
              <a:t>on</a:t>
            </a:r>
            <a:r>
              <a:rPr dirty="0" sz="9000" spc="-875">
                <a:solidFill>
                  <a:srgbClr val="232323"/>
                </a:solidFill>
              </a:rPr>
              <a:t> </a:t>
            </a:r>
            <a:r>
              <a:rPr dirty="0" sz="9000" spc="-425">
                <a:solidFill>
                  <a:srgbClr val="232323"/>
                </a:solidFill>
              </a:rPr>
              <a:t>mood</a:t>
            </a:r>
            <a:endParaRPr sz="9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185" y="-11615"/>
            <a:ext cx="18292445" cy="10298430"/>
            <a:chOff x="-4185" y="-11615"/>
            <a:chExt cx="18292445" cy="1029843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185" y="-11615"/>
              <a:ext cx="18292185" cy="1029829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4635814"/>
              <a:ext cx="6705599" cy="22574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141549" y="5066873"/>
              <a:ext cx="4655820" cy="641985"/>
            </a:xfrm>
            <a:custGeom>
              <a:avLst/>
              <a:gdLst/>
              <a:ahLst/>
              <a:cxnLst/>
              <a:rect l="l" t="t" r="r" b="b"/>
              <a:pathLst>
                <a:path w="4655820" h="641985">
                  <a:moveTo>
                    <a:pt x="0" y="626136"/>
                  </a:moveTo>
                  <a:lnTo>
                    <a:pt x="251198" y="16939"/>
                  </a:lnTo>
                  <a:lnTo>
                    <a:pt x="543299" y="16939"/>
                  </a:lnTo>
                  <a:lnTo>
                    <a:pt x="789333" y="626136"/>
                  </a:lnTo>
                  <a:lnTo>
                    <a:pt x="534829" y="626136"/>
                  </a:lnTo>
                  <a:lnTo>
                    <a:pt x="505082" y="532970"/>
                  </a:lnTo>
                  <a:lnTo>
                    <a:pt x="284250" y="532970"/>
                  </a:lnTo>
                  <a:lnTo>
                    <a:pt x="253883" y="626136"/>
                  </a:lnTo>
                  <a:lnTo>
                    <a:pt x="0" y="626136"/>
                  </a:lnTo>
                  <a:close/>
                </a:path>
                <a:path w="4655820" h="641985">
                  <a:moveTo>
                    <a:pt x="322261" y="389192"/>
                  </a:moveTo>
                  <a:lnTo>
                    <a:pt x="466245" y="389192"/>
                  </a:lnTo>
                  <a:lnTo>
                    <a:pt x="396009" y="176830"/>
                  </a:lnTo>
                  <a:lnTo>
                    <a:pt x="394356" y="176830"/>
                  </a:lnTo>
                  <a:lnTo>
                    <a:pt x="322261" y="389192"/>
                  </a:lnTo>
                  <a:close/>
                </a:path>
                <a:path w="4655820" h="641985">
                  <a:moveTo>
                    <a:pt x="1149083" y="641423"/>
                  </a:moveTo>
                  <a:lnTo>
                    <a:pt x="1099904" y="638996"/>
                  </a:lnTo>
                  <a:lnTo>
                    <a:pt x="1054005" y="631714"/>
                  </a:lnTo>
                  <a:lnTo>
                    <a:pt x="1011386" y="619578"/>
                  </a:lnTo>
                  <a:lnTo>
                    <a:pt x="972046" y="602587"/>
                  </a:lnTo>
                  <a:lnTo>
                    <a:pt x="936527" y="581141"/>
                  </a:lnTo>
                  <a:lnTo>
                    <a:pt x="905166" y="555848"/>
                  </a:lnTo>
                  <a:lnTo>
                    <a:pt x="877962" y="526708"/>
                  </a:lnTo>
                  <a:lnTo>
                    <a:pt x="854916" y="493720"/>
                  </a:lnTo>
                  <a:lnTo>
                    <a:pt x="836660" y="457298"/>
                  </a:lnTo>
                  <a:lnTo>
                    <a:pt x="823619" y="417854"/>
                  </a:lnTo>
                  <a:lnTo>
                    <a:pt x="815795" y="375390"/>
                  </a:lnTo>
                  <a:lnTo>
                    <a:pt x="813187" y="329904"/>
                  </a:lnTo>
                  <a:lnTo>
                    <a:pt x="816170" y="281629"/>
                  </a:lnTo>
                  <a:lnTo>
                    <a:pt x="825117" y="236583"/>
                  </a:lnTo>
                  <a:lnTo>
                    <a:pt x="840030" y="194764"/>
                  </a:lnTo>
                  <a:lnTo>
                    <a:pt x="860907" y="156172"/>
                  </a:lnTo>
                  <a:lnTo>
                    <a:pt x="887284" y="121170"/>
                  </a:lnTo>
                  <a:lnTo>
                    <a:pt x="918490" y="90326"/>
                  </a:lnTo>
                  <a:lnTo>
                    <a:pt x="954525" y="63638"/>
                  </a:lnTo>
                  <a:lnTo>
                    <a:pt x="995389" y="41108"/>
                  </a:lnTo>
                  <a:lnTo>
                    <a:pt x="1040591" y="23123"/>
                  </a:lnTo>
                  <a:lnTo>
                    <a:pt x="1089433" y="10277"/>
                  </a:lnTo>
                  <a:lnTo>
                    <a:pt x="1141917" y="2569"/>
                  </a:lnTo>
                  <a:lnTo>
                    <a:pt x="1198042" y="0"/>
                  </a:lnTo>
                  <a:lnTo>
                    <a:pt x="1241797" y="1639"/>
                  </a:lnTo>
                  <a:lnTo>
                    <a:pt x="1283203" y="6558"/>
                  </a:lnTo>
                  <a:lnTo>
                    <a:pt x="1322259" y="14757"/>
                  </a:lnTo>
                  <a:lnTo>
                    <a:pt x="1358966" y="26235"/>
                  </a:lnTo>
                  <a:lnTo>
                    <a:pt x="1423779" y="57790"/>
                  </a:lnTo>
                  <a:lnTo>
                    <a:pt x="1476095" y="99983"/>
                  </a:lnTo>
                  <a:lnTo>
                    <a:pt x="1513589" y="151524"/>
                  </a:lnTo>
                  <a:lnTo>
                    <a:pt x="1533937" y="211535"/>
                  </a:lnTo>
                  <a:lnTo>
                    <a:pt x="1306495" y="247893"/>
                  </a:lnTo>
                  <a:lnTo>
                    <a:pt x="1300543" y="233833"/>
                  </a:lnTo>
                  <a:lnTo>
                    <a:pt x="1291983" y="221193"/>
                  </a:lnTo>
                  <a:lnTo>
                    <a:pt x="1251390" y="192220"/>
                  </a:lnTo>
                  <a:lnTo>
                    <a:pt x="1196389" y="181994"/>
                  </a:lnTo>
                  <a:lnTo>
                    <a:pt x="1166990" y="184460"/>
                  </a:lnTo>
                  <a:lnTo>
                    <a:pt x="1117102" y="204189"/>
                  </a:lnTo>
                  <a:lnTo>
                    <a:pt x="1079982" y="242690"/>
                  </a:lnTo>
                  <a:lnTo>
                    <a:pt x="1060977" y="294850"/>
                  </a:lnTo>
                  <a:lnTo>
                    <a:pt x="1058602" y="325772"/>
                  </a:lnTo>
                  <a:lnTo>
                    <a:pt x="1061455" y="356707"/>
                  </a:lnTo>
                  <a:lnTo>
                    <a:pt x="1084282" y="408972"/>
                  </a:lnTo>
                  <a:lnTo>
                    <a:pt x="1129045" y="447473"/>
                  </a:lnTo>
                  <a:lnTo>
                    <a:pt x="1190398" y="467097"/>
                  </a:lnTo>
                  <a:lnTo>
                    <a:pt x="1226962" y="469551"/>
                  </a:lnTo>
                  <a:lnTo>
                    <a:pt x="1253327" y="468234"/>
                  </a:lnTo>
                  <a:lnTo>
                    <a:pt x="1299394" y="457698"/>
                  </a:lnTo>
                  <a:lnTo>
                    <a:pt x="1335790" y="437066"/>
                  </a:lnTo>
                  <a:lnTo>
                    <a:pt x="1363097" y="393530"/>
                  </a:lnTo>
                  <a:lnTo>
                    <a:pt x="1134622" y="393530"/>
                  </a:lnTo>
                  <a:lnTo>
                    <a:pt x="1134622" y="270823"/>
                  </a:lnTo>
                  <a:lnTo>
                    <a:pt x="1598389" y="270823"/>
                  </a:lnTo>
                  <a:lnTo>
                    <a:pt x="1598389" y="626136"/>
                  </a:lnTo>
                  <a:lnTo>
                    <a:pt x="1416394" y="626136"/>
                  </a:lnTo>
                  <a:lnTo>
                    <a:pt x="1401107" y="523674"/>
                  </a:lnTo>
                  <a:lnTo>
                    <a:pt x="1400281" y="523674"/>
                  </a:lnTo>
                  <a:lnTo>
                    <a:pt x="1375543" y="556985"/>
                  </a:lnTo>
                  <a:lnTo>
                    <a:pt x="1341820" y="585854"/>
                  </a:lnTo>
                  <a:lnTo>
                    <a:pt x="1300917" y="609455"/>
                  </a:lnTo>
                  <a:lnTo>
                    <a:pt x="1254231" y="626963"/>
                  </a:lnTo>
                  <a:lnTo>
                    <a:pt x="1203258" y="637808"/>
                  </a:lnTo>
                  <a:lnTo>
                    <a:pt x="1176570" y="640519"/>
                  </a:lnTo>
                  <a:lnTo>
                    <a:pt x="1149083" y="641423"/>
                  </a:lnTo>
                  <a:close/>
                </a:path>
                <a:path w="4655820" h="641985">
                  <a:moveTo>
                    <a:pt x="1672845" y="626136"/>
                  </a:moveTo>
                  <a:lnTo>
                    <a:pt x="1672845" y="16939"/>
                  </a:lnTo>
                  <a:lnTo>
                    <a:pt x="2222755" y="16939"/>
                  </a:lnTo>
                  <a:lnTo>
                    <a:pt x="2222755" y="181994"/>
                  </a:lnTo>
                  <a:lnTo>
                    <a:pt x="1909789" y="181994"/>
                  </a:lnTo>
                  <a:lnTo>
                    <a:pt x="1909789" y="247066"/>
                  </a:lnTo>
                  <a:lnTo>
                    <a:pt x="2188876" y="247066"/>
                  </a:lnTo>
                  <a:lnTo>
                    <a:pt x="2188876" y="386713"/>
                  </a:lnTo>
                  <a:lnTo>
                    <a:pt x="1909789" y="386713"/>
                  </a:lnTo>
                  <a:lnTo>
                    <a:pt x="1909789" y="461081"/>
                  </a:lnTo>
                  <a:lnTo>
                    <a:pt x="2231224" y="461081"/>
                  </a:lnTo>
                  <a:lnTo>
                    <a:pt x="2231224" y="626136"/>
                  </a:lnTo>
                  <a:lnTo>
                    <a:pt x="1672845" y="626136"/>
                  </a:lnTo>
                  <a:close/>
                </a:path>
                <a:path w="4655820" h="641985">
                  <a:moveTo>
                    <a:pt x="2290529" y="626136"/>
                  </a:moveTo>
                  <a:lnTo>
                    <a:pt x="2290529" y="16939"/>
                  </a:lnTo>
                  <a:lnTo>
                    <a:pt x="2573953" y="16939"/>
                  </a:lnTo>
                  <a:lnTo>
                    <a:pt x="2805734" y="369774"/>
                  </a:lnTo>
                  <a:lnTo>
                    <a:pt x="2806560" y="369774"/>
                  </a:lnTo>
                  <a:lnTo>
                    <a:pt x="2806560" y="16939"/>
                  </a:lnTo>
                  <a:lnTo>
                    <a:pt x="3035035" y="16939"/>
                  </a:lnTo>
                  <a:lnTo>
                    <a:pt x="3035035" y="626136"/>
                  </a:lnTo>
                  <a:lnTo>
                    <a:pt x="2751610" y="626136"/>
                  </a:lnTo>
                  <a:lnTo>
                    <a:pt x="2520656" y="270823"/>
                  </a:lnTo>
                  <a:lnTo>
                    <a:pt x="2519004" y="270823"/>
                  </a:lnTo>
                  <a:lnTo>
                    <a:pt x="2519004" y="626136"/>
                  </a:lnTo>
                  <a:lnTo>
                    <a:pt x="2290529" y="626136"/>
                  </a:lnTo>
                  <a:close/>
                </a:path>
                <a:path w="4655820" h="641985">
                  <a:moveTo>
                    <a:pt x="3119748" y="626136"/>
                  </a:moveTo>
                  <a:lnTo>
                    <a:pt x="3119748" y="16939"/>
                  </a:lnTo>
                  <a:lnTo>
                    <a:pt x="3487870" y="16939"/>
                  </a:lnTo>
                  <a:lnTo>
                    <a:pt x="3542871" y="19137"/>
                  </a:lnTo>
                  <a:lnTo>
                    <a:pt x="3593431" y="25730"/>
                  </a:lnTo>
                  <a:lnTo>
                    <a:pt x="3639549" y="36719"/>
                  </a:lnTo>
                  <a:lnTo>
                    <a:pt x="3681227" y="52103"/>
                  </a:lnTo>
                  <a:lnTo>
                    <a:pt x="3718462" y="71883"/>
                  </a:lnTo>
                  <a:lnTo>
                    <a:pt x="3751256" y="96058"/>
                  </a:lnTo>
                  <a:lnTo>
                    <a:pt x="3784350" y="130391"/>
                  </a:lnTo>
                  <a:lnTo>
                    <a:pt x="3810090" y="170096"/>
                  </a:lnTo>
                  <a:lnTo>
                    <a:pt x="3828475" y="215171"/>
                  </a:lnTo>
                  <a:lnTo>
                    <a:pt x="3839506" y="265617"/>
                  </a:lnTo>
                  <a:lnTo>
                    <a:pt x="3843183" y="321434"/>
                  </a:lnTo>
                  <a:lnTo>
                    <a:pt x="3839506" y="377326"/>
                  </a:lnTo>
                  <a:lnTo>
                    <a:pt x="3828475" y="427830"/>
                  </a:lnTo>
                  <a:lnTo>
                    <a:pt x="3810090" y="472947"/>
                  </a:lnTo>
                  <a:lnTo>
                    <a:pt x="3784350" y="512676"/>
                  </a:lnTo>
                  <a:lnTo>
                    <a:pt x="3751256" y="547017"/>
                  </a:lnTo>
                  <a:lnTo>
                    <a:pt x="3718462" y="571193"/>
                  </a:lnTo>
                  <a:lnTo>
                    <a:pt x="3681227" y="590972"/>
                  </a:lnTo>
                  <a:lnTo>
                    <a:pt x="3639549" y="606357"/>
                  </a:lnTo>
                  <a:lnTo>
                    <a:pt x="3593431" y="617345"/>
                  </a:lnTo>
                  <a:lnTo>
                    <a:pt x="3542871" y="623939"/>
                  </a:lnTo>
                  <a:lnTo>
                    <a:pt x="3487870" y="626136"/>
                  </a:lnTo>
                  <a:lnTo>
                    <a:pt x="3119748" y="626136"/>
                  </a:lnTo>
                  <a:close/>
                </a:path>
                <a:path w="4655820" h="641985">
                  <a:moveTo>
                    <a:pt x="3356693" y="452611"/>
                  </a:moveTo>
                  <a:lnTo>
                    <a:pt x="3466592" y="452611"/>
                  </a:lnTo>
                  <a:lnTo>
                    <a:pt x="3497346" y="450481"/>
                  </a:lnTo>
                  <a:lnTo>
                    <a:pt x="3547545" y="433438"/>
                  </a:lnTo>
                  <a:lnTo>
                    <a:pt x="3582353" y="399598"/>
                  </a:lnTo>
                  <a:lnTo>
                    <a:pt x="3599912" y="351052"/>
                  </a:lnTo>
                  <a:lnTo>
                    <a:pt x="3602107" y="321434"/>
                  </a:lnTo>
                  <a:lnTo>
                    <a:pt x="3599912" y="291584"/>
                  </a:lnTo>
                  <a:lnTo>
                    <a:pt x="3582353" y="243038"/>
                  </a:lnTo>
                  <a:lnTo>
                    <a:pt x="3547545" y="209521"/>
                  </a:lnTo>
                  <a:lnTo>
                    <a:pt x="3497346" y="192582"/>
                  </a:lnTo>
                  <a:lnTo>
                    <a:pt x="3466592" y="190464"/>
                  </a:lnTo>
                  <a:lnTo>
                    <a:pt x="3356693" y="190464"/>
                  </a:lnTo>
                  <a:lnTo>
                    <a:pt x="3356693" y="452611"/>
                  </a:lnTo>
                  <a:close/>
                </a:path>
                <a:path w="4655820" h="641985">
                  <a:moveTo>
                    <a:pt x="3866024" y="626136"/>
                  </a:moveTo>
                  <a:lnTo>
                    <a:pt x="4117223" y="16939"/>
                  </a:lnTo>
                  <a:lnTo>
                    <a:pt x="4409324" y="16939"/>
                  </a:lnTo>
                  <a:lnTo>
                    <a:pt x="4655358" y="626136"/>
                  </a:lnTo>
                  <a:lnTo>
                    <a:pt x="4400854" y="626136"/>
                  </a:lnTo>
                  <a:lnTo>
                    <a:pt x="4371107" y="532970"/>
                  </a:lnTo>
                  <a:lnTo>
                    <a:pt x="4150275" y="532970"/>
                  </a:lnTo>
                  <a:lnTo>
                    <a:pt x="4119908" y="626136"/>
                  </a:lnTo>
                  <a:lnTo>
                    <a:pt x="3866024" y="626136"/>
                  </a:lnTo>
                  <a:close/>
                </a:path>
                <a:path w="4655820" h="641985">
                  <a:moveTo>
                    <a:pt x="4188286" y="389192"/>
                  </a:moveTo>
                  <a:lnTo>
                    <a:pt x="4332270" y="389192"/>
                  </a:lnTo>
                  <a:lnTo>
                    <a:pt x="4262034" y="176830"/>
                  </a:lnTo>
                  <a:lnTo>
                    <a:pt x="4260381" y="176830"/>
                  </a:lnTo>
                  <a:lnTo>
                    <a:pt x="4188286" y="389192"/>
                  </a:lnTo>
                  <a:close/>
                </a:path>
              </a:pathLst>
            </a:custGeom>
            <a:ln w="634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129675" y="4834168"/>
            <a:ext cx="4680585" cy="1040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650" spc="830">
                <a:solidFill>
                  <a:srgbClr val="3C36A7"/>
                </a:solidFill>
                <a:latin typeface="Arial Black"/>
                <a:cs typeface="Arial Black"/>
              </a:rPr>
              <a:t>AGENDA</a:t>
            </a:r>
            <a:endParaRPr sz="66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38837" rIns="0" bIns="0" rtlCol="0" vert="horz">
            <a:spAutoFit/>
          </a:bodyPr>
          <a:lstStyle/>
          <a:p>
            <a:pPr marL="10037445">
              <a:lnSpc>
                <a:spcPct val="100000"/>
              </a:lnSpc>
              <a:spcBef>
                <a:spcPts val="110"/>
              </a:spcBef>
            </a:pPr>
            <a:r>
              <a:rPr dirty="0" sz="5000" spc="-495">
                <a:solidFill>
                  <a:srgbClr val="3C36A7"/>
                </a:solidFill>
              </a:rPr>
              <a:t>1.</a:t>
            </a:r>
            <a:r>
              <a:rPr dirty="0" sz="5000" spc="-490">
                <a:solidFill>
                  <a:srgbClr val="3C36A7"/>
                </a:solidFill>
              </a:rPr>
              <a:t> </a:t>
            </a:r>
            <a:r>
              <a:rPr dirty="0" sz="5000" spc="-210">
                <a:solidFill>
                  <a:srgbClr val="3C36A7"/>
                </a:solidFill>
              </a:rPr>
              <a:t>Introduction</a:t>
            </a:r>
            <a:endParaRPr sz="5000"/>
          </a:p>
        </p:txBody>
      </p:sp>
      <p:sp>
        <p:nvSpPr>
          <p:cNvPr id="8" name="object 8" descr=""/>
          <p:cNvSpPr txBox="1"/>
          <p:nvPr/>
        </p:nvSpPr>
        <p:spPr>
          <a:xfrm>
            <a:off x="8845267" y="2181498"/>
            <a:ext cx="6936105" cy="622617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2144395" indent="-678180">
              <a:lnSpc>
                <a:spcPct val="100000"/>
              </a:lnSpc>
              <a:spcBef>
                <a:spcPts val="1070"/>
              </a:spcBef>
              <a:buSzPct val="87000"/>
              <a:buAutoNum type="arabicPeriod" startAt="2"/>
              <a:tabLst>
                <a:tab pos="2144395" algn="l"/>
              </a:tabLst>
            </a:pPr>
            <a:r>
              <a:rPr dirty="0" sz="5000" spc="-335">
                <a:solidFill>
                  <a:srgbClr val="3C36A7"/>
                </a:solidFill>
                <a:latin typeface="Arial Black"/>
                <a:cs typeface="Arial Black"/>
              </a:rPr>
              <a:t>Objectives</a:t>
            </a:r>
            <a:endParaRPr sz="5000">
              <a:latin typeface="Arial Black"/>
              <a:cs typeface="Arial Black"/>
            </a:endParaRPr>
          </a:p>
          <a:p>
            <a:pPr marL="1198880" indent="-647700">
              <a:lnSpc>
                <a:spcPct val="100000"/>
              </a:lnSpc>
              <a:spcBef>
                <a:spcPts val="975"/>
              </a:spcBef>
              <a:buSzPct val="87000"/>
              <a:buAutoNum type="arabicPeriod" startAt="2"/>
              <a:tabLst>
                <a:tab pos="1198880" algn="l"/>
              </a:tabLst>
            </a:pPr>
            <a:r>
              <a:rPr dirty="0" sz="5000" spc="-375">
                <a:solidFill>
                  <a:srgbClr val="3C36A7"/>
                </a:solidFill>
                <a:latin typeface="Arial Black"/>
                <a:cs typeface="Arial Black"/>
              </a:rPr>
              <a:t>System</a:t>
            </a:r>
            <a:r>
              <a:rPr dirty="0" sz="5000" spc="-490">
                <a:solidFill>
                  <a:srgbClr val="3C36A7"/>
                </a:solidFill>
                <a:latin typeface="Arial Black"/>
                <a:cs typeface="Arial Black"/>
              </a:rPr>
              <a:t> </a:t>
            </a:r>
            <a:r>
              <a:rPr dirty="0" sz="5000" spc="-340">
                <a:solidFill>
                  <a:srgbClr val="3C36A7"/>
                </a:solidFill>
                <a:latin typeface="Arial Black"/>
                <a:cs typeface="Arial Black"/>
              </a:rPr>
              <a:t>Overview</a:t>
            </a:r>
            <a:endParaRPr sz="5000">
              <a:latin typeface="Arial Black"/>
              <a:cs typeface="Arial Black"/>
            </a:endParaRPr>
          </a:p>
          <a:p>
            <a:pPr marL="1332230" indent="-647700">
              <a:lnSpc>
                <a:spcPct val="100000"/>
              </a:lnSpc>
              <a:spcBef>
                <a:spcPts val="975"/>
              </a:spcBef>
              <a:buSzPct val="87000"/>
              <a:buAutoNum type="arabicPeriod" startAt="2"/>
              <a:tabLst>
                <a:tab pos="1332230" algn="l"/>
              </a:tabLst>
            </a:pPr>
            <a:r>
              <a:rPr dirty="0" sz="5000" spc="-310">
                <a:solidFill>
                  <a:srgbClr val="3C36A7"/>
                </a:solidFill>
                <a:latin typeface="Arial Black"/>
                <a:cs typeface="Arial Black"/>
              </a:rPr>
              <a:t>Data</a:t>
            </a:r>
            <a:r>
              <a:rPr dirty="0" sz="5000" spc="-480">
                <a:solidFill>
                  <a:srgbClr val="3C36A7"/>
                </a:solidFill>
                <a:latin typeface="Arial Black"/>
                <a:cs typeface="Arial Black"/>
              </a:rPr>
              <a:t> </a:t>
            </a:r>
            <a:r>
              <a:rPr dirty="0" sz="5000" spc="-280">
                <a:solidFill>
                  <a:srgbClr val="3C36A7"/>
                </a:solidFill>
                <a:latin typeface="Arial Black"/>
                <a:cs typeface="Arial Black"/>
              </a:rPr>
              <a:t>Collection</a:t>
            </a:r>
            <a:endParaRPr sz="5000">
              <a:latin typeface="Arial Black"/>
              <a:cs typeface="Arial Black"/>
            </a:endParaRPr>
          </a:p>
          <a:p>
            <a:pPr marL="568960" marR="5080" indent="-565150">
              <a:lnSpc>
                <a:spcPts val="6980"/>
              </a:lnSpc>
              <a:spcBef>
                <a:spcPts val="390"/>
              </a:spcBef>
              <a:buSzPct val="87000"/>
              <a:buAutoNum type="arabicPeriod" startAt="2"/>
              <a:tabLst>
                <a:tab pos="1463040" algn="l"/>
              </a:tabLst>
            </a:pPr>
            <a:r>
              <a:rPr dirty="0" sz="5000" spc="-225">
                <a:solidFill>
                  <a:srgbClr val="3C36A7"/>
                </a:solidFill>
                <a:latin typeface="Arial Black"/>
                <a:cs typeface="Arial Black"/>
              </a:rPr>
              <a:t>Model</a:t>
            </a:r>
            <a:r>
              <a:rPr dirty="0" sz="5000" spc="-445">
                <a:solidFill>
                  <a:srgbClr val="3C36A7"/>
                </a:solidFill>
                <a:latin typeface="Arial Black"/>
                <a:cs typeface="Arial Black"/>
              </a:rPr>
              <a:t> </a:t>
            </a:r>
            <a:r>
              <a:rPr dirty="0" sz="5000" spc="-220">
                <a:solidFill>
                  <a:srgbClr val="3C36A7"/>
                </a:solidFill>
                <a:latin typeface="Arial Black"/>
                <a:cs typeface="Arial Black"/>
              </a:rPr>
              <a:t>Development </a:t>
            </a:r>
            <a:r>
              <a:rPr dirty="0" sz="5000" spc="-220">
                <a:solidFill>
                  <a:srgbClr val="3C36A7"/>
                </a:solidFill>
                <a:latin typeface="Arial Black"/>
                <a:cs typeface="Arial Black"/>
              </a:rPr>
              <a:t>	</a:t>
            </a:r>
            <a:r>
              <a:rPr dirty="0" sz="5000" spc="-340">
                <a:solidFill>
                  <a:srgbClr val="3C36A7"/>
                </a:solidFill>
                <a:latin typeface="Arial Black"/>
                <a:cs typeface="Arial Black"/>
              </a:rPr>
              <a:t>6.Challenges</a:t>
            </a:r>
            <a:endParaRPr sz="5000">
              <a:latin typeface="Arial Black"/>
              <a:cs typeface="Arial Black"/>
            </a:endParaRPr>
          </a:p>
          <a:p>
            <a:pPr algn="ctr" marL="946150" indent="-635000">
              <a:lnSpc>
                <a:spcPct val="100000"/>
              </a:lnSpc>
              <a:spcBef>
                <a:spcPts val="575"/>
              </a:spcBef>
              <a:buSzPct val="98000"/>
              <a:buAutoNum type="arabicPeriod" startAt="7"/>
              <a:tabLst>
                <a:tab pos="946150" algn="l"/>
              </a:tabLst>
            </a:pPr>
            <a:r>
              <a:rPr dirty="0" sz="5000" spc="-275">
                <a:solidFill>
                  <a:srgbClr val="3C36A7"/>
                </a:solidFill>
                <a:latin typeface="Arial Black"/>
                <a:cs typeface="Arial Black"/>
              </a:rPr>
              <a:t>Future</a:t>
            </a:r>
            <a:r>
              <a:rPr dirty="0" sz="5000" spc="-480">
                <a:solidFill>
                  <a:srgbClr val="3C36A7"/>
                </a:solidFill>
                <a:latin typeface="Arial Black"/>
                <a:cs typeface="Arial Black"/>
              </a:rPr>
              <a:t> </a:t>
            </a:r>
            <a:r>
              <a:rPr dirty="0" sz="5000" spc="-295">
                <a:solidFill>
                  <a:srgbClr val="3C36A7"/>
                </a:solidFill>
                <a:latin typeface="Arial Black"/>
                <a:cs typeface="Arial Black"/>
              </a:rPr>
              <a:t>Directions</a:t>
            </a:r>
            <a:endParaRPr sz="5000">
              <a:latin typeface="Arial Black"/>
              <a:cs typeface="Arial Black"/>
            </a:endParaRPr>
          </a:p>
          <a:p>
            <a:pPr algn="ctr" marL="1014094" indent="-635000">
              <a:lnSpc>
                <a:spcPct val="100000"/>
              </a:lnSpc>
              <a:spcBef>
                <a:spcPts val="975"/>
              </a:spcBef>
              <a:buSzPct val="98000"/>
              <a:buAutoNum type="arabicPeriod" startAt="7"/>
              <a:tabLst>
                <a:tab pos="1014094" algn="l"/>
              </a:tabLst>
            </a:pPr>
            <a:r>
              <a:rPr dirty="0" sz="5000" spc="-315">
                <a:solidFill>
                  <a:srgbClr val="3C36A7"/>
                </a:solidFill>
                <a:latin typeface="Arial Black"/>
                <a:cs typeface="Arial Black"/>
              </a:rPr>
              <a:t>Conclusion</a:t>
            </a:r>
            <a:endParaRPr sz="5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7487" y="6791967"/>
            <a:ext cx="8480488" cy="349362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5272" y="-11282"/>
            <a:ext cx="6913516" cy="18282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1993" rIns="0" bIns="0" rtlCol="0" vert="horz">
            <a:spAutoFit/>
          </a:bodyPr>
          <a:lstStyle/>
          <a:p>
            <a:pPr marL="175260">
              <a:lnSpc>
                <a:spcPct val="100000"/>
              </a:lnSpc>
              <a:spcBef>
                <a:spcPts val="100"/>
              </a:spcBef>
            </a:pPr>
            <a:r>
              <a:rPr dirty="0" sz="5000" spc="-415"/>
              <a:t>PROBLEM</a:t>
            </a:r>
            <a:r>
              <a:rPr dirty="0" sz="5000" spc="-470"/>
              <a:t> </a:t>
            </a:r>
            <a:r>
              <a:rPr dirty="0" sz="5000" spc="-530"/>
              <a:t>STATEMENT</a:t>
            </a:r>
            <a:endParaRPr sz="5000"/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7500"/>
              </a:lnSpc>
              <a:spcBef>
                <a:spcPts val="95"/>
              </a:spcBef>
            </a:pPr>
            <a:r>
              <a:rPr dirty="0" spc="-200"/>
              <a:t>In</a:t>
            </a:r>
            <a:r>
              <a:rPr dirty="0" spc="-245"/>
              <a:t> </a:t>
            </a:r>
            <a:r>
              <a:rPr dirty="0" spc="-30"/>
              <a:t>today's</a:t>
            </a:r>
            <a:r>
              <a:rPr dirty="0" spc="-245"/>
              <a:t> </a:t>
            </a:r>
            <a:r>
              <a:rPr dirty="0" spc="-55"/>
              <a:t>vast</a:t>
            </a:r>
            <a:r>
              <a:rPr dirty="0" spc="-245"/>
              <a:t> </a:t>
            </a:r>
            <a:r>
              <a:rPr dirty="0" spc="-35"/>
              <a:t>digital</a:t>
            </a:r>
            <a:r>
              <a:rPr dirty="0" spc="-245"/>
              <a:t> </a:t>
            </a:r>
            <a:r>
              <a:rPr dirty="0" spc="-45"/>
              <a:t>music</a:t>
            </a:r>
            <a:r>
              <a:rPr dirty="0" spc="-245"/>
              <a:t> </a:t>
            </a:r>
            <a:r>
              <a:rPr dirty="0" spc="-50"/>
              <a:t>landscape,</a:t>
            </a:r>
            <a:r>
              <a:rPr dirty="0" spc="-245"/>
              <a:t> </a:t>
            </a:r>
            <a:r>
              <a:rPr dirty="0" spc="-55"/>
              <a:t>users</a:t>
            </a:r>
            <a:r>
              <a:rPr dirty="0" spc="-245"/>
              <a:t> </a:t>
            </a:r>
            <a:r>
              <a:rPr dirty="0"/>
              <a:t>often</a:t>
            </a:r>
            <a:r>
              <a:rPr dirty="0" spc="-245"/>
              <a:t> </a:t>
            </a:r>
            <a:r>
              <a:rPr dirty="0" spc="-70"/>
              <a:t>struggle</a:t>
            </a:r>
            <a:r>
              <a:rPr dirty="0" spc="-245"/>
              <a:t> </a:t>
            </a:r>
            <a:r>
              <a:rPr dirty="0"/>
              <a:t>to</a:t>
            </a:r>
            <a:r>
              <a:rPr dirty="0" spc="-245"/>
              <a:t> </a:t>
            </a:r>
            <a:r>
              <a:rPr dirty="0"/>
              <a:t>find</a:t>
            </a:r>
            <a:r>
              <a:rPr dirty="0" spc="-245"/>
              <a:t> </a:t>
            </a:r>
            <a:r>
              <a:rPr dirty="0" spc="-70"/>
              <a:t>songs</a:t>
            </a:r>
            <a:r>
              <a:rPr dirty="0" spc="-245"/>
              <a:t> </a:t>
            </a:r>
            <a:r>
              <a:rPr dirty="0" spc="-25"/>
              <a:t>that</a:t>
            </a:r>
            <a:r>
              <a:rPr dirty="0" spc="-245"/>
              <a:t> </a:t>
            </a:r>
            <a:r>
              <a:rPr dirty="0" spc="-40"/>
              <a:t>match</a:t>
            </a:r>
            <a:r>
              <a:rPr dirty="0" spc="-245"/>
              <a:t> </a:t>
            </a:r>
            <a:r>
              <a:rPr dirty="0" spc="-20"/>
              <a:t>their </a:t>
            </a:r>
            <a:r>
              <a:rPr dirty="0" spc="-10"/>
              <a:t>current</a:t>
            </a:r>
            <a:r>
              <a:rPr dirty="0" spc="-254"/>
              <a:t> </a:t>
            </a:r>
            <a:r>
              <a:rPr dirty="0" spc="-10"/>
              <a:t>mood</a:t>
            </a:r>
            <a:r>
              <a:rPr dirty="0" spc="-250"/>
              <a:t> </a:t>
            </a:r>
            <a:r>
              <a:rPr dirty="0"/>
              <a:t>or</a:t>
            </a:r>
            <a:r>
              <a:rPr dirty="0" spc="-250"/>
              <a:t> </a:t>
            </a:r>
            <a:r>
              <a:rPr dirty="0" spc="-30"/>
              <a:t>emotional</a:t>
            </a:r>
            <a:r>
              <a:rPr dirty="0" spc="-254"/>
              <a:t> </a:t>
            </a:r>
            <a:r>
              <a:rPr dirty="0" spc="-80"/>
              <a:t>state.</a:t>
            </a:r>
            <a:r>
              <a:rPr dirty="0" spc="-250"/>
              <a:t> </a:t>
            </a:r>
            <a:r>
              <a:rPr dirty="0" spc="-85"/>
              <a:t>Existing</a:t>
            </a:r>
            <a:r>
              <a:rPr dirty="0" spc="-250"/>
              <a:t> </a:t>
            </a:r>
            <a:r>
              <a:rPr dirty="0" spc="-30"/>
              <a:t>recommendation</a:t>
            </a:r>
            <a:r>
              <a:rPr dirty="0" spc="-250"/>
              <a:t> </a:t>
            </a:r>
            <a:r>
              <a:rPr dirty="0" spc="-65"/>
              <a:t>systems</a:t>
            </a:r>
            <a:r>
              <a:rPr dirty="0" spc="-254"/>
              <a:t> </a:t>
            </a:r>
            <a:r>
              <a:rPr dirty="0" spc="-45"/>
              <a:t>primarily</a:t>
            </a:r>
            <a:r>
              <a:rPr dirty="0" spc="-250"/>
              <a:t> </a:t>
            </a:r>
            <a:r>
              <a:rPr dirty="0" spc="-30"/>
              <a:t>rely</a:t>
            </a:r>
            <a:r>
              <a:rPr dirty="0" spc="-250"/>
              <a:t> </a:t>
            </a:r>
            <a:r>
              <a:rPr dirty="0" spc="-25"/>
              <a:t>on </a:t>
            </a:r>
            <a:r>
              <a:rPr dirty="0" spc="-45"/>
              <a:t>generic</a:t>
            </a:r>
            <a:r>
              <a:rPr dirty="0" spc="-260"/>
              <a:t> </a:t>
            </a:r>
            <a:r>
              <a:rPr dirty="0" spc="-10"/>
              <a:t>preferences</a:t>
            </a:r>
            <a:r>
              <a:rPr dirty="0" spc="-260"/>
              <a:t> </a:t>
            </a:r>
            <a:r>
              <a:rPr dirty="0"/>
              <a:t>or</a:t>
            </a:r>
            <a:r>
              <a:rPr dirty="0" spc="-260"/>
              <a:t> </a:t>
            </a:r>
            <a:r>
              <a:rPr dirty="0" spc="-10"/>
              <a:t>collaborative</a:t>
            </a:r>
            <a:r>
              <a:rPr dirty="0" spc="-260"/>
              <a:t> </a:t>
            </a:r>
            <a:r>
              <a:rPr dirty="0" spc="-50"/>
              <a:t>filtering,</a:t>
            </a:r>
            <a:r>
              <a:rPr dirty="0" spc="-260"/>
              <a:t> </a:t>
            </a:r>
            <a:r>
              <a:rPr dirty="0" spc="-25"/>
              <a:t>which</a:t>
            </a:r>
            <a:r>
              <a:rPr dirty="0" spc="-254"/>
              <a:t> </a:t>
            </a:r>
            <a:r>
              <a:rPr dirty="0" spc="-120"/>
              <a:t>may</a:t>
            </a:r>
            <a:r>
              <a:rPr dirty="0" spc="-260"/>
              <a:t> </a:t>
            </a:r>
            <a:r>
              <a:rPr dirty="0"/>
              <a:t>not</a:t>
            </a:r>
            <a:r>
              <a:rPr dirty="0" spc="-260"/>
              <a:t> </a:t>
            </a:r>
            <a:r>
              <a:rPr dirty="0" spc="-30"/>
              <a:t>adequately</a:t>
            </a:r>
            <a:r>
              <a:rPr dirty="0" spc="-260"/>
              <a:t> </a:t>
            </a:r>
            <a:r>
              <a:rPr dirty="0" spc="-10"/>
              <a:t>capture</a:t>
            </a:r>
            <a:r>
              <a:rPr dirty="0" spc="-260"/>
              <a:t> </a:t>
            </a:r>
            <a:r>
              <a:rPr dirty="0" spc="-25"/>
              <a:t>the </a:t>
            </a:r>
            <a:r>
              <a:rPr dirty="0" spc="-45"/>
              <a:t>nuances</a:t>
            </a:r>
            <a:r>
              <a:rPr dirty="0" spc="-254"/>
              <a:t> </a:t>
            </a:r>
            <a:r>
              <a:rPr dirty="0" spc="65"/>
              <a:t>of</a:t>
            </a:r>
            <a:r>
              <a:rPr dirty="0" spc="-254"/>
              <a:t> </a:t>
            </a:r>
            <a:r>
              <a:rPr dirty="0" spc="-55"/>
              <a:t>user</a:t>
            </a:r>
            <a:r>
              <a:rPr dirty="0" spc="-254"/>
              <a:t> </a:t>
            </a:r>
            <a:r>
              <a:rPr dirty="0" spc="-60"/>
              <a:t>emotions.</a:t>
            </a:r>
            <a:r>
              <a:rPr dirty="0" spc="-250"/>
              <a:t> </a:t>
            </a:r>
            <a:r>
              <a:rPr dirty="0" spc="-110"/>
              <a:t>Thus,</a:t>
            </a:r>
            <a:r>
              <a:rPr dirty="0" spc="-254"/>
              <a:t> </a:t>
            </a:r>
            <a:r>
              <a:rPr dirty="0" spc="-30"/>
              <a:t>there</a:t>
            </a:r>
            <a:r>
              <a:rPr dirty="0" spc="-254"/>
              <a:t> </a:t>
            </a:r>
            <a:r>
              <a:rPr dirty="0" spc="-50"/>
              <a:t>is</a:t>
            </a:r>
            <a:r>
              <a:rPr dirty="0" spc="-250"/>
              <a:t> </a:t>
            </a:r>
            <a:r>
              <a:rPr dirty="0" spc="-125"/>
              <a:t>a</a:t>
            </a:r>
            <a:r>
              <a:rPr dirty="0" spc="-254"/>
              <a:t> </a:t>
            </a:r>
            <a:r>
              <a:rPr dirty="0" spc="-25"/>
              <a:t>need</a:t>
            </a:r>
            <a:r>
              <a:rPr dirty="0" spc="-254"/>
              <a:t> </a:t>
            </a:r>
            <a:r>
              <a:rPr dirty="0"/>
              <a:t>for</a:t>
            </a:r>
            <a:r>
              <a:rPr dirty="0" spc="-250"/>
              <a:t> </a:t>
            </a:r>
            <a:r>
              <a:rPr dirty="0" spc="-125"/>
              <a:t>a</a:t>
            </a:r>
            <a:r>
              <a:rPr dirty="0" spc="-254"/>
              <a:t> </a:t>
            </a:r>
            <a:r>
              <a:rPr dirty="0" spc="-35"/>
              <a:t>personalized</a:t>
            </a:r>
            <a:r>
              <a:rPr dirty="0" spc="-254"/>
              <a:t> </a:t>
            </a:r>
            <a:r>
              <a:rPr dirty="0"/>
              <a:t>Mood-</a:t>
            </a:r>
            <a:r>
              <a:rPr dirty="0" spc="-35"/>
              <a:t>Based</a:t>
            </a:r>
            <a:r>
              <a:rPr dirty="0" spc="-250"/>
              <a:t> </a:t>
            </a:r>
            <a:r>
              <a:rPr dirty="0" spc="-20"/>
              <a:t>Song </a:t>
            </a:r>
            <a:r>
              <a:rPr dirty="0" spc="-40"/>
              <a:t>Recommendation</a:t>
            </a:r>
            <a:r>
              <a:rPr dirty="0" spc="-254"/>
              <a:t> </a:t>
            </a:r>
            <a:r>
              <a:rPr dirty="0" spc="-85"/>
              <a:t>System</a:t>
            </a:r>
            <a:r>
              <a:rPr dirty="0" spc="-250"/>
              <a:t> </a:t>
            </a:r>
            <a:r>
              <a:rPr dirty="0" spc="-25"/>
              <a:t>that</a:t>
            </a:r>
            <a:r>
              <a:rPr dirty="0" spc="-254"/>
              <a:t> </a:t>
            </a:r>
            <a:r>
              <a:rPr dirty="0" spc="-20"/>
              <a:t>accurately</a:t>
            </a:r>
            <a:r>
              <a:rPr dirty="0" spc="-250"/>
              <a:t> </a:t>
            </a:r>
            <a:r>
              <a:rPr dirty="0" spc="-10"/>
              <a:t>identifies</a:t>
            </a:r>
            <a:r>
              <a:rPr dirty="0" spc="-250"/>
              <a:t> </a:t>
            </a:r>
            <a:r>
              <a:rPr dirty="0" spc="-55"/>
              <a:t>user</a:t>
            </a:r>
            <a:r>
              <a:rPr dirty="0" spc="-254"/>
              <a:t> </a:t>
            </a:r>
            <a:r>
              <a:rPr dirty="0" spc="-20"/>
              <a:t>moods</a:t>
            </a:r>
            <a:r>
              <a:rPr dirty="0" spc="-250"/>
              <a:t> </a:t>
            </a:r>
            <a:r>
              <a:rPr dirty="0" spc="-30"/>
              <a:t>and</a:t>
            </a:r>
            <a:r>
              <a:rPr dirty="0" spc="-254"/>
              <a:t> </a:t>
            </a:r>
            <a:r>
              <a:rPr dirty="0" spc="-85"/>
              <a:t>suggests</a:t>
            </a:r>
            <a:r>
              <a:rPr dirty="0" spc="-250"/>
              <a:t> </a:t>
            </a:r>
            <a:r>
              <a:rPr dirty="0" spc="-10"/>
              <a:t>relevant </a:t>
            </a:r>
            <a:r>
              <a:rPr dirty="0" spc="-70"/>
              <a:t>songs</a:t>
            </a:r>
            <a:r>
              <a:rPr dirty="0" spc="-260"/>
              <a:t> </a:t>
            </a:r>
            <a:r>
              <a:rPr dirty="0" spc="-10"/>
              <a:t>tailored</a:t>
            </a:r>
            <a:r>
              <a:rPr dirty="0" spc="-250"/>
              <a:t> </a:t>
            </a:r>
            <a:r>
              <a:rPr dirty="0"/>
              <a:t>to</a:t>
            </a:r>
            <a:r>
              <a:rPr dirty="0" spc="-250"/>
              <a:t> </a:t>
            </a:r>
            <a:r>
              <a:rPr dirty="0" spc="-25"/>
              <a:t>their</a:t>
            </a:r>
            <a:r>
              <a:rPr dirty="0" spc="-250"/>
              <a:t> </a:t>
            </a:r>
            <a:r>
              <a:rPr dirty="0" spc="-30"/>
              <a:t>emotional</a:t>
            </a:r>
            <a:r>
              <a:rPr dirty="0" spc="-250"/>
              <a:t> </a:t>
            </a:r>
            <a:r>
              <a:rPr dirty="0" spc="-60"/>
              <a:t>context.</a:t>
            </a:r>
            <a:r>
              <a:rPr dirty="0" spc="-245"/>
              <a:t> </a:t>
            </a:r>
            <a:r>
              <a:rPr dirty="0" spc="-60"/>
              <a:t>This</a:t>
            </a:r>
            <a:r>
              <a:rPr dirty="0" spc="-250"/>
              <a:t> </a:t>
            </a:r>
            <a:r>
              <a:rPr dirty="0" spc="-65"/>
              <a:t>system</a:t>
            </a:r>
            <a:r>
              <a:rPr dirty="0" spc="-250"/>
              <a:t> </a:t>
            </a:r>
            <a:r>
              <a:rPr dirty="0" spc="-95"/>
              <a:t>aims</a:t>
            </a:r>
            <a:r>
              <a:rPr dirty="0" spc="-250"/>
              <a:t> </a:t>
            </a:r>
            <a:r>
              <a:rPr dirty="0"/>
              <a:t>to</a:t>
            </a:r>
            <a:r>
              <a:rPr dirty="0" spc="-250"/>
              <a:t> </a:t>
            </a:r>
            <a:r>
              <a:rPr dirty="0" spc="-40"/>
              <a:t>enhance</a:t>
            </a:r>
            <a:r>
              <a:rPr dirty="0" spc="-250"/>
              <a:t> </a:t>
            </a:r>
            <a:r>
              <a:rPr dirty="0" spc="-25"/>
              <a:t>the</a:t>
            </a:r>
            <a:r>
              <a:rPr dirty="0" spc="-245"/>
              <a:t> </a:t>
            </a:r>
            <a:r>
              <a:rPr dirty="0" spc="-20"/>
              <a:t>music </a:t>
            </a:r>
            <a:r>
              <a:rPr dirty="0" spc="-10"/>
              <a:t>discovery</a:t>
            </a:r>
            <a:r>
              <a:rPr dirty="0" spc="-260"/>
              <a:t> </a:t>
            </a:r>
            <a:r>
              <a:rPr dirty="0" spc="-45"/>
              <a:t>experience</a:t>
            </a:r>
            <a:r>
              <a:rPr dirty="0" spc="-260"/>
              <a:t> </a:t>
            </a:r>
            <a:r>
              <a:rPr dirty="0" spc="-10"/>
              <a:t>by</a:t>
            </a:r>
            <a:r>
              <a:rPr dirty="0" spc="-260"/>
              <a:t> </a:t>
            </a:r>
            <a:r>
              <a:rPr dirty="0" spc="-30"/>
              <a:t>providing</a:t>
            </a:r>
            <a:r>
              <a:rPr dirty="0" spc="-260"/>
              <a:t> </a:t>
            </a:r>
            <a:r>
              <a:rPr dirty="0" spc="-55"/>
              <a:t>users</a:t>
            </a:r>
            <a:r>
              <a:rPr dirty="0" spc="-254"/>
              <a:t> </a:t>
            </a:r>
            <a:r>
              <a:rPr dirty="0" spc="-35"/>
              <a:t>with</a:t>
            </a:r>
            <a:r>
              <a:rPr dirty="0" spc="-260"/>
              <a:t> </a:t>
            </a:r>
            <a:r>
              <a:rPr dirty="0" spc="-10"/>
              <a:t>curated</a:t>
            </a:r>
            <a:r>
              <a:rPr dirty="0" spc="-260"/>
              <a:t> </a:t>
            </a:r>
            <a:r>
              <a:rPr dirty="0" spc="-25"/>
              <a:t>playlists</a:t>
            </a:r>
            <a:r>
              <a:rPr dirty="0" spc="-260"/>
              <a:t> </a:t>
            </a:r>
            <a:r>
              <a:rPr dirty="0" spc="-25"/>
              <a:t>that</a:t>
            </a:r>
            <a:r>
              <a:rPr dirty="0" spc="-260"/>
              <a:t> </a:t>
            </a:r>
            <a:r>
              <a:rPr dirty="0" spc="-40"/>
              <a:t>resonate</a:t>
            </a:r>
            <a:r>
              <a:rPr dirty="0" spc="-254"/>
              <a:t> </a:t>
            </a:r>
            <a:r>
              <a:rPr dirty="0" spc="-35"/>
              <a:t>with</a:t>
            </a:r>
            <a:r>
              <a:rPr dirty="0" spc="-260"/>
              <a:t> </a:t>
            </a:r>
            <a:r>
              <a:rPr dirty="0" spc="-20"/>
              <a:t>their </a:t>
            </a:r>
            <a:r>
              <a:rPr dirty="0" spc="-70"/>
              <a:t>feelings,</a:t>
            </a:r>
            <a:r>
              <a:rPr dirty="0" spc="-250"/>
              <a:t> </a:t>
            </a:r>
            <a:r>
              <a:rPr dirty="0" spc="-35"/>
              <a:t>ultimately</a:t>
            </a:r>
            <a:r>
              <a:rPr dirty="0" spc="-250"/>
              <a:t> </a:t>
            </a:r>
            <a:r>
              <a:rPr dirty="0" spc="-30"/>
              <a:t>fostering</a:t>
            </a:r>
            <a:r>
              <a:rPr dirty="0" spc="-245"/>
              <a:t> </a:t>
            </a:r>
            <a:r>
              <a:rPr dirty="0" spc="-20"/>
              <a:t>deeper</a:t>
            </a:r>
            <a:r>
              <a:rPr dirty="0" spc="-250"/>
              <a:t> </a:t>
            </a:r>
            <a:r>
              <a:rPr dirty="0"/>
              <a:t>connections</a:t>
            </a:r>
            <a:r>
              <a:rPr dirty="0" spc="-250"/>
              <a:t> </a:t>
            </a:r>
            <a:r>
              <a:rPr dirty="0" spc="-35"/>
              <a:t>with</a:t>
            </a:r>
            <a:r>
              <a:rPr dirty="0" spc="-245"/>
              <a:t> </a:t>
            </a:r>
            <a:r>
              <a:rPr dirty="0" spc="-20"/>
              <a:t>the</a:t>
            </a:r>
            <a:r>
              <a:rPr dirty="0" spc="-250"/>
              <a:t> </a:t>
            </a:r>
            <a:r>
              <a:rPr dirty="0" spc="-45"/>
              <a:t>music</a:t>
            </a:r>
            <a:r>
              <a:rPr dirty="0" spc="-250"/>
              <a:t> </a:t>
            </a:r>
            <a:r>
              <a:rPr dirty="0" spc="-35"/>
              <a:t>they</a:t>
            </a:r>
            <a:r>
              <a:rPr dirty="0" spc="-245"/>
              <a:t> </a:t>
            </a:r>
            <a:r>
              <a:rPr dirty="0" spc="-10"/>
              <a:t>love.Therefore, </a:t>
            </a:r>
            <a:r>
              <a:rPr dirty="0" spc="-30"/>
              <a:t>there</a:t>
            </a:r>
            <a:r>
              <a:rPr dirty="0" spc="-250"/>
              <a:t> </a:t>
            </a:r>
            <a:r>
              <a:rPr dirty="0" spc="-50"/>
              <a:t>is</a:t>
            </a:r>
            <a:r>
              <a:rPr dirty="0" spc="-245"/>
              <a:t> </a:t>
            </a:r>
            <a:r>
              <a:rPr dirty="0" spc="-125"/>
              <a:t>a</a:t>
            </a:r>
            <a:r>
              <a:rPr dirty="0" spc="-245"/>
              <a:t> </a:t>
            </a:r>
            <a:r>
              <a:rPr dirty="0" spc="-25"/>
              <a:t>need</a:t>
            </a:r>
            <a:r>
              <a:rPr dirty="0" spc="-245"/>
              <a:t> </a:t>
            </a:r>
            <a:r>
              <a:rPr dirty="0"/>
              <a:t>for</a:t>
            </a:r>
            <a:r>
              <a:rPr dirty="0" spc="-245"/>
              <a:t> </a:t>
            </a:r>
            <a:r>
              <a:rPr dirty="0" spc="-125"/>
              <a:t>a</a:t>
            </a:r>
            <a:r>
              <a:rPr dirty="0" spc="-250"/>
              <a:t> </a:t>
            </a:r>
            <a:r>
              <a:rPr dirty="0"/>
              <a:t>Mood-</a:t>
            </a:r>
            <a:r>
              <a:rPr dirty="0" spc="-35"/>
              <a:t>Based</a:t>
            </a:r>
            <a:r>
              <a:rPr dirty="0" spc="-245"/>
              <a:t> </a:t>
            </a:r>
            <a:r>
              <a:rPr dirty="0" spc="-105"/>
              <a:t>Song</a:t>
            </a:r>
            <a:r>
              <a:rPr dirty="0" spc="-245"/>
              <a:t> </a:t>
            </a:r>
            <a:r>
              <a:rPr dirty="0" spc="-40"/>
              <a:t>Recommendation</a:t>
            </a:r>
            <a:r>
              <a:rPr dirty="0" spc="-245"/>
              <a:t> </a:t>
            </a:r>
            <a:r>
              <a:rPr dirty="0" spc="-85"/>
              <a:t>System</a:t>
            </a:r>
            <a:r>
              <a:rPr dirty="0" spc="-245"/>
              <a:t> </a:t>
            </a:r>
            <a:r>
              <a:rPr dirty="0" spc="-25"/>
              <a:t>that</a:t>
            </a:r>
            <a:r>
              <a:rPr dirty="0" spc="-245"/>
              <a:t> </a:t>
            </a:r>
            <a:r>
              <a:rPr dirty="0" spc="-70"/>
              <a:t>leverages</a:t>
            </a:r>
            <a:r>
              <a:rPr dirty="0" spc="-250"/>
              <a:t> </a:t>
            </a:r>
            <a:r>
              <a:rPr dirty="0" spc="-10"/>
              <a:t>advanced </a:t>
            </a:r>
            <a:r>
              <a:rPr dirty="0" spc="-50"/>
              <a:t>machine</a:t>
            </a:r>
            <a:r>
              <a:rPr dirty="0" spc="-254"/>
              <a:t> </a:t>
            </a:r>
            <a:r>
              <a:rPr dirty="0" spc="-60"/>
              <a:t>learning</a:t>
            </a:r>
            <a:r>
              <a:rPr dirty="0" spc="-254"/>
              <a:t> </a:t>
            </a:r>
            <a:r>
              <a:rPr dirty="0" spc="-10"/>
              <a:t>techniques</a:t>
            </a:r>
            <a:r>
              <a:rPr dirty="0" spc="-254"/>
              <a:t> </a:t>
            </a:r>
            <a:r>
              <a:rPr dirty="0"/>
              <a:t>to</a:t>
            </a:r>
            <a:r>
              <a:rPr dirty="0" spc="-250"/>
              <a:t> </a:t>
            </a:r>
            <a:r>
              <a:rPr dirty="0" spc="-80"/>
              <a:t>analyze</a:t>
            </a:r>
            <a:r>
              <a:rPr dirty="0" spc="-254"/>
              <a:t> </a:t>
            </a:r>
            <a:r>
              <a:rPr dirty="0" spc="-25"/>
              <a:t>audio</a:t>
            </a:r>
            <a:r>
              <a:rPr dirty="0" spc="-254"/>
              <a:t> </a:t>
            </a:r>
            <a:r>
              <a:rPr dirty="0" spc="-35"/>
              <a:t>and</a:t>
            </a:r>
            <a:r>
              <a:rPr dirty="0" spc="-250"/>
              <a:t> </a:t>
            </a:r>
            <a:r>
              <a:rPr dirty="0" spc="-55"/>
              <a:t>textual</a:t>
            </a:r>
            <a:r>
              <a:rPr dirty="0" spc="-254"/>
              <a:t> </a:t>
            </a:r>
            <a:r>
              <a:rPr dirty="0" spc="-65"/>
              <a:t>features,</a:t>
            </a:r>
            <a:r>
              <a:rPr dirty="0" spc="-254"/>
              <a:t> </a:t>
            </a:r>
            <a:r>
              <a:rPr dirty="0" spc="-30"/>
              <a:t>providing</a:t>
            </a:r>
            <a:r>
              <a:rPr dirty="0" spc="-254"/>
              <a:t> </a:t>
            </a:r>
            <a:r>
              <a:rPr dirty="0" spc="-60"/>
              <a:t>users</a:t>
            </a:r>
            <a:r>
              <a:rPr dirty="0" spc="-250"/>
              <a:t> </a:t>
            </a:r>
            <a:r>
              <a:rPr dirty="0" spc="-20"/>
              <a:t>with </a:t>
            </a:r>
            <a:r>
              <a:rPr dirty="0" spc="-10"/>
              <a:t>tailored</a:t>
            </a:r>
            <a:r>
              <a:rPr dirty="0" spc="-260"/>
              <a:t> </a:t>
            </a:r>
            <a:r>
              <a:rPr dirty="0" spc="-70"/>
              <a:t>song</a:t>
            </a:r>
            <a:r>
              <a:rPr dirty="0" spc="-260"/>
              <a:t> </a:t>
            </a:r>
            <a:r>
              <a:rPr dirty="0" spc="-35"/>
              <a:t>recommendations</a:t>
            </a:r>
            <a:r>
              <a:rPr dirty="0" spc="-254"/>
              <a:t> </a:t>
            </a:r>
            <a:r>
              <a:rPr dirty="0" spc="-25"/>
              <a:t>that</a:t>
            </a:r>
            <a:r>
              <a:rPr dirty="0" spc="-260"/>
              <a:t> </a:t>
            </a:r>
            <a:r>
              <a:rPr dirty="0" spc="-40"/>
              <a:t>resonate</a:t>
            </a:r>
            <a:r>
              <a:rPr dirty="0" spc="-254"/>
              <a:t> </a:t>
            </a:r>
            <a:r>
              <a:rPr dirty="0" spc="-35"/>
              <a:t>with</a:t>
            </a:r>
            <a:r>
              <a:rPr dirty="0" spc="-260"/>
              <a:t> </a:t>
            </a:r>
            <a:r>
              <a:rPr dirty="0" spc="-25"/>
              <a:t>their</a:t>
            </a:r>
            <a:r>
              <a:rPr dirty="0" spc="-254"/>
              <a:t> </a:t>
            </a:r>
            <a:r>
              <a:rPr dirty="0" spc="-10"/>
              <a:t>current</a:t>
            </a:r>
            <a:r>
              <a:rPr dirty="0" spc="-260"/>
              <a:t> </a:t>
            </a:r>
            <a:r>
              <a:rPr dirty="0" spc="-10"/>
              <a:t>mood</a:t>
            </a:r>
            <a:r>
              <a:rPr dirty="0" spc="-254"/>
              <a:t> </a:t>
            </a:r>
            <a:r>
              <a:rPr dirty="0"/>
              <a:t>or</a:t>
            </a:r>
            <a:r>
              <a:rPr dirty="0" spc="-260"/>
              <a:t> </a:t>
            </a:r>
            <a:r>
              <a:rPr dirty="0" spc="-10"/>
              <a:t>emotional preferences.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4190" cy="10287000"/>
            <a:chOff x="0" y="0"/>
            <a:chExt cx="1828419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1461" y="2091792"/>
              <a:ext cx="7019924" cy="237172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3943" cy="102869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02999" y="584583"/>
              <a:ext cx="336550" cy="299085"/>
            </a:xfrm>
            <a:custGeom>
              <a:avLst/>
              <a:gdLst/>
              <a:ahLst/>
              <a:cxnLst/>
              <a:rect l="l" t="t" r="r" b="b"/>
              <a:pathLst>
                <a:path w="336550" h="299084">
                  <a:moveTo>
                    <a:pt x="0" y="298841"/>
                  </a:moveTo>
                  <a:lnTo>
                    <a:pt x="0" y="0"/>
                  </a:lnTo>
                  <a:lnTo>
                    <a:pt x="206726" y="0"/>
                  </a:lnTo>
                  <a:lnTo>
                    <a:pt x="261042" y="7169"/>
                  </a:lnTo>
                  <a:lnTo>
                    <a:pt x="301982" y="28678"/>
                  </a:lnTo>
                  <a:lnTo>
                    <a:pt x="327671" y="62777"/>
                  </a:lnTo>
                  <a:lnTo>
                    <a:pt x="336234" y="107923"/>
                  </a:lnTo>
                  <a:lnTo>
                    <a:pt x="334080" y="131446"/>
                  </a:lnTo>
                  <a:lnTo>
                    <a:pt x="316853" y="170359"/>
                  </a:lnTo>
                  <a:lnTo>
                    <a:pt x="282836" y="197986"/>
                  </a:lnTo>
                  <a:lnTo>
                    <a:pt x="234650" y="211970"/>
                  </a:lnTo>
                  <a:lnTo>
                    <a:pt x="120387" y="213718"/>
                  </a:lnTo>
                  <a:lnTo>
                    <a:pt x="120387" y="298841"/>
                  </a:lnTo>
                  <a:lnTo>
                    <a:pt x="0" y="298841"/>
                  </a:lnTo>
                  <a:close/>
                </a:path>
              </a:pathLst>
            </a:custGeom>
            <a:ln w="311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822" y="641675"/>
              <a:ext cx="126589" cy="9963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68264" y="584583"/>
              <a:ext cx="360045" cy="306705"/>
            </a:xfrm>
            <a:custGeom>
              <a:avLst/>
              <a:gdLst/>
              <a:ahLst/>
              <a:cxnLst/>
              <a:rect l="l" t="t" r="r" b="b"/>
              <a:pathLst>
                <a:path w="360044" h="306705">
                  <a:moveTo>
                    <a:pt x="281816" y="306340"/>
                  </a:moveTo>
                  <a:lnTo>
                    <a:pt x="239464" y="296877"/>
                  </a:lnTo>
                  <a:lnTo>
                    <a:pt x="210146" y="271201"/>
                  </a:lnTo>
                  <a:lnTo>
                    <a:pt x="184736" y="227398"/>
                  </a:lnTo>
                  <a:lnTo>
                    <a:pt x="180277" y="219967"/>
                  </a:lnTo>
                  <a:lnTo>
                    <a:pt x="174940" y="214123"/>
                  </a:lnTo>
                  <a:lnTo>
                    <a:pt x="168725" y="209867"/>
                  </a:lnTo>
                  <a:lnTo>
                    <a:pt x="162509" y="205544"/>
                  </a:lnTo>
                  <a:lnTo>
                    <a:pt x="154977" y="203382"/>
                  </a:lnTo>
                  <a:lnTo>
                    <a:pt x="146127" y="203382"/>
                  </a:lnTo>
                  <a:lnTo>
                    <a:pt x="120387" y="203382"/>
                  </a:lnTo>
                  <a:lnTo>
                    <a:pt x="120387" y="298841"/>
                  </a:lnTo>
                  <a:lnTo>
                    <a:pt x="0" y="298841"/>
                  </a:lnTo>
                  <a:lnTo>
                    <a:pt x="0" y="0"/>
                  </a:lnTo>
                  <a:lnTo>
                    <a:pt x="212907" y="0"/>
                  </a:lnTo>
                  <a:lnTo>
                    <a:pt x="267477" y="6333"/>
                  </a:lnTo>
                  <a:lnTo>
                    <a:pt x="307556" y="25334"/>
                  </a:lnTo>
                  <a:lnTo>
                    <a:pt x="332180" y="56267"/>
                  </a:lnTo>
                  <a:lnTo>
                    <a:pt x="340389" y="98397"/>
                  </a:lnTo>
                  <a:lnTo>
                    <a:pt x="339204" y="113205"/>
                  </a:lnTo>
                  <a:lnTo>
                    <a:pt x="321439" y="151092"/>
                  </a:lnTo>
                  <a:lnTo>
                    <a:pt x="283931" y="177294"/>
                  </a:lnTo>
                  <a:lnTo>
                    <a:pt x="267325" y="183013"/>
                  </a:lnTo>
                  <a:lnTo>
                    <a:pt x="267325" y="183418"/>
                  </a:lnTo>
                  <a:lnTo>
                    <a:pt x="273135" y="185107"/>
                  </a:lnTo>
                  <a:lnTo>
                    <a:pt x="278033" y="187979"/>
                  </a:lnTo>
                  <a:lnTo>
                    <a:pt x="282019" y="192032"/>
                  </a:lnTo>
                  <a:lnTo>
                    <a:pt x="286005" y="196018"/>
                  </a:lnTo>
                  <a:lnTo>
                    <a:pt x="289383" y="201186"/>
                  </a:lnTo>
                  <a:lnTo>
                    <a:pt x="292152" y="207536"/>
                  </a:lnTo>
                  <a:lnTo>
                    <a:pt x="305022" y="228310"/>
                  </a:lnTo>
                  <a:lnTo>
                    <a:pt x="307252" y="232161"/>
                  </a:lnTo>
                  <a:lnTo>
                    <a:pt x="310021" y="235336"/>
                  </a:lnTo>
                  <a:lnTo>
                    <a:pt x="313332" y="237836"/>
                  </a:lnTo>
                  <a:lnTo>
                    <a:pt x="316642" y="240336"/>
                  </a:lnTo>
                  <a:lnTo>
                    <a:pt x="320932" y="241586"/>
                  </a:lnTo>
                  <a:lnTo>
                    <a:pt x="326201" y="241586"/>
                  </a:lnTo>
                  <a:lnTo>
                    <a:pt x="329242" y="241586"/>
                  </a:lnTo>
                  <a:lnTo>
                    <a:pt x="344442" y="236215"/>
                  </a:lnTo>
                  <a:lnTo>
                    <a:pt x="359440" y="285160"/>
                  </a:lnTo>
                  <a:lnTo>
                    <a:pt x="313927" y="302919"/>
                  </a:lnTo>
                  <a:lnTo>
                    <a:pt x="292444" y="305959"/>
                  </a:lnTo>
                  <a:lnTo>
                    <a:pt x="281816" y="306340"/>
                  </a:lnTo>
                  <a:close/>
                </a:path>
              </a:pathLst>
            </a:custGeom>
            <a:ln w="311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086" y="643702"/>
              <a:ext cx="130744" cy="9132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041426" y="574145"/>
              <a:ext cx="394335" cy="320040"/>
            </a:xfrm>
            <a:custGeom>
              <a:avLst/>
              <a:gdLst/>
              <a:ahLst/>
              <a:cxnLst/>
              <a:rect l="l" t="t" r="r" b="b"/>
              <a:pathLst>
                <a:path w="394334" h="320040">
                  <a:moveTo>
                    <a:pt x="197099" y="319615"/>
                  </a:moveTo>
                  <a:lnTo>
                    <a:pt x="141516" y="314700"/>
                  </a:lnTo>
                  <a:lnTo>
                    <a:pt x="93330" y="299955"/>
                  </a:lnTo>
                  <a:lnTo>
                    <a:pt x="53910" y="276167"/>
                  </a:lnTo>
                  <a:lnTo>
                    <a:pt x="24422" y="244322"/>
                  </a:lnTo>
                  <a:lnTo>
                    <a:pt x="6105" y="205256"/>
                  </a:lnTo>
                  <a:lnTo>
                    <a:pt x="0" y="159807"/>
                  </a:lnTo>
                  <a:lnTo>
                    <a:pt x="1526" y="136329"/>
                  </a:lnTo>
                  <a:lnTo>
                    <a:pt x="13737" y="94122"/>
                  </a:lnTo>
                  <a:lnTo>
                    <a:pt x="37925" y="58464"/>
                  </a:lnTo>
                  <a:lnTo>
                    <a:pt x="72379" y="30647"/>
                  </a:lnTo>
                  <a:lnTo>
                    <a:pt x="116498" y="11115"/>
                  </a:lnTo>
                  <a:lnTo>
                    <a:pt x="168383" y="1235"/>
                  </a:lnTo>
                  <a:lnTo>
                    <a:pt x="197099" y="0"/>
                  </a:lnTo>
                  <a:lnTo>
                    <a:pt x="226018" y="1235"/>
                  </a:lnTo>
                  <a:lnTo>
                    <a:pt x="278003" y="11115"/>
                  </a:lnTo>
                  <a:lnTo>
                    <a:pt x="321971" y="30647"/>
                  </a:lnTo>
                  <a:lnTo>
                    <a:pt x="356324" y="58464"/>
                  </a:lnTo>
                  <a:lnTo>
                    <a:pt x="380505" y="94122"/>
                  </a:lnTo>
                  <a:lnTo>
                    <a:pt x="392767" y="136329"/>
                  </a:lnTo>
                  <a:lnTo>
                    <a:pt x="394299" y="159807"/>
                  </a:lnTo>
                  <a:lnTo>
                    <a:pt x="392767" y="183330"/>
                  </a:lnTo>
                  <a:lnTo>
                    <a:pt x="380505" y="225587"/>
                  </a:lnTo>
                  <a:lnTo>
                    <a:pt x="356324" y="261251"/>
                  </a:lnTo>
                  <a:lnTo>
                    <a:pt x="321971" y="289068"/>
                  </a:lnTo>
                  <a:lnTo>
                    <a:pt x="278003" y="308556"/>
                  </a:lnTo>
                  <a:lnTo>
                    <a:pt x="226018" y="318386"/>
                  </a:lnTo>
                  <a:lnTo>
                    <a:pt x="197099" y="319615"/>
                  </a:lnTo>
                  <a:close/>
                </a:path>
              </a:pathLst>
            </a:custGeom>
            <a:ln w="311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6249" y="649985"/>
              <a:ext cx="184655" cy="168036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448948" y="574145"/>
              <a:ext cx="1828164" cy="320040"/>
            </a:xfrm>
            <a:custGeom>
              <a:avLst/>
              <a:gdLst/>
              <a:ahLst/>
              <a:cxnLst/>
              <a:rect l="l" t="t" r="r" b="b"/>
              <a:pathLst>
                <a:path w="1828164" h="320040">
                  <a:moveTo>
                    <a:pt x="154031" y="317588"/>
                  </a:moveTo>
                  <a:lnTo>
                    <a:pt x="93204" y="310798"/>
                  </a:lnTo>
                  <a:lnTo>
                    <a:pt x="46108" y="290430"/>
                  </a:lnTo>
                  <a:lnTo>
                    <a:pt x="14465" y="257951"/>
                  </a:lnTo>
                  <a:lnTo>
                    <a:pt x="0" y="215035"/>
                  </a:lnTo>
                  <a:lnTo>
                    <a:pt x="102552" y="186864"/>
                  </a:lnTo>
                  <a:lnTo>
                    <a:pt x="104807" y="197061"/>
                  </a:lnTo>
                  <a:lnTo>
                    <a:pt x="108227" y="206067"/>
                  </a:lnTo>
                  <a:lnTo>
                    <a:pt x="140927" y="231718"/>
                  </a:lnTo>
                  <a:lnTo>
                    <a:pt x="149876" y="232465"/>
                  </a:lnTo>
                  <a:lnTo>
                    <a:pt x="157388" y="231895"/>
                  </a:lnTo>
                  <a:lnTo>
                    <a:pt x="184736" y="197606"/>
                  </a:lnTo>
                  <a:lnTo>
                    <a:pt x="184736" y="10437"/>
                  </a:lnTo>
                  <a:lnTo>
                    <a:pt x="305123" y="10437"/>
                  </a:lnTo>
                  <a:lnTo>
                    <a:pt x="305123" y="202976"/>
                  </a:lnTo>
                  <a:lnTo>
                    <a:pt x="303983" y="220235"/>
                  </a:lnTo>
                  <a:lnTo>
                    <a:pt x="286883" y="264488"/>
                  </a:lnTo>
                  <a:lnTo>
                    <a:pt x="250744" y="296314"/>
                  </a:lnTo>
                  <a:lnTo>
                    <a:pt x="197682" y="314168"/>
                  </a:lnTo>
                  <a:lnTo>
                    <a:pt x="176673" y="316733"/>
                  </a:lnTo>
                  <a:lnTo>
                    <a:pt x="154031" y="317588"/>
                  </a:lnTo>
                  <a:close/>
                </a:path>
                <a:path w="1828164" h="320040">
                  <a:moveTo>
                    <a:pt x="342504" y="309278"/>
                  </a:moveTo>
                  <a:lnTo>
                    <a:pt x="342504" y="10437"/>
                  </a:lnTo>
                  <a:lnTo>
                    <a:pt x="612262" y="10437"/>
                  </a:lnTo>
                  <a:lnTo>
                    <a:pt x="612262" y="91405"/>
                  </a:lnTo>
                  <a:lnTo>
                    <a:pt x="458737" y="91405"/>
                  </a:lnTo>
                  <a:lnTo>
                    <a:pt x="458737" y="123326"/>
                  </a:lnTo>
                  <a:lnTo>
                    <a:pt x="595642" y="123326"/>
                  </a:lnTo>
                  <a:lnTo>
                    <a:pt x="595642" y="191829"/>
                  </a:lnTo>
                  <a:lnTo>
                    <a:pt x="458737" y="191829"/>
                  </a:lnTo>
                  <a:lnTo>
                    <a:pt x="458737" y="228310"/>
                  </a:lnTo>
                  <a:lnTo>
                    <a:pt x="616416" y="228310"/>
                  </a:lnTo>
                  <a:lnTo>
                    <a:pt x="616416" y="309278"/>
                  </a:lnTo>
                  <a:lnTo>
                    <a:pt x="342504" y="309278"/>
                  </a:lnTo>
                  <a:close/>
                </a:path>
                <a:path w="1828164" h="320040">
                  <a:moveTo>
                    <a:pt x="830649" y="317588"/>
                  </a:moveTo>
                  <a:lnTo>
                    <a:pt x="775218" y="312876"/>
                  </a:lnTo>
                  <a:lnTo>
                    <a:pt x="727691" y="298739"/>
                  </a:lnTo>
                  <a:lnTo>
                    <a:pt x="689031" y="275660"/>
                  </a:lnTo>
                  <a:lnTo>
                    <a:pt x="660201" y="244322"/>
                  </a:lnTo>
                  <a:lnTo>
                    <a:pt x="642341" y="205459"/>
                  </a:lnTo>
                  <a:lnTo>
                    <a:pt x="636387" y="159807"/>
                  </a:lnTo>
                  <a:lnTo>
                    <a:pt x="637799" y="136531"/>
                  </a:lnTo>
                  <a:lnTo>
                    <a:pt x="649098" y="94730"/>
                  </a:lnTo>
                  <a:lnTo>
                    <a:pt x="671462" y="59484"/>
                  </a:lnTo>
                  <a:lnTo>
                    <a:pt x="703484" y="32123"/>
                  </a:lnTo>
                  <a:lnTo>
                    <a:pt x="744735" y="13015"/>
                  </a:lnTo>
                  <a:lnTo>
                    <a:pt x="793731" y="3337"/>
                  </a:lnTo>
                  <a:lnTo>
                    <a:pt x="821022" y="2128"/>
                  </a:lnTo>
                  <a:lnTo>
                    <a:pt x="843284" y="2983"/>
                  </a:lnTo>
                  <a:lnTo>
                    <a:pt x="884275" y="9823"/>
                  </a:lnTo>
                  <a:lnTo>
                    <a:pt x="920382" y="23377"/>
                  </a:lnTo>
                  <a:lnTo>
                    <a:pt x="962792" y="54823"/>
                  </a:lnTo>
                  <a:lnTo>
                    <a:pt x="988537" y="97954"/>
                  </a:lnTo>
                  <a:lnTo>
                    <a:pt x="992889" y="114611"/>
                  </a:lnTo>
                  <a:lnTo>
                    <a:pt x="883749" y="138222"/>
                  </a:lnTo>
                  <a:lnTo>
                    <a:pt x="880412" y="128424"/>
                  </a:lnTo>
                  <a:lnTo>
                    <a:pt x="875769" y="119703"/>
                  </a:lnTo>
                  <a:lnTo>
                    <a:pt x="844811" y="96446"/>
                  </a:lnTo>
                  <a:lnTo>
                    <a:pt x="823150" y="93432"/>
                  </a:lnTo>
                  <a:lnTo>
                    <a:pt x="808767" y="94546"/>
                  </a:lnTo>
                  <a:lnTo>
                    <a:pt x="766921" y="120989"/>
                  </a:lnTo>
                  <a:lnTo>
                    <a:pt x="756775" y="159807"/>
                  </a:lnTo>
                  <a:lnTo>
                    <a:pt x="758054" y="174197"/>
                  </a:lnTo>
                  <a:lnTo>
                    <a:pt x="777245" y="208246"/>
                  </a:lnTo>
                  <a:lnTo>
                    <a:pt x="816367" y="225156"/>
                  </a:lnTo>
                  <a:lnTo>
                    <a:pt x="833081" y="226284"/>
                  </a:lnTo>
                  <a:lnTo>
                    <a:pt x="847237" y="225365"/>
                  </a:lnTo>
                  <a:lnTo>
                    <a:pt x="891717" y="203584"/>
                  </a:lnTo>
                  <a:lnTo>
                    <a:pt x="906955" y="172271"/>
                  </a:lnTo>
                  <a:lnTo>
                    <a:pt x="1018223" y="187269"/>
                  </a:lnTo>
                  <a:lnTo>
                    <a:pt x="1008317" y="224460"/>
                  </a:lnTo>
                  <a:lnTo>
                    <a:pt x="975186" y="270194"/>
                  </a:lnTo>
                  <a:lnTo>
                    <a:pt x="942607" y="292843"/>
                  </a:lnTo>
                  <a:lnTo>
                    <a:pt x="902414" y="308639"/>
                  </a:lnTo>
                  <a:lnTo>
                    <a:pt x="856053" y="316593"/>
                  </a:lnTo>
                  <a:lnTo>
                    <a:pt x="830649" y="317588"/>
                  </a:lnTo>
                  <a:close/>
                </a:path>
                <a:path w="1828164" h="320040">
                  <a:moveTo>
                    <a:pt x="1122817" y="309278"/>
                  </a:moveTo>
                  <a:lnTo>
                    <a:pt x="1122817" y="101741"/>
                  </a:lnTo>
                  <a:lnTo>
                    <a:pt x="1029385" y="101741"/>
                  </a:lnTo>
                  <a:lnTo>
                    <a:pt x="1029385" y="10437"/>
                  </a:lnTo>
                  <a:lnTo>
                    <a:pt x="1336536" y="10437"/>
                  </a:lnTo>
                  <a:lnTo>
                    <a:pt x="1336536" y="101741"/>
                  </a:lnTo>
                  <a:lnTo>
                    <a:pt x="1243205" y="101741"/>
                  </a:lnTo>
                  <a:lnTo>
                    <a:pt x="1243205" y="309278"/>
                  </a:lnTo>
                  <a:lnTo>
                    <a:pt x="1122817" y="309278"/>
                  </a:lnTo>
                  <a:close/>
                </a:path>
                <a:path w="1828164" h="320040">
                  <a:moveTo>
                    <a:pt x="1630427" y="319615"/>
                  </a:moveTo>
                  <a:lnTo>
                    <a:pt x="1574844" y="314700"/>
                  </a:lnTo>
                  <a:lnTo>
                    <a:pt x="1526658" y="299955"/>
                  </a:lnTo>
                  <a:lnTo>
                    <a:pt x="1487239" y="276167"/>
                  </a:lnTo>
                  <a:lnTo>
                    <a:pt x="1457750" y="244322"/>
                  </a:lnTo>
                  <a:lnTo>
                    <a:pt x="1439433" y="205256"/>
                  </a:lnTo>
                  <a:lnTo>
                    <a:pt x="1433328" y="159807"/>
                  </a:lnTo>
                  <a:lnTo>
                    <a:pt x="1434854" y="136329"/>
                  </a:lnTo>
                  <a:lnTo>
                    <a:pt x="1447065" y="94122"/>
                  </a:lnTo>
                  <a:lnTo>
                    <a:pt x="1471253" y="58464"/>
                  </a:lnTo>
                  <a:lnTo>
                    <a:pt x="1505707" y="30647"/>
                  </a:lnTo>
                  <a:lnTo>
                    <a:pt x="1549826" y="11115"/>
                  </a:lnTo>
                  <a:lnTo>
                    <a:pt x="1601711" y="1235"/>
                  </a:lnTo>
                  <a:lnTo>
                    <a:pt x="1630427" y="0"/>
                  </a:lnTo>
                  <a:lnTo>
                    <a:pt x="1659346" y="1235"/>
                  </a:lnTo>
                  <a:lnTo>
                    <a:pt x="1711331" y="11115"/>
                  </a:lnTo>
                  <a:lnTo>
                    <a:pt x="1755299" y="30647"/>
                  </a:lnTo>
                  <a:lnTo>
                    <a:pt x="1789652" y="58464"/>
                  </a:lnTo>
                  <a:lnTo>
                    <a:pt x="1813833" y="94122"/>
                  </a:lnTo>
                  <a:lnTo>
                    <a:pt x="1826095" y="136329"/>
                  </a:lnTo>
                  <a:lnTo>
                    <a:pt x="1827628" y="159807"/>
                  </a:lnTo>
                  <a:lnTo>
                    <a:pt x="1826095" y="183330"/>
                  </a:lnTo>
                  <a:lnTo>
                    <a:pt x="1813833" y="225587"/>
                  </a:lnTo>
                  <a:lnTo>
                    <a:pt x="1789652" y="261251"/>
                  </a:lnTo>
                  <a:lnTo>
                    <a:pt x="1755299" y="289068"/>
                  </a:lnTo>
                  <a:lnTo>
                    <a:pt x="1711331" y="308556"/>
                  </a:lnTo>
                  <a:lnTo>
                    <a:pt x="1659346" y="318386"/>
                  </a:lnTo>
                  <a:lnTo>
                    <a:pt x="1630427" y="319615"/>
                  </a:lnTo>
                  <a:close/>
                </a:path>
              </a:pathLst>
            </a:custGeom>
            <a:ln w="311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7098" y="649985"/>
              <a:ext cx="184655" cy="168036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287771" y="584583"/>
              <a:ext cx="1068070" cy="306705"/>
            </a:xfrm>
            <a:custGeom>
              <a:avLst/>
              <a:gdLst/>
              <a:ahLst/>
              <a:cxnLst/>
              <a:rect l="l" t="t" r="r" b="b"/>
              <a:pathLst>
                <a:path w="1068070" h="306705">
                  <a:moveTo>
                    <a:pt x="123731" y="298841"/>
                  </a:moveTo>
                  <a:lnTo>
                    <a:pt x="0" y="0"/>
                  </a:lnTo>
                  <a:lnTo>
                    <a:pt x="123731" y="0"/>
                  </a:lnTo>
                  <a:lnTo>
                    <a:pt x="191728" y="200848"/>
                  </a:lnTo>
                  <a:lnTo>
                    <a:pt x="192640" y="200848"/>
                  </a:lnTo>
                  <a:lnTo>
                    <a:pt x="260637" y="0"/>
                  </a:lnTo>
                  <a:lnTo>
                    <a:pt x="384774" y="0"/>
                  </a:lnTo>
                  <a:lnTo>
                    <a:pt x="260637" y="298841"/>
                  </a:lnTo>
                  <a:lnTo>
                    <a:pt x="123731" y="298841"/>
                  </a:lnTo>
                  <a:close/>
                </a:path>
                <a:path w="1068070" h="306705">
                  <a:moveTo>
                    <a:pt x="405546" y="298841"/>
                  </a:moveTo>
                  <a:lnTo>
                    <a:pt x="405546" y="0"/>
                  </a:lnTo>
                  <a:lnTo>
                    <a:pt x="675304" y="0"/>
                  </a:lnTo>
                  <a:lnTo>
                    <a:pt x="675304" y="80967"/>
                  </a:lnTo>
                  <a:lnTo>
                    <a:pt x="521779" y="80967"/>
                  </a:lnTo>
                  <a:lnTo>
                    <a:pt x="521779" y="112888"/>
                  </a:lnTo>
                  <a:lnTo>
                    <a:pt x="658685" y="112888"/>
                  </a:lnTo>
                  <a:lnTo>
                    <a:pt x="658685" y="181392"/>
                  </a:lnTo>
                  <a:lnTo>
                    <a:pt x="521779" y="181392"/>
                  </a:lnTo>
                  <a:lnTo>
                    <a:pt x="521779" y="217873"/>
                  </a:lnTo>
                  <a:lnTo>
                    <a:pt x="679459" y="217873"/>
                  </a:lnTo>
                  <a:lnTo>
                    <a:pt x="679459" y="298841"/>
                  </a:lnTo>
                  <a:lnTo>
                    <a:pt x="405546" y="298841"/>
                  </a:lnTo>
                  <a:close/>
                </a:path>
                <a:path w="1068070" h="306705">
                  <a:moveTo>
                    <a:pt x="990366" y="306340"/>
                  </a:moveTo>
                  <a:lnTo>
                    <a:pt x="948014" y="296877"/>
                  </a:lnTo>
                  <a:lnTo>
                    <a:pt x="918696" y="271201"/>
                  </a:lnTo>
                  <a:lnTo>
                    <a:pt x="893286" y="227398"/>
                  </a:lnTo>
                  <a:lnTo>
                    <a:pt x="888827" y="219967"/>
                  </a:lnTo>
                  <a:lnTo>
                    <a:pt x="883490" y="214123"/>
                  </a:lnTo>
                  <a:lnTo>
                    <a:pt x="877275" y="209867"/>
                  </a:lnTo>
                  <a:lnTo>
                    <a:pt x="871060" y="205544"/>
                  </a:lnTo>
                  <a:lnTo>
                    <a:pt x="863527" y="203382"/>
                  </a:lnTo>
                  <a:lnTo>
                    <a:pt x="854677" y="203382"/>
                  </a:lnTo>
                  <a:lnTo>
                    <a:pt x="828937" y="203382"/>
                  </a:lnTo>
                  <a:lnTo>
                    <a:pt x="828937" y="298841"/>
                  </a:lnTo>
                  <a:lnTo>
                    <a:pt x="708550" y="298841"/>
                  </a:lnTo>
                  <a:lnTo>
                    <a:pt x="708550" y="0"/>
                  </a:lnTo>
                  <a:lnTo>
                    <a:pt x="921458" y="0"/>
                  </a:lnTo>
                  <a:lnTo>
                    <a:pt x="976027" y="6333"/>
                  </a:lnTo>
                  <a:lnTo>
                    <a:pt x="1016106" y="25334"/>
                  </a:lnTo>
                  <a:lnTo>
                    <a:pt x="1040730" y="56267"/>
                  </a:lnTo>
                  <a:lnTo>
                    <a:pt x="1048939" y="98397"/>
                  </a:lnTo>
                  <a:lnTo>
                    <a:pt x="1047754" y="113205"/>
                  </a:lnTo>
                  <a:lnTo>
                    <a:pt x="1029989" y="151092"/>
                  </a:lnTo>
                  <a:lnTo>
                    <a:pt x="992482" y="177294"/>
                  </a:lnTo>
                  <a:lnTo>
                    <a:pt x="975875" y="183013"/>
                  </a:lnTo>
                  <a:lnTo>
                    <a:pt x="975875" y="183418"/>
                  </a:lnTo>
                  <a:lnTo>
                    <a:pt x="981685" y="185107"/>
                  </a:lnTo>
                  <a:lnTo>
                    <a:pt x="986583" y="187979"/>
                  </a:lnTo>
                  <a:lnTo>
                    <a:pt x="990569" y="192032"/>
                  </a:lnTo>
                  <a:lnTo>
                    <a:pt x="994555" y="196018"/>
                  </a:lnTo>
                  <a:lnTo>
                    <a:pt x="997933" y="201186"/>
                  </a:lnTo>
                  <a:lnTo>
                    <a:pt x="1000703" y="207536"/>
                  </a:lnTo>
                  <a:lnTo>
                    <a:pt x="1013572" y="228310"/>
                  </a:lnTo>
                  <a:lnTo>
                    <a:pt x="1029482" y="241586"/>
                  </a:lnTo>
                  <a:lnTo>
                    <a:pt x="1034752" y="241586"/>
                  </a:lnTo>
                  <a:lnTo>
                    <a:pt x="1037792" y="241586"/>
                  </a:lnTo>
                  <a:lnTo>
                    <a:pt x="1052992" y="236215"/>
                  </a:lnTo>
                  <a:lnTo>
                    <a:pt x="1067990" y="285160"/>
                  </a:lnTo>
                  <a:lnTo>
                    <a:pt x="1022477" y="302919"/>
                  </a:lnTo>
                  <a:lnTo>
                    <a:pt x="1000994" y="305959"/>
                  </a:lnTo>
                  <a:lnTo>
                    <a:pt x="990366" y="306340"/>
                  </a:lnTo>
                  <a:close/>
                </a:path>
              </a:pathLst>
            </a:custGeom>
            <a:ln w="311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1143" y="643702"/>
              <a:ext cx="130744" cy="9132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357830" y="584583"/>
              <a:ext cx="1468755" cy="299085"/>
            </a:xfrm>
            <a:custGeom>
              <a:avLst/>
              <a:gdLst/>
              <a:ahLst/>
              <a:cxnLst/>
              <a:rect l="l" t="t" r="r" b="b"/>
              <a:pathLst>
                <a:path w="1468754" h="299084">
                  <a:moveTo>
                    <a:pt x="123731" y="298841"/>
                  </a:moveTo>
                  <a:lnTo>
                    <a:pt x="0" y="0"/>
                  </a:lnTo>
                  <a:lnTo>
                    <a:pt x="123731" y="0"/>
                  </a:lnTo>
                  <a:lnTo>
                    <a:pt x="191728" y="200848"/>
                  </a:lnTo>
                  <a:lnTo>
                    <a:pt x="192640" y="200848"/>
                  </a:lnTo>
                  <a:lnTo>
                    <a:pt x="260637" y="0"/>
                  </a:lnTo>
                  <a:lnTo>
                    <a:pt x="384774" y="0"/>
                  </a:lnTo>
                  <a:lnTo>
                    <a:pt x="260637" y="298841"/>
                  </a:lnTo>
                  <a:lnTo>
                    <a:pt x="123731" y="298841"/>
                  </a:lnTo>
                  <a:close/>
                </a:path>
                <a:path w="1468754" h="299084">
                  <a:moveTo>
                    <a:pt x="405546" y="298841"/>
                  </a:moveTo>
                  <a:lnTo>
                    <a:pt x="405546" y="0"/>
                  </a:lnTo>
                  <a:lnTo>
                    <a:pt x="525529" y="0"/>
                  </a:lnTo>
                  <a:lnTo>
                    <a:pt x="525529" y="298841"/>
                  </a:lnTo>
                  <a:lnTo>
                    <a:pt x="405546" y="298841"/>
                  </a:lnTo>
                  <a:close/>
                </a:path>
                <a:path w="1468754" h="299084">
                  <a:moveTo>
                    <a:pt x="567010" y="298841"/>
                  </a:moveTo>
                  <a:lnTo>
                    <a:pt x="567010" y="0"/>
                  </a:lnTo>
                  <a:lnTo>
                    <a:pt x="836767" y="0"/>
                  </a:lnTo>
                  <a:lnTo>
                    <a:pt x="836767" y="80967"/>
                  </a:lnTo>
                  <a:lnTo>
                    <a:pt x="683242" y="80967"/>
                  </a:lnTo>
                  <a:lnTo>
                    <a:pt x="683242" y="112888"/>
                  </a:lnTo>
                  <a:lnTo>
                    <a:pt x="820148" y="112888"/>
                  </a:lnTo>
                  <a:lnTo>
                    <a:pt x="820148" y="181392"/>
                  </a:lnTo>
                  <a:lnTo>
                    <a:pt x="683242" y="181392"/>
                  </a:lnTo>
                  <a:lnTo>
                    <a:pt x="683242" y="217873"/>
                  </a:lnTo>
                  <a:lnTo>
                    <a:pt x="840922" y="217873"/>
                  </a:lnTo>
                  <a:lnTo>
                    <a:pt x="840922" y="298841"/>
                  </a:lnTo>
                  <a:lnTo>
                    <a:pt x="567010" y="298841"/>
                  </a:lnTo>
                  <a:close/>
                </a:path>
                <a:path w="1468754" h="299084">
                  <a:moveTo>
                    <a:pt x="955541" y="298841"/>
                  </a:moveTo>
                  <a:lnTo>
                    <a:pt x="848834" y="0"/>
                  </a:lnTo>
                  <a:lnTo>
                    <a:pt x="970032" y="0"/>
                  </a:lnTo>
                  <a:lnTo>
                    <a:pt x="1028098" y="199227"/>
                  </a:lnTo>
                  <a:lnTo>
                    <a:pt x="1029010" y="199227"/>
                  </a:lnTo>
                  <a:lnTo>
                    <a:pt x="1092446" y="0"/>
                  </a:lnTo>
                  <a:lnTo>
                    <a:pt x="1225299" y="0"/>
                  </a:lnTo>
                  <a:lnTo>
                    <a:pt x="1290052" y="199227"/>
                  </a:lnTo>
                  <a:lnTo>
                    <a:pt x="1290863" y="199227"/>
                  </a:lnTo>
                  <a:lnTo>
                    <a:pt x="1347713" y="0"/>
                  </a:lnTo>
                  <a:lnTo>
                    <a:pt x="1468506" y="0"/>
                  </a:lnTo>
                  <a:lnTo>
                    <a:pt x="1362305" y="298841"/>
                  </a:lnTo>
                  <a:lnTo>
                    <a:pt x="1223170" y="298841"/>
                  </a:lnTo>
                  <a:lnTo>
                    <a:pt x="1159734" y="102045"/>
                  </a:lnTo>
                  <a:lnTo>
                    <a:pt x="1158923" y="102045"/>
                  </a:lnTo>
                  <a:lnTo>
                    <a:pt x="1094575" y="298841"/>
                  </a:lnTo>
                  <a:lnTo>
                    <a:pt x="955541" y="298841"/>
                  </a:lnTo>
                  <a:close/>
                </a:path>
              </a:pathLst>
            </a:custGeom>
            <a:ln w="311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69526" y="455650"/>
            <a:ext cx="5569585" cy="523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50" spc="385"/>
              <a:t>PROJECT</a:t>
            </a:r>
            <a:r>
              <a:rPr dirty="0" sz="3250" spc="-434"/>
              <a:t> </a:t>
            </a:r>
            <a:r>
              <a:rPr dirty="0" sz="3250" spc="450"/>
              <a:t>OVERVIEW</a:t>
            </a:r>
            <a:endParaRPr sz="3250"/>
          </a:p>
        </p:txBody>
      </p:sp>
      <p:sp>
        <p:nvSpPr>
          <p:cNvPr id="17" name="object 17" descr=""/>
          <p:cNvSpPr txBox="1"/>
          <p:nvPr/>
        </p:nvSpPr>
        <p:spPr>
          <a:xfrm>
            <a:off x="105767" y="1399835"/>
            <a:ext cx="17668875" cy="8074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6710" marR="288925" indent="1256665">
              <a:lnSpc>
                <a:spcPct val="116100"/>
              </a:lnSpc>
              <a:spcBef>
                <a:spcPts val="95"/>
              </a:spcBef>
            </a:pPr>
            <a:r>
              <a:rPr dirty="0" sz="3500" spc="-65">
                <a:latin typeface="Verdana"/>
                <a:cs typeface="Verdana"/>
              </a:rPr>
              <a:t>Our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35">
                <a:latin typeface="Verdana"/>
                <a:cs typeface="Verdana"/>
              </a:rPr>
              <a:t>project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135">
                <a:latin typeface="Verdana"/>
                <a:cs typeface="Verdana"/>
              </a:rPr>
              <a:t>aims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>
                <a:latin typeface="Verdana"/>
                <a:cs typeface="Verdana"/>
              </a:rPr>
              <a:t>to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20">
                <a:latin typeface="Verdana"/>
                <a:cs typeface="Verdana"/>
              </a:rPr>
              <a:t>develop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175">
                <a:latin typeface="Verdana"/>
                <a:cs typeface="Verdana"/>
              </a:rPr>
              <a:t>a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55">
                <a:latin typeface="Verdana"/>
                <a:cs typeface="Verdana"/>
              </a:rPr>
              <a:t>personalized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105">
                <a:latin typeface="Verdana"/>
                <a:cs typeface="Verdana"/>
              </a:rPr>
              <a:t>song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55">
                <a:latin typeface="Verdana"/>
                <a:cs typeface="Verdana"/>
              </a:rPr>
              <a:t>recommendation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10">
                <a:latin typeface="Verdana"/>
                <a:cs typeface="Verdana"/>
              </a:rPr>
              <a:t>system </a:t>
            </a:r>
            <a:r>
              <a:rPr dirty="0" sz="3500" spc="-55">
                <a:latin typeface="Verdana"/>
                <a:cs typeface="Verdana"/>
              </a:rPr>
              <a:t>based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20">
                <a:latin typeface="Verdana"/>
                <a:cs typeface="Verdana"/>
              </a:rPr>
              <a:t>on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90">
                <a:latin typeface="Verdana"/>
                <a:cs typeface="Verdana"/>
              </a:rPr>
              <a:t>user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100">
                <a:latin typeface="Verdana"/>
                <a:cs typeface="Verdana"/>
              </a:rPr>
              <a:t>mood.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114">
                <a:latin typeface="Verdana"/>
                <a:cs typeface="Verdana"/>
              </a:rPr>
              <a:t>Leveraging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20">
                <a:latin typeface="Verdana"/>
                <a:cs typeface="Verdana"/>
              </a:rPr>
              <a:t>deep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90">
                <a:latin typeface="Verdana"/>
                <a:cs typeface="Verdana"/>
              </a:rPr>
              <a:t>learning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65">
                <a:latin typeface="Verdana"/>
                <a:cs typeface="Verdana"/>
              </a:rPr>
              <a:t>techniques,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35">
                <a:latin typeface="Verdana"/>
                <a:cs typeface="Verdana"/>
              </a:rPr>
              <a:t>the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100">
                <a:latin typeface="Verdana"/>
                <a:cs typeface="Verdana"/>
              </a:rPr>
              <a:t>system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10">
                <a:latin typeface="Verdana"/>
                <a:cs typeface="Verdana"/>
              </a:rPr>
              <a:t>analyzes</a:t>
            </a:r>
            <a:endParaRPr sz="3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dirty="0" sz="3500" spc="-50">
                <a:latin typeface="Verdana"/>
                <a:cs typeface="Verdana"/>
              </a:rPr>
              <a:t>audio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60">
                <a:latin typeface="Verdana"/>
                <a:cs typeface="Verdana"/>
              </a:rPr>
              <a:t>features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60">
                <a:latin typeface="Verdana"/>
                <a:cs typeface="Verdana"/>
              </a:rPr>
              <a:t>and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105">
                <a:latin typeface="Verdana"/>
                <a:cs typeface="Verdana"/>
              </a:rPr>
              <a:t>song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30">
                <a:latin typeface="Verdana"/>
                <a:cs typeface="Verdana"/>
              </a:rPr>
              <a:t>lyrics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>
                <a:latin typeface="Verdana"/>
                <a:cs typeface="Verdana"/>
              </a:rPr>
              <a:t>to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50">
                <a:latin typeface="Verdana"/>
                <a:cs typeface="Verdana"/>
              </a:rPr>
              <a:t>understand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35">
                <a:latin typeface="Verdana"/>
                <a:cs typeface="Verdana"/>
              </a:rPr>
              <a:t>the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55">
                <a:latin typeface="Verdana"/>
                <a:cs typeface="Verdana"/>
              </a:rPr>
              <a:t>emotional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>
                <a:latin typeface="Verdana"/>
                <a:cs typeface="Verdana"/>
              </a:rPr>
              <a:t>content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60">
                <a:latin typeface="Verdana"/>
                <a:cs typeface="Verdana"/>
              </a:rPr>
              <a:t>of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60">
                <a:latin typeface="Verdana"/>
                <a:cs typeface="Verdana"/>
              </a:rPr>
              <a:t>each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20">
                <a:latin typeface="Verdana"/>
                <a:cs typeface="Verdana"/>
              </a:rPr>
              <a:t>song.</a:t>
            </a:r>
            <a:endParaRPr sz="3500">
              <a:latin typeface="Verdana"/>
              <a:cs typeface="Verdana"/>
            </a:endParaRPr>
          </a:p>
          <a:p>
            <a:pPr algn="ctr" marL="12065" marR="5080">
              <a:lnSpc>
                <a:spcPts val="4870"/>
              </a:lnSpc>
              <a:spcBef>
                <a:spcPts val="150"/>
              </a:spcBef>
            </a:pPr>
            <a:r>
              <a:rPr dirty="0" sz="3500" spc="-60">
                <a:latin typeface="Verdana"/>
                <a:cs typeface="Verdana"/>
              </a:rPr>
              <a:t>By</a:t>
            </a:r>
            <a:r>
              <a:rPr dirty="0" sz="3500" spc="-340">
                <a:latin typeface="Verdana"/>
                <a:cs typeface="Verdana"/>
              </a:rPr>
              <a:t> </a:t>
            </a:r>
            <a:r>
              <a:rPr dirty="0" sz="3500" spc="-40">
                <a:latin typeface="Verdana"/>
                <a:cs typeface="Verdana"/>
              </a:rPr>
              <a:t>incorporating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90">
                <a:latin typeface="Verdana"/>
                <a:cs typeface="Verdana"/>
              </a:rPr>
              <a:t>user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30">
                <a:latin typeface="Verdana"/>
                <a:cs typeface="Verdana"/>
              </a:rPr>
              <a:t>interaction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65">
                <a:latin typeface="Verdana"/>
                <a:cs typeface="Verdana"/>
              </a:rPr>
              <a:t>data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60">
                <a:latin typeface="Verdana"/>
                <a:cs typeface="Verdana"/>
              </a:rPr>
              <a:t>and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35">
                <a:latin typeface="Verdana"/>
                <a:cs typeface="Verdana"/>
              </a:rPr>
              <a:t>explicit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35">
                <a:latin typeface="Verdana"/>
                <a:cs typeface="Verdana"/>
              </a:rPr>
              <a:t>mood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80">
                <a:latin typeface="Verdana"/>
                <a:cs typeface="Verdana"/>
              </a:rPr>
              <a:t>inputs,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35">
                <a:latin typeface="Verdana"/>
                <a:cs typeface="Verdana"/>
              </a:rPr>
              <a:t>the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10">
                <a:latin typeface="Verdana"/>
                <a:cs typeface="Verdana"/>
              </a:rPr>
              <a:t>system </a:t>
            </a:r>
            <a:r>
              <a:rPr dirty="0" sz="3500" spc="-35">
                <a:latin typeface="Verdana"/>
                <a:cs typeface="Verdana"/>
              </a:rPr>
              <a:t>provides</a:t>
            </a:r>
            <a:r>
              <a:rPr dirty="0" sz="3500" spc="-320">
                <a:latin typeface="Verdana"/>
                <a:cs typeface="Verdana"/>
              </a:rPr>
              <a:t> </a:t>
            </a:r>
            <a:r>
              <a:rPr dirty="0" sz="3500" spc="-30">
                <a:latin typeface="Verdana"/>
                <a:cs typeface="Verdana"/>
              </a:rPr>
              <a:t>tailored</a:t>
            </a:r>
            <a:r>
              <a:rPr dirty="0" sz="3500" spc="-315">
                <a:latin typeface="Verdana"/>
                <a:cs typeface="Verdana"/>
              </a:rPr>
              <a:t> </a:t>
            </a:r>
            <a:r>
              <a:rPr dirty="0" sz="3500" spc="-60">
                <a:latin typeface="Verdana"/>
                <a:cs typeface="Verdana"/>
              </a:rPr>
              <a:t>recommendations</a:t>
            </a:r>
            <a:r>
              <a:rPr dirty="0" sz="3500" spc="-320">
                <a:latin typeface="Verdana"/>
                <a:cs typeface="Verdana"/>
              </a:rPr>
              <a:t> </a:t>
            </a:r>
            <a:r>
              <a:rPr dirty="0" sz="3500" spc="-80">
                <a:latin typeface="Verdana"/>
                <a:cs typeface="Verdana"/>
              </a:rPr>
              <a:t>aligned</a:t>
            </a:r>
            <a:r>
              <a:rPr dirty="0" sz="3500" spc="-315">
                <a:latin typeface="Verdana"/>
                <a:cs typeface="Verdana"/>
              </a:rPr>
              <a:t> </a:t>
            </a:r>
            <a:r>
              <a:rPr dirty="0" sz="3500" spc="-45">
                <a:latin typeface="Verdana"/>
                <a:cs typeface="Verdana"/>
              </a:rPr>
              <a:t>with</a:t>
            </a:r>
            <a:r>
              <a:rPr dirty="0" sz="3500" spc="-320">
                <a:latin typeface="Verdana"/>
                <a:cs typeface="Verdana"/>
              </a:rPr>
              <a:t> </a:t>
            </a:r>
            <a:r>
              <a:rPr dirty="0" sz="3500" spc="-35">
                <a:latin typeface="Verdana"/>
                <a:cs typeface="Verdana"/>
              </a:rPr>
              <a:t>the</a:t>
            </a:r>
            <a:r>
              <a:rPr dirty="0" sz="3500" spc="-315">
                <a:latin typeface="Verdana"/>
                <a:cs typeface="Verdana"/>
              </a:rPr>
              <a:t> </a:t>
            </a:r>
            <a:r>
              <a:rPr dirty="0" sz="3500" spc="-95">
                <a:latin typeface="Verdana"/>
                <a:cs typeface="Verdana"/>
              </a:rPr>
              <a:t>user's</a:t>
            </a:r>
            <a:r>
              <a:rPr dirty="0" sz="3500" spc="-315">
                <a:latin typeface="Verdana"/>
                <a:cs typeface="Verdana"/>
              </a:rPr>
              <a:t> </a:t>
            </a:r>
            <a:r>
              <a:rPr dirty="0" sz="3500" spc="-30">
                <a:latin typeface="Verdana"/>
                <a:cs typeface="Verdana"/>
              </a:rPr>
              <a:t>current</a:t>
            </a:r>
            <a:r>
              <a:rPr dirty="0" sz="3500" spc="-320">
                <a:latin typeface="Verdana"/>
                <a:cs typeface="Verdana"/>
              </a:rPr>
              <a:t> </a:t>
            </a:r>
            <a:r>
              <a:rPr dirty="0" sz="3500" spc="-10">
                <a:latin typeface="Verdana"/>
                <a:cs typeface="Verdana"/>
              </a:rPr>
              <a:t>emotional </a:t>
            </a:r>
            <a:r>
              <a:rPr dirty="0" sz="3500" spc="-110">
                <a:latin typeface="Verdana"/>
                <a:cs typeface="Verdana"/>
              </a:rPr>
              <a:t>state.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95">
                <a:latin typeface="Verdana"/>
                <a:cs typeface="Verdana"/>
              </a:rPr>
              <a:t>Through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40">
                <a:latin typeface="Verdana"/>
                <a:cs typeface="Verdana"/>
              </a:rPr>
              <a:t>this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60">
                <a:latin typeface="Verdana"/>
                <a:cs typeface="Verdana"/>
              </a:rPr>
              <a:t>innovative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70">
                <a:latin typeface="Verdana"/>
                <a:cs typeface="Verdana"/>
              </a:rPr>
              <a:t>approach,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110">
                <a:latin typeface="Verdana"/>
                <a:cs typeface="Verdana"/>
              </a:rPr>
              <a:t>we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160">
                <a:latin typeface="Verdana"/>
                <a:cs typeface="Verdana"/>
              </a:rPr>
              <a:t>seek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>
                <a:latin typeface="Verdana"/>
                <a:cs typeface="Verdana"/>
              </a:rPr>
              <a:t>to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65">
                <a:latin typeface="Verdana"/>
                <a:cs typeface="Verdana"/>
              </a:rPr>
              <a:t>enhance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70">
                <a:latin typeface="Verdana"/>
                <a:cs typeface="Verdana"/>
              </a:rPr>
              <a:t>music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10">
                <a:latin typeface="Verdana"/>
                <a:cs typeface="Verdana"/>
              </a:rPr>
              <a:t>discovery </a:t>
            </a:r>
            <a:r>
              <a:rPr dirty="0" sz="3500" spc="-100">
                <a:latin typeface="Verdana"/>
                <a:cs typeface="Verdana"/>
              </a:rPr>
              <a:t>experiences,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75">
                <a:latin typeface="Verdana"/>
                <a:cs typeface="Verdana"/>
              </a:rPr>
              <a:t>enabling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90">
                <a:latin typeface="Verdana"/>
                <a:cs typeface="Verdana"/>
              </a:rPr>
              <a:t>users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>
                <a:latin typeface="Verdana"/>
                <a:cs typeface="Verdana"/>
              </a:rPr>
              <a:t>to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30">
                <a:latin typeface="Verdana"/>
                <a:cs typeface="Verdana"/>
              </a:rPr>
              <a:t>discover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60">
                <a:latin typeface="Verdana"/>
                <a:cs typeface="Verdana"/>
              </a:rPr>
              <a:t>and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110">
                <a:latin typeface="Verdana"/>
                <a:cs typeface="Verdana"/>
              </a:rPr>
              <a:t>enjoy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105">
                <a:latin typeface="Verdana"/>
                <a:cs typeface="Verdana"/>
              </a:rPr>
              <a:t>songs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35">
                <a:latin typeface="Verdana"/>
                <a:cs typeface="Verdana"/>
              </a:rPr>
              <a:t>that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65">
                <a:latin typeface="Verdana"/>
                <a:cs typeface="Verdana"/>
              </a:rPr>
              <a:t>resonate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45">
                <a:latin typeface="Verdana"/>
                <a:cs typeface="Verdana"/>
              </a:rPr>
              <a:t>with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20">
                <a:latin typeface="Verdana"/>
                <a:cs typeface="Verdana"/>
              </a:rPr>
              <a:t>their </a:t>
            </a:r>
            <a:r>
              <a:rPr dirty="0" sz="3500" spc="-85">
                <a:latin typeface="Verdana"/>
                <a:cs typeface="Verdana"/>
              </a:rPr>
              <a:t>emotions.By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40">
                <a:latin typeface="Verdana"/>
                <a:cs typeface="Verdana"/>
              </a:rPr>
              <a:t>incorporating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90">
                <a:latin typeface="Verdana"/>
                <a:cs typeface="Verdana"/>
              </a:rPr>
              <a:t>user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30">
                <a:latin typeface="Verdana"/>
                <a:cs typeface="Verdana"/>
              </a:rPr>
              <a:t>interaction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65">
                <a:latin typeface="Verdana"/>
                <a:cs typeface="Verdana"/>
              </a:rPr>
              <a:t>data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60">
                <a:latin typeface="Verdana"/>
                <a:cs typeface="Verdana"/>
              </a:rPr>
              <a:t>and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35">
                <a:latin typeface="Verdana"/>
                <a:cs typeface="Verdana"/>
              </a:rPr>
              <a:t>explicit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35">
                <a:latin typeface="Verdana"/>
                <a:cs typeface="Verdana"/>
              </a:rPr>
              <a:t>mood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80">
                <a:latin typeface="Verdana"/>
                <a:cs typeface="Verdana"/>
              </a:rPr>
              <a:t>inputs,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25">
                <a:latin typeface="Verdana"/>
                <a:cs typeface="Verdana"/>
              </a:rPr>
              <a:t>we </a:t>
            </a:r>
            <a:r>
              <a:rPr dirty="0" sz="3500" spc="-65">
                <a:latin typeface="Verdana"/>
                <a:cs typeface="Verdana"/>
              </a:rPr>
              <a:t>personalize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60">
                <a:latin typeface="Verdana"/>
                <a:cs typeface="Verdana"/>
              </a:rPr>
              <a:t>recommendations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30">
                <a:latin typeface="Verdana"/>
                <a:cs typeface="Verdana"/>
              </a:rPr>
              <a:t>tailored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>
                <a:latin typeface="Verdana"/>
                <a:cs typeface="Verdana"/>
              </a:rPr>
              <a:t>to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60">
                <a:latin typeface="Verdana"/>
                <a:cs typeface="Verdana"/>
              </a:rPr>
              <a:t>match</a:t>
            </a:r>
            <a:r>
              <a:rPr dirty="0" sz="3500" spc="-320">
                <a:latin typeface="Verdana"/>
                <a:cs typeface="Verdana"/>
              </a:rPr>
              <a:t> </a:t>
            </a:r>
            <a:r>
              <a:rPr dirty="0" sz="3500" spc="-35">
                <a:latin typeface="Verdana"/>
                <a:cs typeface="Verdana"/>
              </a:rPr>
              <a:t>the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95">
                <a:latin typeface="Verdana"/>
                <a:cs typeface="Verdana"/>
              </a:rPr>
              <a:t>user's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30">
                <a:latin typeface="Verdana"/>
                <a:cs typeface="Verdana"/>
              </a:rPr>
              <a:t>current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100">
                <a:latin typeface="Verdana"/>
                <a:cs typeface="Verdana"/>
              </a:rPr>
              <a:t>mood.</a:t>
            </a:r>
            <a:r>
              <a:rPr dirty="0" sz="3500" spc="-320">
                <a:latin typeface="Verdana"/>
                <a:cs typeface="Verdana"/>
              </a:rPr>
              <a:t> </a:t>
            </a:r>
            <a:r>
              <a:rPr dirty="0" sz="3500" spc="-65">
                <a:latin typeface="Verdana"/>
                <a:cs typeface="Verdana"/>
              </a:rPr>
              <a:t>Our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20">
                <a:latin typeface="Verdana"/>
                <a:cs typeface="Verdana"/>
              </a:rPr>
              <a:t>goal </a:t>
            </a:r>
            <a:r>
              <a:rPr dirty="0" sz="3500" spc="-70">
                <a:latin typeface="Verdana"/>
                <a:cs typeface="Verdana"/>
              </a:rPr>
              <a:t>is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>
                <a:latin typeface="Verdana"/>
                <a:cs typeface="Verdana"/>
              </a:rPr>
              <a:t>to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25">
                <a:latin typeface="Verdana"/>
                <a:cs typeface="Verdana"/>
              </a:rPr>
              <a:t>provide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175">
                <a:latin typeface="Verdana"/>
                <a:cs typeface="Verdana"/>
              </a:rPr>
              <a:t>a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105">
                <a:latin typeface="Verdana"/>
                <a:cs typeface="Verdana"/>
              </a:rPr>
              <a:t>seamless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60">
                <a:latin typeface="Verdana"/>
                <a:cs typeface="Verdana"/>
              </a:rPr>
              <a:t>and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45">
                <a:latin typeface="Verdana"/>
                <a:cs typeface="Verdana"/>
              </a:rPr>
              <a:t>intuitive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70">
                <a:latin typeface="Verdana"/>
                <a:cs typeface="Verdana"/>
              </a:rPr>
              <a:t>music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40">
                <a:latin typeface="Verdana"/>
                <a:cs typeface="Verdana"/>
              </a:rPr>
              <a:t>discovery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75">
                <a:latin typeface="Verdana"/>
                <a:cs typeface="Verdana"/>
              </a:rPr>
              <a:t>experience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35">
                <a:latin typeface="Verdana"/>
                <a:cs typeface="Verdana"/>
              </a:rPr>
              <a:t>that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10">
                <a:latin typeface="Verdana"/>
                <a:cs typeface="Verdana"/>
              </a:rPr>
              <a:t>enhances </a:t>
            </a:r>
            <a:r>
              <a:rPr dirty="0" sz="3500" spc="-90">
                <a:latin typeface="Verdana"/>
                <a:cs typeface="Verdana"/>
              </a:rPr>
              <a:t>user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35">
                <a:latin typeface="Verdana"/>
                <a:cs typeface="Verdana"/>
              </a:rPr>
              <a:t>satisfaction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60">
                <a:latin typeface="Verdana"/>
                <a:cs typeface="Verdana"/>
              </a:rPr>
              <a:t>and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150">
                <a:latin typeface="Verdana"/>
                <a:cs typeface="Verdana"/>
              </a:rPr>
              <a:t>engagement.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95">
                <a:latin typeface="Verdana"/>
                <a:cs typeface="Verdana"/>
              </a:rPr>
              <a:t>Through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40">
                <a:latin typeface="Verdana"/>
                <a:cs typeface="Verdana"/>
              </a:rPr>
              <a:t>this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75">
                <a:latin typeface="Verdana"/>
                <a:cs typeface="Verdana"/>
              </a:rPr>
              <a:t>project,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110">
                <a:latin typeface="Verdana"/>
                <a:cs typeface="Verdana"/>
              </a:rPr>
              <a:t>we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160">
                <a:latin typeface="Verdana"/>
                <a:cs typeface="Verdana"/>
              </a:rPr>
              <a:t>seek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>
                <a:latin typeface="Verdana"/>
                <a:cs typeface="Verdana"/>
              </a:rPr>
              <a:t>to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75">
                <a:latin typeface="Verdana"/>
                <a:cs typeface="Verdana"/>
              </a:rPr>
              <a:t>empower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20">
                <a:latin typeface="Verdana"/>
                <a:cs typeface="Verdana"/>
              </a:rPr>
              <a:t>users </a:t>
            </a:r>
            <a:r>
              <a:rPr dirty="0" sz="3500">
                <a:latin typeface="Verdana"/>
                <a:cs typeface="Verdana"/>
              </a:rPr>
              <a:t>to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30">
                <a:latin typeface="Verdana"/>
                <a:cs typeface="Verdana"/>
              </a:rPr>
              <a:t>discover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60">
                <a:latin typeface="Verdana"/>
                <a:cs typeface="Verdana"/>
              </a:rPr>
              <a:t>and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110">
                <a:latin typeface="Verdana"/>
                <a:cs typeface="Verdana"/>
              </a:rPr>
              <a:t>enjoy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70">
                <a:latin typeface="Verdana"/>
                <a:cs typeface="Verdana"/>
              </a:rPr>
              <a:t>music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35">
                <a:latin typeface="Verdana"/>
                <a:cs typeface="Verdana"/>
              </a:rPr>
              <a:t>that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35">
                <a:latin typeface="Verdana"/>
                <a:cs typeface="Verdana"/>
              </a:rPr>
              <a:t>truly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70">
                <a:latin typeface="Verdana"/>
                <a:cs typeface="Verdana"/>
              </a:rPr>
              <a:t>resonates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45">
                <a:latin typeface="Verdana"/>
                <a:cs typeface="Verdana"/>
              </a:rPr>
              <a:t>with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40">
                <a:latin typeface="Verdana"/>
                <a:cs typeface="Verdana"/>
              </a:rPr>
              <a:t>their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90">
                <a:latin typeface="Verdana"/>
                <a:cs typeface="Verdana"/>
              </a:rPr>
              <a:t>emotions,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10">
                <a:latin typeface="Verdana"/>
                <a:cs typeface="Verdana"/>
              </a:rPr>
              <a:t>enriching </a:t>
            </a:r>
            <a:r>
              <a:rPr dirty="0" sz="3500" spc="-40">
                <a:latin typeface="Verdana"/>
                <a:cs typeface="Verdana"/>
              </a:rPr>
              <a:t>their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65">
                <a:latin typeface="Verdana"/>
                <a:cs typeface="Verdana"/>
              </a:rPr>
              <a:t>listening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75">
                <a:latin typeface="Verdana"/>
                <a:cs typeface="Verdana"/>
              </a:rPr>
              <a:t>experiences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45">
                <a:latin typeface="Verdana"/>
                <a:cs typeface="Verdana"/>
              </a:rPr>
              <a:t>in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35">
                <a:latin typeface="Verdana"/>
                <a:cs typeface="Verdana"/>
              </a:rPr>
              <a:t>the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55">
                <a:latin typeface="Verdana"/>
                <a:cs typeface="Verdana"/>
              </a:rPr>
              <a:t>digital</a:t>
            </a:r>
            <a:r>
              <a:rPr dirty="0" sz="3500" spc="-335">
                <a:latin typeface="Verdana"/>
                <a:cs typeface="Verdana"/>
              </a:rPr>
              <a:t> </a:t>
            </a:r>
            <a:r>
              <a:rPr dirty="0" sz="3500" spc="-20">
                <a:latin typeface="Verdana"/>
                <a:cs typeface="Verdana"/>
              </a:rPr>
              <a:t>age.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31709" y="962232"/>
            <a:ext cx="9751695" cy="788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0100" algn="l"/>
                <a:tab pos="9738360" algn="l"/>
              </a:tabLst>
            </a:pPr>
            <a:r>
              <a:rPr dirty="0" u="heavy" sz="5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5000" spc="-305">
                <a:uFill>
                  <a:solidFill>
                    <a:srgbClr val="000000"/>
                  </a:solidFill>
                </a:uFill>
              </a:rPr>
              <a:t>WHO</a:t>
            </a:r>
            <a:r>
              <a:rPr dirty="0" u="heavy" sz="5000" spc="-48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5000" spc="-535">
                <a:uFill>
                  <a:solidFill>
                    <a:srgbClr val="000000"/>
                  </a:solidFill>
                </a:uFill>
              </a:rPr>
              <a:t>ARE</a:t>
            </a:r>
            <a:r>
              <a:rPr dirty="0" u="heavy" sz="5000" spc="-48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5000" spc="-509">
                <a:uFill>
                  <a:solidFill>
                    <a:srgbClr val="000000"/>
                  </a:solidFill>
                </a:uFill>
              </a:rPr>
              <a:t>THE</a:t>
            </a:r>
            <a:r>
              <a:rPr dirty="0" u="heavy" sz="5000" spc="-48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5000" spc="-310">
                <a:uFill>
                  <a:solidFill>
                    <a:srgbClr val="000000"/>
                  </a:solidFill>
                </a:uFill>
              </a:rPr>
              <a:t>END</a:t>
            </a:r>
            <a:r>
              <a:rPr dirty="0" u="heavy" sz="5000" spc="-48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5000" spc="-565">
                <a:uFill>
                  <a:solidFill>
                    <a:srgbClr val="000000"/>
                  </a:solidFill>
                </a:uFill>
              </a:rPr>
              <a:t>USERS</a:t>
            </a:r>
            <a:r>
              <a:rPr dirty="0" u="heavy" sz="5000">
                <a:uFill>
                  <a:solidFill>
                    <a:srgbClr val="000000"/>
                  </a:solidFill>
                </a:uFill>
              </a:rPr>
              <a:t>	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11949" y="3250049"/>
            <a:ext cx="14248765" cy="4454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199"/>
              </a:lnSpc>
              <a:spcBef>
                <a:spcPts val="100"/>
              </a:spcBef>
            </a:pPr>
            <a:r>
              <a:rPr dirty="0" sz="5000" spc="-135">
                <a:latin typeface="Verdana"/>
                <a:cs typeface="Verdana"/>
              </a:rPr>
              <a:t>The</a:t>
            </a:r>
            <a:r>
              <a:rPr dirty="0" sz="5000" spc="-500">
                <a:latin typeface="Verdana"/>
                <a:cs typeface="Verdana"/>
              </a:rPr>
              <a:t> </a:t>
            </a:r>
            <a:r>
              <a:rPr dirty="0" sz="5000" spc="-40">
                <a:latin typeface="Verdana"/>
                <a:cs typeface="Verdana"/>
              </a:rPr>
              <a:t>end</a:t>
            </a:r>
            <a:r>
              <a:rPr dirty="0" sz="5000" spc="-500">
                <a:latin typeface="Verdana"/>
                <a:cs typeface="Verdana"/>
              </a:rPr>
              <a:t> </a:t>
            </a:r>
            <a:r>
              <a:rPr dirty="0" sz="5000" spc="-125">
                <a:latin typeface="Verdana"/>
                <a:cs typeface="Verdana"/>
              </a:rPr>
              <a:t>users</a:t>
            </a:r>
            <a:r>
              <a:rPr dirty="0" sz="5000" spc="-495">
                <a:latin typeface="Verdana"/>
                <a:cs typeface="Verdana"/>
              </a:rPr>
              <a:t> </a:t>
            </a:r>
            <a:r>
              <a:rPr dirty="0" sz="5000">
                <a:latin typeface="Verdana"/>
                <a:cs typeface="Verdana"/>
              </a:rPr>
              <a:t>for</a:t>
            </a:r>
            <a:r>
              <a:rPr dirty="0" sz="5000" spc="-500">
                <a:latin typeface="Verdana"/>
                <a:cs typeface="Verdana"/>
              </a:rPr>
              <a:t> </a:t>
            </a:r>
            <a:r>
              <a:rPr dirty="0" sz="5000" spc="-50">
                <a:latin typeface="Verdana"/>
                <a:cs typeface="Verdana"/>
              </a:rPr>
              <a:t>the</a:t>
            </a:r>
            <a:r>
              <a:rPr dirty="0" sz="5000" spc="-495">
                <a:latin typeface="Verdana"/>
                <a:cs typeface="Verdana"/>
              </a:rPr>
              <a:t> </a:t>
            </a:r>
            <a:r>
              <a:rPr dirty="0" sz="5000" spc="-204">
                <a:latin typeface="Verdana"/>
                <a:cs typeface="Verdana"/>
              </a:rPr>
              <a:t>Song</a:t>
            </a:r>
            <a:r>
              <a:rPr dirty="0" sz="5000" spc="-500">
                <a:latin typeface="Verdana"/>
                <a:cs typeface="Verdana"/>
              </a:rPr>
              <a:t> </a:t>
            </a:r>
            <a:r>
              <a:rPr dirty="0" sz="5000" spc="-10">
                <a:latin typeface="Verdana"/>
                <a:cs typeface="Verdana"/>
              </a:rPr>
              <a:t>Recommendation </a:t>
            </a:r>
            <a:r>
              <a:rPr dirty="0" sz="5000" spc="-180">
                <a:latin typeface="Verdana"/>
                <a:cs typeface="Verdana"/>
              </a:rPr>
              <a:t>System</a:t>
            </a:r>
            <a:r>
              <a:rPr dirty="0" sz="5000" spc="-509">
                <a:latin typeface="Verdana"/>
                <a:cs typeface="Verdana"/>
              </a:rPr>
              <a:t> </a:t>
            </a:r>
            <a:r>
              <a:rPr dirty="0" sz="5000" spc="-150">
                <a:latin typeface="Verdana"/>
                <a:cs typeface="Verdana"/>
              </a:rPr>
              <a:t>are</a:t>
            </a:r>
            <a:r>
              <a:rPr dirty="0" sz="5000" spc="-509">
                <a:latin typeface="Verdana"/>
                <a:cs typeface="Verdana"/>
              </a:rPr>
              <a:t> </a:t>
            </a:r>
            <a:r>
              <a:rPr dirty="0" sz="5000" spc="-395">
                <a:latin typeface="Arial Black"/>
                <a:cs typeface="Arial Black"/>
              </a:rPr>
              <a:t>music</a:t>
            </a:r>
            <a:r>
              <a:rPr dirty="0" sz="5000" spc="-459">
                <a:latin typeface="Arial Black"/>
                <a:cs typeface="Arial Black"/>
              </a:rPr>
              <a:t> </a:t>
            </a:r>
            <a:r>
              <a:rPr dirty="0" sz="5000" spc="-345">
                <a:latin typeface="Arial Black"/>
                <a:cs typeface="Arial Black"/>
              </a:rPr>
              <a:t>enthusiasts,</a:t>
            </a:r>
            <a:r>
              <a:rPr dirty="0" sz="5000" spc="-465">
                <a:latin typeface="Arial Black"/>
                <a:cs typeface="Arial Black"/>
              </a:rPr>
              <a:t> </a:t>
            </a:r>
            <a:r>
              <a:rPr dirty="0" sz="5000" spc="-320">
                <a:latin typeface="Arial Black"/>
                <a:cs typeface="Arial Black"/>
              </a:rPr>
              <a:t>listeners,</a:t>
            </a:r>
            <a:r>
              <a:rPr dirty="0" sz="5000" spc="-465">
                <a:latin typeface="Arial Black"/>
                <a:cs typeface="Arial Black"/>
              </a:rPr>
              <a:t> </a:t>
            </a:r>
            <a:r>
              <a:rPr dirty="0" sz="5000" spc="-310">
                <a:latin typeface="Arial Black"/>
                <a:cs typeface="Arial Black"/>
              </a:rPr>
              <a:t>and </a:t>
            </a:r>
            <a:r>
              <a:rPr dirty="0" sz="5000" spc="-400">
                <a:latin typeface="Arial Black"/>
                <a:cs typeface="Arial Black"/>
              </a:rPr>
              <a:t>users</a:t>
            </a:r>
            <a:r>
              <a:rPr dirty="0" sz="5000" spc="-465">
                <a:latin typeface="Arial Black"/>
                <a:cs typeface="Arial Black"/>
              </a:rPr>
              <a:t> </a:t>
            </a:r>
            <a:r>
              <a:rPr dirty="0" sz="5000" spc="-135">
                <a:latin typeface="Arial Black"/>
                <a:cs typeface="Arial Black"/>
              </a:rPr>
              <a:t>of</a:t>
            </a:r>
            <a:r>
              <a:rPr dirty="0" sz="5000" spc="-465">
                <a:latin typeface="Arial Black"/>
                <a:cs typeface="Arial Black"/>
              </a:rPr>
              <a:t> </a:t>
            </a:r>
            <a:r>
              <a:rPr dirty="0" sz="5000" spc="-395">
                <a:latin typeface="Arial Black"/>
                <a:cs typeface="Arial Black"/>
              </a:rPr>
              <a:t>music</a:t>
            </a:r>
            <a:r>
              <a:rPr dirty="0" sz="5000" spc="-465">
                <a:latin typeface="Arial Black"/>
                <a:cs typeface="Arial Black"/>
              </a:rPr>
              <a:t> </a:t>
            </a:r>
            <a:r>
              <a:rPr dirty="0" sz="5000" spc="-355">
                <a:latin typeface="Arial Black"/>
                <a:cs typeface="Arial Black"/>
              </a:rPr>
              <a:t>streaming</a:t>
            </a:r>
            <a:r>
              <a:rPr dirty="0" sz="5000" spc="-465">
                <a:latin typeface="Arial Black"/>
                <a:cs typeface="Arial Black"/>
              </a:rPr>
              <a:t> </a:t>
            </a:r>
            <a:r>
              <a:rPr dirty="0" sz="5000" spc="-254">
                <a:latin typeface="Arial Black"/>
                <a:cs typeface="Arial Black"/>
              </a:rPr>
              <a:t>platforms</a:t>
            </a:r>
            <a:r>
              <a:rPr dirty="0" sz="5000" spc="-420">
                <a:latin typeface="Arial Black"/>
                <a:cs typeface="Arial Black"/>
              </a:rPr>
              <a:t> </a:t>
            </a:r>
            <a:r>
              <a:rPr dirty="0" sz="5000" spc="-75">
                <a:latin typeface="Verdana"/>
                <a:cs typeface="Verdana"/>
              </a:rPr>
              <a:t>who</a:t>
            </a:r>
            <a:r>
              <a:rPr dirty="0" sz="5000" spc="-509">
                <a:latin typeface="Verdana"/>
                <a:cs typeface="Verdana"/>
              </a:rPr>
              <a:t> </a:t>
            </a:r>
            <a:r>
              <a:rPr dirty="0" sz="5000" spc="-20">
                <a:latin typeface="Verdana"/>
                <a:cs typeface="Verdana"/>
              </a:rPr>
              <a:t>seek </a:t>
            </a:r>
            <a:r>
              <a:rPr dirty="0" sz="5000" spc="-75">
                <a:latin typeface="Verdana"/>
                <a:cs typeface="Verdana"/>
              </a:rPr>
              <a:t>personalized</a:t>
            </a:r>
            <a:r>
              <a:rPr dirty="0" sz="5000" spc="-484">
                <a:latin typeface="Verdana"/>
                <a:cs typeface="Verdana"/>
              </a:rPr>
              <a:t> </a:t>
            </a:r>
            <a:r>
              <a:rPr dirty="0" sz="5000" spc="-145">
                <a:latin typeface="Verdana"/>
                <a:cs typeface="Verdana"/>
              </a:rPr>
              <a:t>song</a:t>
            </a:r>
            <a:r>
              <a:rPr dirty="0" sz="5000" spc="-480">
                <a:latin typeface="Verdana"/>
                <a:cs typeface="Verdana"/>
              </a:rPr>
              <a:t> </a:t>
            </a:r>
            <a:r>
              <a:rPr dirty="0" sz="5000" spc="-80">
                <a:latin typeface="Verdana"/>
                <a:cs typeface="Verdana"/>
              </a:rPr>
              <a:t>recommendations</a:t>
            </a:r>
            <a:r>
              <a:rPr dirty="0" sz="5000" spc="-484">
                <a:latin typeface="Verdana"/>
                <a:cs typeface="Verdana"/>
              </a:rPr>
              <a:t> </a:t>
            </a:r>
            <a:r>
              <a:rPr dirty="0" sz="5000" spc="-70">
                <a:latin typeface="Verdana"/>
                <a:cs typeface="Verdana"/>
              </a:rPr>
              <a:t>based</a:t>
            </a:r>
            <a:r>
              <a:rPr dirty="0" sz="5000" spc="-480">
                <a:latin typeface="Verdana"/>
                <a:cs typeface="Verdana"/>
              </a:rPr>
              <a:t> </a:t>
            </a:r>
            <a:r>
              <a:rPr dirty="0" sz="5000" spc="-25">
                <a:latin typeface="Verdana"/>
                <a:cs typeface="Verdana"/>
              </a:rPr>
              <a:t>on </a:t>
            </a:r>
            <a:r>
              <a:rPr dirty="0" sz="5000" spc="-55">
                <a:latin typeface="Verdana"/>
                <a:cs typeface="Verdana"/>
              </a:rPr>
              <a:t>their</a:t>
            </a:r>
            <a:r>
              <a:rPr dirty="0" sz="5000" spc="-500">
                <a:latin typeface="Verdana"/>
                <a:cs typeface="Verdana"/>
              </a:rPr>
              <a:t> </a:t>
            </a:r>
            <a:r>
              <a:rPr dirty="0" sz="5000" spc="-45">
                <a:latin typeface="Verdana"/>
                <a:cs typeface="Verdana"/>
              </a:rPr>
              <a:t>mood</a:t>
            </a:r>
            <a:r>
              <a:rPr dirty="0" sz="5000" spc="-500">
                <a:latin typeface="Verdana"/>
                <a:cs typeface="Verdana"/>
              </a:rPr>
              <a:t> </a:t>
            </a:r>
            <a:r>
              <a:rPr dirty="0" sz="5000" spc="-25">
                <a:latin typeface="Verdana"/>
                <a:cs typeface="Verdana"/>
              </a:rPr>
              <a:t>or</a:t>
            </a:r>
            <a:r>
              <a:rPr dirty="0" sz="5000" spc="-495">
                <a:latin typeface="Verdana"/>
                <a:cs typeface="Verdana"/>
              </a:rPr>
              <a:t> </a:t>
            </a:r>
            <a:r>
              <a:rPr dirty="0" sz="5000" spc="-75">
                <a:latin typeface="Verdana"/>
                <a:cs typeface="Verdana"/>
              </a:rPr>
              <a:t>emotional</a:t>
            </a:r>
            <a:r>
              <a:rPr dirty="0" sz="5000" spc="-500">
                <a:latin typeface="Verdana"/>
                <a:cs typeface="Verdana"/>
              </a:rPr>
              <a:t> </a:t>
            </a:r>
            <a:r>
              <a:rPr dirty="0" sz="5000" spc="-10">
                <a:latin typeface="Verdana"/>
                <a:cs typeface="Verdana"/>
              </a:rPr>
              <a:t>state.</a:t>
            </a:r>
            <a:endParaRPr sz="5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99" y="623855"/>
            <a:ext cx="14973300" cy="788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05"/>
              <a:t>YOUR</a:t>
            </a:r>
            <a:r>
              <a:rPr dirty="0" sz="5000" spc="-475"/>
              <a:t> </a:t>
            </a:r>
            <a:r>
              <a:rPr dirty="0" sz="5000" spc="-420"/>
              <a:t>SOLUTION</a:t>
            </a:r>
            <a:r>
              <a:rPr dirty="0" sz="5000" spc="-475"/>
              <a:t> </a:t>
            </a:r>
            <a:r>
              <a:rPr dirty="0" sz="5000" spc="-265"/>
              <a:t>AND</a:t>
            </a:r>
            <a:r>
              <a:rPr dirty="0" sz="5000" spc="-475"/>
              <a:t> </a:t>
            </a:r>
            <a:r>
              <a:rPr dirty="0" sz="5000" spc="-415"/>
              <a:t>IT’S</a:t>
            </a:r>
            <a:r>
              <a:rPr dirty="0" sz="5000" spc="-475"/>
              <a:t> </a:t>
            </a:r>
            <a:r>
              <a:rPr dirty="0" sz="5000" spc="-484"/>
              <a:t>VALUE</a:t>
            </a:r>
            <a:r>
              <a:rPr dirty="0" sz="5000" spc="-475"/>
              <a:t> </a:t>
            </a:r>
            <a:r>
              <a:rPr dirty="0" sz="5000" spc="-415"/>
              <a:t>PROPOSITION</a:t>
            </a:r>
            <a:endParaRPr sz="5000"/>
          </a:p>
        </p:txBody>
      </p:sp>
      <p:sp>
        <p:nvSpPr>
          <p:cNvPr id="4" name="object 4" descr=""/>
          <p:cNvSpPr txBox="1"/>
          <p:nvPr/>
        </p:nvSpPr>
        <p:spPr>
          <a:xfrm>
            <a:off x="1008510" y="1975545"/>
            <a:ext cx="16271240" cy="7291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69875" marR="262255">
              <a:lnSpc>
                <a:spcPct val="117100"/>
              </a:lnSpc>
              <a:spcBef>
                <a:spcPts val="95"/>
              </a:spcBef>
            </a:pPr>
            <a:r>
              <a:rPr dirty="0" sz="3700" spc="-55">
                <a:latin typeface="Verdana"/>
                <a:cs typeface="Verdana"/>
              </a:rPr>
              <a:t>Our</a:t>
            </a:r>
            <a:r>
              <a:rPr dirty="0" sz="3700" spc="-345">
                <a:latin typeface="Verdana"/>
                <a:cs typeface="Verdana"/>
              </a:rPr>
              <a:t> </a:t>
            </a:r>
            <a:r>
              <a:rPr dirty="0" sz="3700">
                <a:latin typeface="Verdana"/>
                <a:cs typeface="Verdana"/>
              </a:rPr>
              <a:t>Mood-Based</a:t>
            </a:r>
            <a:r>
              <a:rPr dirty="0" sz="3700" spc="-340">
                <a:latin typeface="Verdana"/>
                <a:cs typeface="Verdana"/>
              </a:rPr>
              <a:t> </a:t>
            </a:r>
            <a:r>
              <a:rPr dirty="0" sz="3700" spc="-150">
                <a:latin typeface="Verdana"/>
                <a:cs typeface="Verdana"/>
              </a:rPr>
              <a:t>Song</a:t>
            </a:r>
            <a:r>
              <a:rPr dirty="0" sz="3700" spc="-340">
                <a:latin typeface="Verdana"/>
                <a:cs typeface="Verdana"/>
              </a:rPr>
              <a:t> </a:t>
            </a:r>
            <a:r>
              <a:rPr dirty="0" sz="3700" spc="-55">
                <a:latin typeface="Verdana"/>
                <a:cs typeface="Verdana"/>
              </a:rPr>
              <a:t>Recommendation</a:t>
            </a:r>
            <a:r>
              <a:rPr dirty="0" sz="3700" spc="-340">
                <a:latin typeface="Verdana"/>
                <a:cs typeface="Verdana"/>
              </a:rPr>
              <a:t> </a:t>
            </a:r>
            <a:r>
              <a:rPr dirty="0" sz="3700" spc="-125">
                <a:latin typeface="Verdana"/>
                <a:cs typeface="Verdana"/>
              </a:rPr>
              <a:t>System</a:t>
            </a:r>
            <a:r>
              <a:rPr dirty="0" sz="3700" spc="-340">
                <a:latin typeface="Verdana"/>
                <a:cs typeface="Verdana"/>
              </a:rPr>
              <a:t> </a:t>
            </a:r>
            <a:r>
              <a:rPr dirty="0" sz="3700" spc="-85">
                <a:latin typeface="Verdana"/>
                <a:cs typeface="Verdana"/>
              </a:rPr>
              <a:t>leverages</a:t>
            </a:r>
            <a:r>
              <a:rPr dirty="0" sz="3700" spc="-340">
                <a:latin typeface="Verdana"/>
                <a:cs typeface="Verdana"/>
              </a:rPr>
              <a:t> </a:t>
            </a:r>
            <a:r>
              <a:rPr dirty="0" sz="3700" spc="-10">
                <a:latin typeface="Verdana"/>
                <a:cs typeface="Verdana"/>
              </a:rPr>
              <a:t>advanced </a:t>
            </a:r>
            <a:r>
              <a:rPr dirty="0" sz="3700">
                <a:latin typeface="Verdana"/>
                <a:cs typeface="Verdana"/>
              </a:rPr>
              <a:t>deep</a:t>
            </a:r>
            <a:r>
              <a:rPr dirty="0" sz="3700" spc="-365">
                <a:latin typeface="Verdana"/>
                <a:cs typeface="Verdana"/>
              </a:rPr>
              <a:t> </a:t>
            </a:r>
            <a:r>
              <a:rPr dirty="0" sz="3700" spc="-75">
                <a:latin typeface="Verdana"/>
                <a:cs typeface="Verdana"/>
              </a:rPr>
              <a:t>learning</a:t>
            </a:r>
            <a:r>
              <a:rPr dirty="0" sz="3700" spc="-360">
                <a:latin typeface="Verdana"/>
                <a:cs typeface="Verdana"/>
              </a:rPr>
              <a:t> </a:t>
            </a:r>
            <a:r>
              <a:rPr dirty="0" sz="3700" spc="-30">
                <a:latin typeface="Verdana"/>
                <a:cs typeface="Verdana"/>
              </a:rPr>
              <a:t>techniques</a:t>
            </a:r>
            <a:r>
              <a:rPr dirty="0" sz="3700" spc="-360">
                <a:latin typeface="Verdana"/>
                <a:cs typeface="Verdana"/>
              </a:rPr>
              <a:t> </a:t>
            </a:r>
            <a:r>
              <a:rPr dirty="0" sz="3700" spc="55">
                <a:latin typeface="Verdana"/>
                <a:cs typeface="Verdana"/>
              </a:rPr>
              <a:t>to</a:t>
            </a:r>
            <a:r>
              <a:rPr dirty="0" sz="3700" spc="-360">
                <a:latin typeface="Verdana"/>
                <a:cs typeface="Verdana"/>
              </a:rPr>
              <a:t> </a:t>
            </a:r>
            <a:r>
              <a:rPr dirty="0" sz="3700">
                <a:latin typeface="Verdana"/>
                <a:cs typeface="Verdana"/>
              </a:rPr>
              <a:t>provide</a:t>
            </a:r>
            <a:r>
              <a:rPr dirty="0" sz="3700" spc="-360">
                <a:latin typeface="Verdana"/>
                <a:cs typeface="Verdana"/>
              </a:rPr>
              <a:t> </a:t>
            </a:r>
            <a:r>
              <a:rPr dirty="0" sz="3700" spc="-45">
                <a:latin typeface="Verdana"/>
                <a:cs typeface="Verdana"/>
              </a:rPr>
              <a:t>personalized</a:t>
            </a:r>
            <a:r>
              <a:rPr dirty="0" sz="3700" spc="-360">
                <a:latin typeface="Verdana"/>
                <a:cs typeface="Verdana"/>
              </a:rPr>
              <a:t> </a:t>
            </a:r>
            <a:r>
              <a:rPr dirty="0" sz="3700" spc="-20">
                <a:latin typeface="Verdana"/>
                <a:cs typeface="Verdana"/>
              </a:rPr>
              <a:t>song</a:t>
            </a:r>
            <a:endParaRPr sz="3700">
              <a:latin typeface="Verdana"/>
              <a:cs typeface="Verdana"/>
            </a:endParaRPr>
          </a:p>
          <a:p>
            <a:pPr algn="ctr" marL="107950" marR="99695" indent="-635">
              <a:lnSpc>
                <a:spcPct val="117100"/>
              </a:lnSpc>
              <a:spcBef>
                <a:spcPts val="5"/>
              </a:spcBef>
            </a:pPr>
            <a:r>
              <a:rPr dirty="0" sz="3700" spc="-50">
                <a:latin typeface="Verdana"/>
                <a:cs typeface="Verdana"/>
              </a:rPr>
              <a:t>recommendations</a:t>
            </a:r>
            <a:r>
              <a:rPr dirty="0" sz="3700" spc="-350">
                <a:latin typeface="Verdana"/>
                <a:cs typeface="Verdana"/>
              </a:rPr>
              <a:t> </a:t>
            </a:r>
            <a:r>
              <a:rPr dirty="0" sz="3700">
                <a:latin typeface="Verdana"/>
                <a:cs typeface="Verdana"/>
              </a:rPr>
              <a:t>tailored</a:t>
            </a:r>
            <a:r>
              <a:rPr dirty="0" sz="3700" spc="-350">
                <a:latin typeface="Verdana"/>
                <a:cs typeface="Verdana"/>
              </a:rPr>
              <a:t> </a:t>
            </a:r>
            <a:r>
              <a:rPr dirty="0" sz="3700" spc="55">
                <a:latin typeface="Verdana"/>
                <a:cs typeface="Verdana"/>
              </a:rPr>
              <a:t>to</a:t>
            </a:r>
            <a:r>
              <a:rPr dirty="0" sz="3700" spc="-345">
                <a:latin typeface="Verdana"/>
                <a:cs typeface="Verdana"/>
              </a:rPr>
              <a:t> </a:t>
            </a:r>
            <a:r>
              <a:rPr dirty="0" sz="3700" spc="-25">
                <a:latin typeface="Verdana"/>
                <a:cs typeface="Verdana"/>
              </a:rPr>
              <a:t>individual</a:t>
            </a:r>
            <a:r>
              <a:rPr dirty="0" sz="3700" spc="-350">
                <a:latin typeface="Verdana"/>
                <a:cs typeface="Verdana"/>
              </a:rPr>
              <a:t> </a:t>
            </a:r>
            <a:r>
              <a:rPr dirty="0" sz="3700" spc="-50">
                <a:latin typeface="Verdana"/>
                <a:cs typeface="Verdana"/>
              </a:rPr>
              <a:t>emotional</a:t>
            </a:r>
            <a:r>
              <a:rPr dirty="0" sz="3700" spc="-345">
                <a:latin typeface="Verdana"/>
                <a:cs typeface="Verdana"/>
              </a:rPr>
              <a:t> </a:t>
            </a:r>
            <a:r>
              <a:rPr dirty="0" sz="3700" spc="-95">
                <a:latin typeface="Verdana"/>
                <a:cs typeface="Verdana"/>
              </a:rPr>
              <a:t>states.</a:t>
            </a:r>
            <a:r>
              <a:rPr dirty="0" sz="3700" spc="-350">
                <a:latin typeface="Verdana"/>
                <a:cs typeface="Verdana"/>
              </a:rPr>
              <a:t> </a:t>
            </a:r>
            <a:r>
              <a:rPr dirty="0" sz="3700" spc="-55">
                <a:latin typeface="Verdana"/>
                <a:cs typeface="Verdana"/>
              </a:rPr>
              <a:t>By</a:t>
            </a:r>
            <a:r>
              <a:rPr dirty="0" sz="3700" spc="-345">
                <a:latin typeface="Verdana"/>
                <a:cs typeface="Verdana"/>
              </a:rPr>
              <a:t> </a:t>
            </a:r>
            <a:r>
              <a:rPr dirty="0" sz="3700" spc="-10">
                <a:latin typeface="Verdana"/>
                <a:cs typeface="Verdana"/>
              </a:rPr>
              <a:t>analyzing </a:t>
            </a:r>
            <a:r>
              <a:rPr dirty="0" sz="3700">
                <a:latin typeface="Verdana"/>
                <a:cs typeface="Verdana"/>
              </a:rPr>
              <a:t>both</a:t>
            </a:r>
            <a:r>
              <a:rPr dirty="0" sz="3700" spc="-335">
                <a:latin typeface="Verdana"/>
                <a:cs typeface="Verdana"/>
              </a:rPr>
              <a:t> </a:t>
            </a:r>
            <a:r>
              <a:rPr dirty="0" sz="3700" spc="-30">
                <a:latin typeface="Verdana"/>
                <a:cs typeface="Verdana"/>
              </a:rPr>
              <a:t>audio</a:t>
            </a:r>
            <a:r>
              <a:rPr dirty="0" sz="3700" spc="-335">
                <a:latin typeface="Verdana"/>
                <a:cs typeface="Verdana"/>
              </a:rPr>
              <a:t> </a:t>
            </a:r>
            <a:r>
              <a:rPr dirty="0" sz="3700" spc="-55">
                <a:latin typeface="Verdana"/>
                <a:cs typeface="Verdana"/>
              </a:rPr>
              <a:t>and</a:t>
            </a:r>
            <a:r>
              <a:rPr dirty="0" sz="3700" spc="-335">
                <a:latin typeface="Verdana"/>
                <a:cs typeface="Verdana"/>
              </a:rPr>
              <a:t> </a:t>
            </a:r>
            <a:r>
              <a:rPr dirty="0" sz="3700" spc="-65">
                <a:latin typeface="Verdana"/>
                <a:cs typeface="Verdana"/>
              </a:rPr>
              <a:t>textual</a:t>
            </a:r>
            <a:r>
              <a:rPr dirty="0" sz="3700" spc="-330">
                <a:latin typeface="Verdana"/>
                <a:cs typeface="Verdana"/>
              </a:rPr>
              <a:t> </a:t>
            </a:r>
            <a:r>
              <a:rPr dirty="0" sz="3700" spc="-80">
                <a:latin typeface="Verdana"/>
                <a:cs typeface="Verdana"/>
              </a:rPr>
              <a:t>features,</a:t>
            </a:r>
            <a:r>
              <a:rPr dirty="0" sz="3700" spc="-335">
                <a:latin typeface="Verdana"/>
                <a:cs typeface="Verdana"/>
              </a:rPr>
              <a:t> </a:t>
            </a:r>
            <a:r>
              <a:rPr dirty="0" sz="3700" spc="-30">
                <a:latin typeface="Verdana"/>
                <a:cs typeface="Verdana"/>
              </a:rPr>
              <a:t>our</a:t>
            </a:r>
            <a:r>
              <a:rPr dirty="0" sz="3700" spc="-335">
                <a:latin typeface="Verdana"/>
                <a:cs typeface="Verdana"/>
              </a:rPr>
              <a:t> </a:t>
            </a:r>
            <a:r>
              <a:rPr dirty="0" sz="3700" spc="-75">
                <a:latin typeface="Verdana"/>
                <a:cs typeface="Verdana"/>
              </a:rPr>
              <a:t>system</a:t>
            </a:r>
            <a:r>
              <a:rPr dirty="0" sz="3700" spc="-335">
                <a:latin typeface="Verdana"/>
                <a:cs typeface="Verdana"/>
              </a:rPr>
              <a:t> </a:t>
            </a:r>
            <a:r>
              <a:rPr dirty="0" sz="3700" spc="-25">
                <a:latin typeface="Verdana"/>
                <a:cs typeface="Verdana"/>
              </a:rPr>
              <a:t>accurately</a:t>
            </a:r>
            <a:r>
              <a:rPr dirty="0" sz="3700" spc="-330">
                <a:latin typeface="Verdana"/>
                <a:cs typeface="Verdana"/>
              </a:rPr>
              <a:t> </a:t>
            </a:r>
            <a:r>
              <a:rPr dirty="0" sz="3700">
                <a:latin typeface="Verdana"/>
                <a:cs typeface="Verdana"/>
              </a:rPr>
              <a:t>identifies</a:t>
            </a:r>
            <a:r>
              <a:rPr dirty="0" sz="3700" spc="-335">
                <a:latin typeface="Verdana"/>
                <a:cs typeface="Verdana"/>
              </a:rPr>
              <a:t> </a:t>
            </a:r>
            <a:r>
              <a:rPr dirty="0" sz="3700" spc="-25">
                <a:latin typeface="Verdana"/>
                <a:cs typeface="Verdana"/>
              </a:rPr>
              <a:t>the </a:t>
            </a:r>
            <a:r>
              <a:rPr dirty="0" sz="3700">
                <a:latin typeface="Verdana"/>
                <a:cs typeface="Verdana"/>
              </a:rPr>
              <a:t>mood</a:t>
            </a:r>
            <a:r>
              <a:rPr dirty="0" sz="3700" spc="-355">
                <a:latin typeface="Verdana"/>
                <a:cs typeface="Verdana"/>
              </a:rPr>
              <a:t> </a:t>
            </a:r>
            <a:r>
              <a:rPr dirty="0" sz="3700" spc="85">
                <a:latin typeface="Verdana"/>
                <a:cs typeface="Verdana"/>
              </a:rPr>
              <a:t>of</a:t>
            </a:r>
            <a:r>
              <a:rPr dirty="0" sz="3700" spc="-350">
                <a:latin typeface="Verdana"/>
                <a:cs typeface="Verdana"/>
              </a:rPr>
              <a:t> </a:t>
            </a:r>
            <a:r>
              <a:rPr dirty="0" sz="3700" spc="-50">
                <a:latin typeface="Verdana"/>
                <a:cs typeface="Verdana"/>
              </a:rPr>
              <a:t>each</a:t>
            </a:r>
            <a:r>
              <a:rPr dirty="0" sz="3700" spc="-355">
                <a:latin typeface="Verdana"/>
                <a:cs typeface="Verdana"/>
              </a:rPr>
              <a:t> </a:t>
            </a:r>
            <a:r>
              <a:rPr dirty="0" sz="3700" spc="-150">
                <a:latin typeface="Verdana"/>
                <a:cs typeface="Verdana"/>
              </a:rPr>
              <a:t>song,</a:t>
            </a:r>
            <a:r>
              <a:rPr dirty="0" sz="3700" spc="-350">
                <a:latin typeface="Verdana"/>
                <a:cs typeface="Verdana"/>
              </a:rPr>
              <a:t> </a:t>
            </a:r>
            <a:r>
              <a:rPr dirty="0" sz="3700" spc="-90">
                <a:latin typeface="Verdana"/>
                <a:cs typeface="Verdana"/>
              </a:rPr>
              <a:t>ensuring</a:t>
            </a:r>
            <a:r>
              <a:rPr dirty="0" sz="3700" spc="-355">
                <a:latin typeface="Verdana"/>
                <a:cs typeface="Verdana"/>
              </a:rPr>
              <a:t> </a:t>
            </a:r>
            <a:r>
              <a:rPr dirty="0" sz="3700" spc="-25">
                <a:latin typeface="Verdana"/>
                <a:cs typeface="Verdana"/>
              </a:rPr>
              <a:t>that</a:t>
            </a:r>
            <a:r>
              <a:rPr dirty="0" sz="3700" spc="-350">
                <a:latin typeface="Verdana"/>
                <a:cs typeface="Verdana"/>
              </a:rPr>
              <a:t> </a:t>
            </a:r>
            <a:r>
              <a:rPr dirty="0" sz="3700" spc="-65">
                <a:latin typeface="Verdana"/>
                <a:cs typeface="Verdana"/>
              </a:rPr>
              <a:t>users</a:t>
            </a:r>
            <a:r>
              <a:rPr dirty="0" sz="3700" spc="-355">
                <a:latin typeface="Verdana"/>
                <a:cs typeface="Verdana"/>
              </a:rPr>
              <a:t> </a:t>
            </a:r>
            <a:r>
              <a:rPr dirty="0" sz="3700" spc="-45">
                <a:latin typeface="Verdana"/>
                <a:cs typeface="Verdana"/>
              </a:rPr>
              <a:t>receive</a:t>
            </a:r>
            <a:r>
              <a:rPr dirty="0" sz="3700" spc="-350">
                <a:latin typeface="Verdana"/>
                <a:cs typeface="Verdana"/>
              </a:rPr>
              <a:t> </a:t>
            </a:r>
            <a:r>
              <a:rPr dirty="0" sz="3700" spc="-50">
                <a:latin typeface="Verdana"/>
                <a:cs typeface="Verdana"/>
              </a:rPr>
              <a:t>recommendations</a:t>
            </a:r>
            <a:r>
              <a:rPr dirty="0" sz="3700" spc="-355">
                <a:latin typeface="Verdana"/>
                <a:cs typeface="Verdana"/>
              </a:rPr>
              <a:t> </a:t>
            </a:r>
            <a:r>
              <a:rPr dirty="0" sz="3700" spc="-20">
                <a:latin typeface="Verdana"/>
                <a:cs typeface="Verdana"/>
              </a:rPr>
              <a:t>that </a:t>
            </a:r>
            <a:r>
              <a:rPr dirty="0" sz="3700" spc="-95">
                <a:latin typeface="Verdana"/>
                <a:cs typeface="Verdana"/>
              </a:rPr>
              <a:t>align</a:t>
            </a:r>
            <a:r>
              <a:rPr dirty="0" sz="3700" spc="-350">
                <a:latin typeface="Verdana"/>
                <a:cs typeface="Verdana"/>
              </a:rPr>
              <a:t> </a:t>
            </a:r>
            <a:r>
              <a:rPr dirty="0" sz="3700" spc="-45">
                <a:latin typeface="Verdana"/>
                <a:cs typeface="Verdana"/>
              </a:rPr>
              <a:t>with</a:t>
            </a:r>
            <a:r>
              <a:rPr dirty="0" sz="3700" spc="-355">
                <a:latin typeface="Verdana"/>
                <a:cs typeface="Verdana"/>
              </a:rPr>
              <a:t> </a:t>
            </a:r>
            <a:r>
              <a:rPr dirty="0" sz="3700" spc="-25">
                <a:latin typeface="Verdana"/>
                <a:cs typeface="Verdana"/>
              </a:rPr>
              <a:t>their</a:t>
            </a:r>
            <a:r>
              <a:rPr dirty="0" sz="3700" spc="-350">
                <a:latin typeface="Verdana"/>
                <a:cs typeface="Verdana"/>
              </a:rPr>
              <a:t> </a:t>
            </a:r>
            <a:r>
              <a:rPr dirty="0" sz="3700">
                <a:latin typeface="Verdana"/>
                <a:cs typeface="Verdana"/>
              </a:rPr>
              <a:t>current</a:t>
            </a:r>
            <a:r>
              <a:rPr dirty="0" sz="3700" spc="-350">
                <a:latin typeface="Verdana"/>
                <a:cs typeface="Verdana"/>
              </a:rPr>
              <a:t> </a:t>
            </a:r>
            <a:r>
              <a:rPr dirty="0" sz="3700" spc="-50">
                <a:latin typeface="Verdana"/>
                <a:cs typeface="Verdana"/>
              </a:rPr>
              <a:t>emotional</a:t>
            </a:r>
            <a:r>
              <a:rPr dirty="0" sz="3700" spc="-350">
                <a:latin typeface="Verdana"/>
                <a:cs typeface="Verdana"/>
              </a:rPr>
              <a:t> </a:t>
            </a:r>
            <a:r>
              <a:rPr dirty="0" sz="3700" spc="-110">
                <a:latin typeface="Verdana"/>
                <a:cs typeface="Verdana"/>
              </a:rPr>
              <a:t>needs.</a:t>
            </a:r>
            <a:r>
              <a:rPr dirty="0" sz="3700" spc="-350">
                <a:latin typeface="Verdana"/>
                <a:cs typeface="Verdana"/>
              </a:rPr>
              <a:t> </a:t>
            </a:r>
            <a:r>
              <a:rPr dirty="0" sz="3700" spc="-65">
                <a:latin typeface="Verdana"/>
                <a:cs typeface="Verdana"/>
              </a:rPr>
              <a:t>This</a:t>
            </a:r>
            <a:r>
              <a:rPr dirty="0" sz="3700" spc="-350">
                <a:latin typeface="Verdana"/>
                <a:cs typeface="Verdana"/>
              </a:rPr>
              <a:t> </a:t>
            </a:r>
            <a:r>
              <a:rPr dirty="0" sz="3700" spc="-45">
                <a:latin typeface="Verdana"/>
                <a:cs typeface="Verdana"/>
              </a:rPr>
              <a:t>innovative</a:t>
            </a:r>
            <a:r>
              <a:rPr dirty="0" sz="3700" spc="-350">
                <a:latin typeface="Verdana"/>
                <a:cs typeface="Verdana"/>
              </a:rPr>
              <a:t> </a:t>
            </a:r>
            <a:r>
              <a:rPr dirty="0" sz="3700" spc="-10">
                <a:latin typeface="Verdana"/>
                <a:cs typeface="Verdana"/>
              </a:rPr>
              <a:t>approach</a:t>
            </a:r>
            <a:endParaRPr sz="37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dirty="0" sz="3700" spc="-50">
                <a:latin typeface="Verdana"/>
                <a:cs typeface="Verdana"/>
              </a:rPr>
              <a:t>enhances</a:t>
            </a:r>
            <a:r>
              <a:rPr dirty="0" sz="3700" spc="-350">
                <a:latin typeface="Verdana"/>
                <a:cs typeface="Verdana"/>
              </a:rPr>
              <a:t> </a:t>
            </a:r>
            <a:r>
              <a:rPr dirty="0" sz="3700" spc="-20">
                <a:latin typeface="Verdana"/>
                <a:cs typeface="Verdana"/>
              </a:rPr>
              <a:t>the</a:t>
            </a:r>
            <a:r>
              <a:rPr dirty="0" sz="3700" spc="-345">
                <a:latin typeface="Verdana"/>
                <a:cs typeface="Verdana"/>
              </a:rPr>
              <a:t> </a:t>
            </a:r>
            <a:r>
              <a:rPr dirty="0" sz="3700" spc="-50">
                <a:latin typeface="Verdana"/>
                <a:cs typeface="Verdana"/>
              </a:rPr>
              <a:t>music</a:t>
            </a:r>
            <a:r>
              <a:rPr dirty="0" sz="3700" spc="-350">
                <a:latin typeface="Verdana"/>
                <a:cs typeface="Verdana"/>
              </a:rPr>
              <a:t> </a:t>
            </a:r>
            <a:r>
              <a:rPr dirty="0" sz="3700" spc="-25">
                <a:latin typeface="Verdana"/>
                <a:cs typeface="Verdana"/>
              </a:rPr>
              <a:t>discovery</a:t>
            </a:r>
            <a:r>
              <a:rPr dirty="0" sz="3700" spc="-345">
                <a:latin typeface="Verdana"/>
                <a:cs typeface="Verdana"/>
              </a:rPr>
              <a:t> </a:t>
            </a:r>
            <a:r>
              <a:rPr dirty="0" sz="3700" spc="-85">
                <a:latin typeface="Verdana"/>
                <a:cs typeface="Verdana"/>
              </a:rPr>
              <a:t>experience,</a:t>
            </a:r>
            <a:r>
              <a:rPr dirty="0" sz="3700" spc="-345">
                <a:latin typeface="Verdana"/>
                <a:cs typeface="Verdana"/>
              </a:rPr>
              <a:t> </a:t>
            </a:r>
            <a:r>
              <a:rPr dirty="0" sz="3700" spc="-75">
                <a:latin typeface="Verdana"/>
                <a:cs typeface="Verdana"/>
              </a:rPr>
              <a:t>empowering</a:t>
            </a:r>
            <a:r>
              <a:rPr dirty="0" sz="3700" spc="-350">
                <a:latin typeface="Verdana"/>
                <a:cs typeface="Verdana"/>
              </a:rPr>
              <a:t> </a:t>
            </a:r>
            <a:r>
              <a:rPr dirty="0" sz="3700" spc="-65">
                <a:latin typeface="Verdana"/>
                <a:cs typeface="Verdana"/>
              </a:rPr>
              <a:t>users</a:t>
            </a:r>
            <a:r>
              <a:rPr dirty="0" sz="3700" spc="-345">
                <a:latin typeface="Verdana"/>
                <a:cs typeface="Verdana"/>
              </a:rPr>
              <a:t> </a:t>
            </a:r>
            <a:r>
              <a:rPr dirty="0" sz="3700" spc="30">
                <a:latin typeface="Verdana"/>
                <a:cs typeface="Verdana"/>
              </a:rPr>
              <a:t>to</a:t>
            </a:r>
            <a:endParaRPr sz="3700">
              <a:latin typeface="Verdana"/>
              <a:cs typeface="Verdana"/>
            </a:endParaRPr>
          </a:p>
          <a:p>
            <a:pPr marL="12700" marR="5080" indent="335280">
              <a:lnSpc>
                <a:spcPct val="117100"/>
              </a:lnSpc>
            </a:pPr>
            <a:r>
              <a:rPr dirty="0" sz="3700">
                <a:latin typeface="Verdana"/>
                <a:cs typeface="Verdana"/>
              </a:rPr>
              <a:t>discover</a:t>
            </a:r>
            <a:r>
              <a:rPr dirty="0" sz="3700" spc="-355">
                <a:latin typeface="Verdana"/>
                <a:cs typeface="Verdana"/>
              </a:rPr>
              <a:t> </a:t>
            </a:r>
            <a:r>
              <a:rPr dirty="0" sz="3700" spc="-55">
                <a:latin typeface="Verdana"/>
                <a:cs typeface="Verdana"/>
              </a:rPr>
              <a:t>and</a:t>
            </a:r>
            <a:r>
              <a:rPr dirty="0" sz="3700" spc="-355">
                <a:latin typeface="Verdana"/>
                <a:cs typeface="Verdana"/>
              </a:rPr>
              <a:t> </a:t>
            </a:r>
            <a:r>
              <a:rPr dirty="0" sz="3700">
                <a:latin typeface="Verdana"/>
                <a:cs typeface="Verdana"/>
              </a:rPr>
              <a:t>connect</a:t>
            </a:r>
            <a:r>
              <a:rPr dirty="0" sz="3700" spc="-355">
                <a:latin typeface="Verdana"/>
                <a:cs typeface="Verdana"/>
              </a:rPr>
              <a:t> </a:t>
            </a:r>
            <a:r>
              <a:rPr dirty="0" sz="3700" spc="-45">
                <a:latin typeface="Verdana"/>
                <a:cs typeface="Verdana"/>
              </a:rPr>
              <a:t>with</a:t>
            </a:r>
            <a:r>
              <a:rPr dirty="0" sz="3700" spc="-355">
                <a:latin typeface="Verdana"/>
                <a:cs typeface="Verdana"/>
              </a:rPr>
              <a:t> </a:t>
            </a:r>
            <a:r>
              <a:rPr dirty="0" sz="3700" spc="-50">
                <a:latin typeface="Verdana"/>
                <a:cs typeface="Verdana"/>
              </a:rPr>
              <a:t>music</a:t>
            </a:r>
            <a:r>
              <a:rPr dirty="0" sz="3700" spc="-355">
                <a:latin typeface="Verdana"/>
                <a:cs typeface="Verdana"/>
              </a:rPr>
              <a:t> </a:t>
            </a:r>
            <a:r>
              <a:rPr dirty="0" sz="3700">
                <a:latin typeface="Verdana"/>
                <a:cs typeface="Verdana"/>
              </a:rPr>
              <a:t>on</a:t>
            </a:r>
            <a:r>
              <a:rPr dirty="0" sz="3700" spc="-355">
                <a:latin typeface="Verdana"/>
                <a:cs typeface="Verdana"/>
              </a:rPr>
              <a:t> </a:t>
            </a:r>
            <a:r>
              <a:rPr dirty="0" sz="3700" spc="-165">
                <a:latin typeface="Verdana"/>
                <a:cs typeface="Verdana"/>
              </a:rPr>
              <a:t>a</a:t>
            </a:r>
            <a:r>
              <a:rPr dirty="0" sz="3700" spc="-355">
                <a:latin typeface="Verdana"/>
                <a:cs typeface="Verdana"/>
              </a:rPr>
              <a:t> </a:t>
            </a:r>
            <a:r>
              <a:rPr dirty="0" sz="3700" spc="-30">
                <a:latin typeface="Verdana"/>
                <a:cs typeface="Verdana"/>
              </a:rPr>
              <a:t>deeper</a:t>
            </a:r>
            <a:r>
              <a:rPr dirty="0" sz="3700" spc="-355">
                <a:latin typeface="Verdana"/>
                <a:cs typeface="Verdana"/>
              </a:rPr>
              <a:t> </a:t>
            </a:r>
            <a:r>
              <a:rPr dirty="0" sz="3700" spc="-90">
                <a:latin typeface="Verdana"/>
                <a:cs typeface="Verdana"/>
              </a:rPr>
              <a:t>level.</a:t>
            </a:r>
            <a:r>
              <a:rPr dirty="0" sz="3700" spc="-355">
                <a:latin typeface="Verdana"/>
                <a:cs typeface="Verdana"/>
              </a:rPr>
              <a:t> </a:t>
            </a:r>
            <a:r>
              <a:rPr dirty="0" sz="3700" spc="-70">
                <a:latin typeface="Verdana"/>
                <a:cs typeface="Verdana"/>
              </a:rPr>
              <a:t>With</a:t>
            </a:r>
            <a:r>
              <a:rPr dirty="0" sz="3700" spc="-355">
                <a:latin typeface="Verdana"/>
                <a:cs typeface="Verdana"/>
              </a:rPr>
              <a:t> </a:t>
            </a:r>
            <a:r>
              <a:rPr dirty="0" sz="3700" spc="-30">
                <a:latin typeface="Verdana"/>
                <a:cs typeface="Verdana"/>
              </a:rPr>
              <a:t>our</a:t>
            </a:r>
            <a:r>
              <a:rPr dirty="0" sz="3700" spc="-355">
                <a:latin typeface="Verdana"/>
                <a:cs typeface="Verdana"/>
              </a:rPr>
              <a:t> </a:t>
            </a:r>
            <a:r>
              <a:rPr dirty="0" sz="3700" spc="-10">
                <a:latin typeface="Verdana"/>
                <a:cs typeface="Verdana"/>
              </a:rPr>
              <a:t>system, </a:t>
            </a:r>
            <a:r>
              <a:rPr dirty="0" sz="3700" spc="-65">
                <a:latin typeface="Verdana"/>
                <a:cs typeface="Verdana"/>
              </a:rPr>
              <a:t>users</a:t>
            </a:r>
            <a:r>
              <a:rPr dirty="0" sz="3700" spc="-335">
                <a:latin typeface="Verdana"/>
                <a:cs typeface="Verdana"/>
              </a:rPr>
              <a:t> </a:t>
            </a:r>
            <a:r>
              <a:rPr dirty="0" sz="3700" spc="-30">
                <a:latin typeface="Verdana"/>
                <a:cs typeface="Verdana"/>
              </a:rPr>
              <a:t>can</a:t>
            </a:r>
            <a:r>
              <a:rPr dirty="0" sz="3700" spc="-330">
                <a:latin typeface="Verdana"/>
                <a:cs typeface="Verdana"/>
              </a:rPr>
              <a:t> </a:t>
            </a:r>
            <a:r>
              <a:rPr dirty="0" sz="3700">
                <a:latin typeface="Verdana"/>
                <a:cs typeface="Verdana"/>
              </a:rPr>
              <a:t>effortlessly</a:t>
            </a:r>
            <a:r>
              <a:rPr dirty="0" sz="3700" spc="-330">
                <a:latin typeface="Verdana"/>
                <a:cs typeface="Verdana"/>
              </a:rPr>
              <a:t> </a:t>
            </a:r>
            <a:r>
              <a:rPr dirty="0" sz="3700">
                <a:latin typeface="Verdana"/>
                <a:cs typeface="Verdana"/>
              </a:rPr>
              <a:t>find</a:t>
            </a:r>
            <a:r>
              <a:rPr dirty="0" sz="3700" spc="-330">
                <a:latin typeface="Verdana"/>
                <a:cs typeface="Verdana"/>
              </a:rPr>
              <a:t> </a:t>
            </a:r>
            <a:r>
              <a:rPr dirty="0" sz="3700" spc="-20">
                <a:latin typeface="Verdana"/>
                <a:cs typeface="Verdana"/>
              </a:rPr>
              <a:t>the</a:t>
            </a:r>
            <a:r>
              <a:rPr dirty="0" sz="3700" spc="-335">
                <a:latin typeface="Verdana"/>
                <a:cs typeface="Verdana"/>
              </a:rPr>
              <a:t> </a:t>
            </a:r>
            <a:r>
              <a:rPr dirty="0" sz="3700">
                <a:latin typeface="Verdana"/>
                <a:cs typeface="Verdana"/>
              </a:rPr>
              <a:t>perfect</a:t>
            </a:r>
            <a:r>
              <a:rPr dirty="0" sz="3700" spc="-330">
                <a:latin typeface="Verdana"/>
                <a:cs typeface="Verdana"/>
              </a:rPr>
              <a:t> </a:t>
            </a:r>
            <a:r>
              <a:rPr dirty="0" sz="3700" spc="-95">
                <a:latin typeface="Verdana"/>
                <a:cs typeface="Verdana"/>
              </a:rPr>
              <a:t>song</a:t>
            </a:r>
            <a:r>
              <a:rPr dirty="0" sz="3700" spc="-330">
                <a:latin typeface="Verdana"/>
                <a:cs typeface="Verdana"/>
              </a:rPr>
              <a:t> </a:t>
            </a:r>
            <a:r>
              <a:rPr dirty="0" sz="3700" spc="55">
                <a:latin typeface="Verdana"/>
                <a:cs typeface="Verdana"/>
              </a:rPr>
              <a:t>to</a:t>
            </a:r>
            <a:r>
              <a:rPr dirty="0" sz="3700" spc="-330">
                <a:latin typeface="Verdana"/>
                <a:cs typeface="Verdana"/>
              </a:rPr>
              <a:t> </a:t>
            </a:r>
            <a:r>
              <a:rPr dirty="0" sz="3700" spc="-30">
                <a:latin typeface="Verdana"/>
                <a:cs typeface="Verdana"/>
              </a:rPr>
              <a:t>complement</a:t>
            </a:r>
            <a:r>
              <a:rPr dirty="0" sz="3700" spc="-335">
                <a:latin typeface="Verdana"/>
                <a:cs typeface="Verdana"/>
              </a:rPr>
              <a:t> </a:t>
            </a:r>
            <a:r>
              <a:rPr dirty="0" sz="3700" spc="-25">
                <a:latin typeface="Verdana"/>
                <a:cs typeface="Verdana"/>
              </a:rPr>
              <a:t>their</a:t>
            </a:r>
            <a:r>
              <a:rPr dirty="0" sz="3700" spc="-330">
                <a:latin typeface="Verdana"/>
                <a:cs typeface="Verdana"/>
              </a:rPr>
              <a:t> </a:t>
            </a:r>
            <a:r>
              <a:rPr dirty="0" sz="3700" spc="-10">
                <a:latin typeface="Verdana"/>
                <a:cs typeface="Verdana"/>
              </a:rPr>
              <a:t>mood, </a:t>
            </a:r>
            <a:r>
              <a:rPr dirty="0" sz="3700" spc="-65">
                <a:latin typeface="Verdana"/>
                <a:cs typeface="Verdana"/>
              </a:rPr>
              <a:t>leading</a:t>
            </a:r>
            <a:r>
              <a:rPr dirty="0" sz="3700" spc="-345">
                <a:latin typeface="Verdana"/>
                <a:cs typeface="Verdana"/>
              </a:rPr>
              <a:t> </a:t>
            </a:r>
            <a:r>
              <a:rPr dirty="0" sz="3700" spc="55">
                <a:latin typeface="Verdana"/>
                <a:cs typeface="Verdana"/>
              </a:rPr>
              <a:t>to</a:t>
            </a:r>
            <a:r>
              <a:rPr dirty="0" sz="3700" spc="-345">
                <a:latin typeface="Verdana"/>
                <a:cs typeface="Verdana"/>
              </a:rPr>
              <a:t> </a:t>
            </a:r>
            <a:r>
              <a:rPr dirty="0" sz="3700" spc="-45">
                <a:latin typeface="Verdana"/>
                <a:cs typeface="Verdana"/>
              </a:rPr>
              <a:t>increased</a:t>
            </a:r>
            <a:r>
              <a:rPr dirty="0" sz="3700" spc="-345">
                <a:latin typeface="Verdana"/>
                <a:cs typeface="Verdana"/>
              </a:rPr>
              <a:t> </a:t>
            </a:r>
            <a:r>
              <a:rPr dirty="0" sz="3700" spc="-25">
                <a:latin typeface="Verdana"/>
                <a:cs typeface="Verdana"/>
              </a:rPr>
              <a:t>satisfaction</a:t>
            </a:r>
            <a:r>
              <a:rPr dirty="0" sz="3700" spc="-340">
                <a:latin typeface="Verdana"/>
                <a:cs typeface="Verdana"/>
              </a:rPr>
              <a:t> </a:t>
            </a:r>
            <a:r>
              <a:rPr dirty="0" sz="3700" spc="-55">
                <a:latin typeface="Verdana"/>
                <a:cs typeface="Verdana"/>
              </a:rPr>
              <a:t>and</a:t>
            </a:r>
            <a:r>
              <a:rPr dirty="0" sz="3700" spc="-345">
                <a:latin typeface="Verdana"/>
                <a:cs typeface="Verdana"/>
              </a:rPr>
              <a:t> </a:t>
            </a:r>
            <a:r>
              <a:rPr dirty="0" sz="3700" spc="-125">
                <a:latin typeface="Verdana"/>
                <a:cs typeface="Verdana"/>
              </a:rPr>
              <a:t>engagement</a:t>
            </a:r>
            <a:r>
              <a:rPr dirty="0" sz="3700" spc="-345">
                <a:latin typeface="Verdana"/>
                <a:cs typeface="Verdana"/>
              </a:rPr>
              <a:t> </a:t>
            </a:r>
            <a:r>
              <a:rPr dirty="0" sz="3700" spc="-45">
                <a:latin typeface="Verdana"/>
                <a:cs typeface="Verdana"/>
              </a:rPr>
              <a:t>with</a:t>
            </a:r>
            <a:r>
              <a:rPr dirty="0" sz="3700" spc="-340">
                <a:latin typeface="Verdana"/>
                <a:cs typeface="Verdana"/>
              </a:rPr>
              <a:t> </a:t>
            </a:r>
            <a:r>
              <a:rPr dirty="0" sz="3700" spc="-50">
                <a:latin typeface="Verdana"/>
                <a:cs typeface="Verdana"/>
              </a:rPr>
              <a:t>music</a:t>
            </a:r>
            <a:r>
              <a:rPr dirty="0" sz="3700" spc="-345">
                <a:latin typeface="Verdana"/>
                <a:cs typeface="Verdana"/>
              </a:rPr>
              <a:t> </a:t>
            </a:r>
            <a:r>
              <a:rPr dirty="0" sz="3700" spc="-10">
                <a:latin typeface="Verdana"/>
                <a:cs typeface="Verdana"/>
              </a:rPr>
              <a:t>streaming</a:t>
            </a:r>
            <a:endParaRPr sz="3700">
              <a:latin typeface="Verdana"/>
              <a:cs typeface="Verdana"/>
            </a:endParaRPr>
          </a:p>
          <a:p>
            <a:pPr marL="6953250">
              <a:lnSpc>
                <a:spcPct val="100000"/>
              </a:lnSpc>
              <a:spcBef>
                <a:spcPts val="760"/>
              </a:spcBef>
            </a:pPr>
            <a:r>
              <a:rPr dirty="0" sz="3700" spc="-10">
                <a:latin typeface="Verdana"/>
                <a:cs typeface="Verdana"/>
              </a:rPr>
              <a:t>platforms.</a:t>
            </a:r>
            <a:endParaRPr sz="3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7668978" cy="668822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44364" y="7268812"/>
            <a:ext cx="6256033" cy="30181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1665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100"/>
              </a:spcBef>
            </a:pPr>
            <a:r>
              <a:rPr dirty="0" sz="6000" spc="-595"/>
              <a:t>THE</a:t>
            </a:r>
            <a:r>
              <a:rPr dirty="0" sz="6000" spc="-585"/>
              <a:t> </a:t>
            </a:r>
            <a:r>
              <a:rPr dirty="0" sz="6000" spc="-400"/>
              <a:t>WOW</a:t>
            </a:r>
            <a:r>
              <a:rPr dirty="0" sz="6000" spc="-580"/>
              <a:t> </a:t>
            </a:r>
            <a:r>
              <a:rPr dirty="0" sz="6000" spc="-370"/>
              <a:t>IN</a:t>
            </a:r>
            <a:r>
              <a:rPr dirty="0" sz="6000" spc="-585"/>
              <a:t> </a:t>
            </a:r>
            <a:r>
              <a:rPr dirty="0" sz="6000" spc="-520"/>
              <a:t>MY</a:t>
            </a:r>
            <a:r>
              <a:rPr dirty="0" sz="6000" spc="-580"/>
              <a:t> </a:t>
            </a:r>
            <a:r>
              <a:rPr dirty="0" sz="6000" spc="-495"/>
              <a:t>SOLUTION</a:t>
            </a:r>
            <a:endParaRPr sz="6000"/>
          </a:p>
        </p:txBody>
      </p:sp>
      <p:sp>
        <p:nvSpPr>
          <p:cNvPr id="5" name="object 5" descr=""/>
          <p:cNvSpPr txBox="1"/>
          <p:nvPr/>
        </p:nvSpPr>
        <p:spPr>
          <a:xfrm>
            <a:off x="136872" y="2425132"/>
            <a:ext cx="17837150" cy="5997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94025">
              <a:lnSpc>
                <a:spcPct val="114900"/>
              </a:lnSpc>
              <a:spcBef>
                <a:spcPts val="100"/>
              </a:spcBef>
            </a:pPr>
            <a:r>
              <a:rPr dirty="0" sz="3100" spc="-75">
                <a:latin typeface="Verdana"/>
                <a:cs typeface="Verdana"/>
              </a:rPr>
              <a:t>"Our</a:t>
            </a:r>
            <a:r>
              <a:rPr dirty="0" sz="3100" spc="-280">
                <a:latin typeface="Verdana"/>
                <a:cs typeface="Verdana"/>
              </a:rPr>
              <a:t> </a:t>
            </a:r>
            <a:r>
              <a:rPr dirty="0" sz="3100" spc="-25">
                <a:latin typeface="Verdana"/>
                <a:cs typeface="Verdana"/>
              </a:rPr>
              <a:t>solution</a:t>
            </a:r>
            <a:r>
              <a:rPr dirty="0" sz="3100" spc="-275">
                <a:latin typeface="Verdana"/>
                <a:cs typeface="Verdana"/>
              </a:rPr>
              <a:t> </a:t>
            </a:r>
            <a:r>
              <a:rPr dirty="0" sz="3100" spc="-95">
                <a:latin typeface="Verdana"/>
                <a:cs typeface="Verdana"/>
              </a:rPr>
              <a:t>leverages</a:t>
            </a:r>
            <a:r>
              <a:rPr dirty="0" sz="3100" spc="-275">
                <a:latin typeface="Verdana"/>
                <a:cs typeface="Verdana"/>
              </a:rPr>
              <a:t> </a:t>
            </a:r>
            <a:r>
              <a:rPr dirty="0" sz="3100" spc="-70">
                <a:latin typeface="Verdana"/>
                <a:cs typeface="Verdana"/>
              </a:rPr>
              <a:t>cutting-</a:t>
            </a:r>
            <a:r>
              <a:rPr dirty="0" sz="3100" spc="-95">
                <a:latin typeface="Verdana"/>
                <a:cs typeface="Verdana"/>
              </a:rPr>
              <a:t>edge</a:t>
            </a:r>
            <a:r>
              <a:rPr dirty="0" sz="3100" spc="-275">
                <a:latin typeface="Verdana"/>
                <a:cs typeface="Verdana"/>
              </a:rPr>
              <a:t> </a:t>
            </a:r>
            <a:r>
              <a:rPr dirty="0" sz="3100" spc="-30">
                <a:latin typeface="Verdana"/>
                <a:cs typeface="Verdana"/>
              </a:rPr>
              <a:t>deep</a:t>
            </a:r>
            <a:r>
              <a:rPr dirty="0" sz="3100" spc="-275">
                <a:latin typeface="Verdana"/>
                <a:cs typeface="Verdana"/>
              </a:rPr>
              <a:t> </a:t>
            </a:r>
            <a:r>
              <a:rPr dirty="0" sz="3100" spc="-85">
                <a:latin typeface="Verdana"/>
                <a:cs typeface="Verdana"/>
              </a:rPr>
              <a:t>learning</a:t>
            </a:r>
            <a:r>
              <a:rPr dirty="0" sz="3100" spc="-275">
                <a:latin typeface="Verdana"/>
                <a:cs typeface="Verdana"/>
              </a:rPr>
              <a:t> </a:t>
            </a:r>
            <a:r>
              <a:rPr dirty="0" sz="3100" spc="-40">
                <a:latin typeface="Verdana"/>
                <a:cs typeface="Verdana"/>
              </a:rPr>
              <a:t>techniques</a:t>
            </a:r>
            <a:r>
              <a:rPr dirty="0" sz="3100" spc="-275">
                <a:latin typeface="Verdana"/>
                <a:cs typeface="Verdana"/>
              </a:rPr>
              <a:t> </a:t>
            </a:r>
            <a:r>
              <a:rPr dirty="0" sz="3100">
                <a:latin typeface="Verdana"/>
                <a:cs typeface="Verdana"/>
              </a:rPr>
              <a:t>to</a:t>
            </a:r>
            <a:r>
              <a:rPr dirty="0" sz="3100" spc="-275">
                <a:latin typeface="Verdana"/>
                <a:cs typeface="Verdana"/>
              </a:rPr>
              <a:t> </a:t>
            </a:r>
            <a:r>
              <a:rPr dirty="0" sz="3100" spc="-10">
                <a:latin typeface="Verdana"/>
                <a:cs typeface="Verdana"/>
              </a:rPr>
              <a:t>seamlessly </a:t>
            </a:r>
            <a:r>
              <a:rPr dirty="0" sz="3100" spc="-75">
                <a:latin typeface="Verdana"/>
                <a:cs typeface="Verdana"/>
              </a:rPr>
              <a:t>integrate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50">
                <a:latin typeface="Verdana"/>
                <a:cs typeface="Verdana"/>
              </a:rPr>
              <a:t>audio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65">
                <a:latin typeface="Verdana"/>
                <a:cs typeface="Verdana"/>
              </a:rPr>
              <a:t>and</a:t>
            </a:r>
            <a:r>
              <a:rPr dirty="0" sz="3100" spc="-285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textual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85">
                <a:latin typeface="Verdana"/>
                <a:cs typeface="Verdana"/>
              </a:rPr>
              <a:t>features,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40">
                <a:latin typeface="Verdana"/>
                <a:cs typeface="Verdana"/>
              </a:rPr>
              <a:t>offering</a:t>
            </a:r>
            <a:r>
              <a:rPr dirty="0" sz="3100" spc="-285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users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155">
                <a:latin typeface="Verdana"/>
                <a:cs typeface="Verdana"/>
              </a:rPr>
              <a:t>a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55">
                <a:latin typeface="Verdana"/>
                <a:cs typeface="Verdana"/>
              </a:rPr>
              <a:t>personalized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65">
                <a:latin typeface="Verdana"/>
                <a:cs typeface="Verdana"/>
              </a:rPr>
              <a:t>music</a:t>
            </a:r>
            <a:r>
              <a:rPr dirty="0" sz="3100" spc="-285">
                <a:latin typeface="Verdana"/>
                <a:cs typeface="Verdana"/>
              </a:rPr>
              <a:t> </a:t>
            </a:r>
            <a:r>
              <a:rPr dirty="0" sz="3100" spc="-35">
                <a:latin typeface="Verdana"/>
                <a:cs typeface="Verdana"/>
              </a:rPr>
              <a:t>discovery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10">
                <a:latin typeface="Verdana"/>
                <a:cs typeface="Verdana"/>
              </a:rPr>
              <a:t>experience</a:t>
            </a:r>
            <a:endParaRPr sz="3100">
              <a:latin typeface="Verdana"/>
              <a:cs typeface="Verdana"/>
            </a:endParaRPr>
          </a:p>
          <a:p>
            <a:pPr algn="ctr" marL="408305" marR="400685">
              <a:lnSpc>
                <a:spcPct val="114900"/>
              </a:lnSpc>
            </a:pPr>
            <a:r>
              <a:rPr dirty="0" sz="3100" spc="-95">
                <a:latin typeface="Verdana"/>
                <a:cs typeface="Verdana"/>
              </a:rPr>
              <a:t>like</a:t>
            </a:r>
            <a:r>
              <a:rPr dirty="0" sz="3100" spc="-295">
                <a:latin typeface="Verdana"/>
                <a:cs typeface="Verdana"/>
              </a:rPr>
              <a:t> </a:t>
            </a:r>
            <a:r>
              <a:rPr dirty="0" sz="3100" spc="-75">
                <a:latin typeface="Verdana"/>
                <a:cs typeface="Verdana"/>
              </a:rPr>
              <a:t>never</a:t>
            </a:r>
            <a:r>
              <a:rPr dirty="0" sz="3100" spc="-295">
                <a:latin typeface="Verdana"/>
                <a:cs typeface="Verdana"/>
              </a:rPr>
              <a:t> </a:t>
            </a:r>
            <a:r>
              <a:rPr dirty="0" sz="3100" spc="-60">
                <a:latin typeface="Verdana"/>
                <a:cs typeface="Verdana"/>
              </a:rPr>
              <a:t>before.</a:t>
            </a:r>
            <a:r>
              <a:rPr dirty="0" sz="3100" spc="-295">
                <a:latin typeface="Verdana"/>
                <a:cs typeface="Verdana"/>
              </a:rPr>
              <a:t> </a:t>
            </a:r>
            <a:r>
              <a:rPr dirty="0" sz="3100" spc="-55">
                <a:latin typeface="Verdana"/>
                <a:cs typeface="Verdana"/>
              </a:rPr>
              <a:t>By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40">
                <a:latin typeface="Verdana"/>
                <a:cs typeface="Verdana"/>
              </a:rPr>
              <a:t>accurately</a:t>
            </a:r>
            <a:r>
              <a:rPr dirty="0" sz="3100" spc="-295">
                <a:latin typeface="Verdana"/>
                <a:cs typeface="Verdana"/>
              </a:rPr>
              <a:t> </a:t>
            </a:r>
            <a:r>
              <a:rPr dirty="0" sz="3100" spc="-110">
                <a:latin typeface="Verdana"/>
                <a:cs typeface="Verdana"/>
              </a:rPr>
              <a:t>analyzing</a:t>
            </a:r>
            <a:r>
              <a:rPr dirty="0" sz="3100" spc="-295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user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50">
                <a:latin typeface="Verdana"/>
                <a:cs typeface="Verdana"/>
              </a:rPr>
              <a:t>moods</a:t>
            </a:r>
            <a:r>
              <a:rPr dirty="0" sz="3100" spc="-295">
                <a:latin typeface="Verdana"/>
                <a:cs typeface="Verdana"/>
              </a:rPr>
              <a:t> </a:t>
            </a:r>
            <a:r>
              <a:rPr dirty="0" sz="3100" spc="-65">
                <a:latin typeface="Verdana"/>
                <a:cs typeface="Verdana"/>
              </a:rPr>
              <a:t>and</a:t>
            </a:r>
            <a:r>
              <a:rPr dirty="0" sz="3100" spc="-295">
                <a:latin typeface="Verdana"/>
                <a:cs typeface="Verdana"/>
              </a:rPr>
              <a:t> </a:t>
            </a:r>
            <a:r>
              <a:rPr dirty="0" sz="3100" spc="-75">
                <a:latin typeface="Verdana"/>
                <a:cs typeface="Verdana"/>
              </a:rPr>
              <a:t>recommending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100">
                <a:latin typeface="Verdana"/>
                <a:cs typeface="Verdana"/>
              </a:rPr>
              <a:t>songs</a:t>
            </a:r>
            <a:r>
              <a:rPr dirty="0" sz="3100" spc="-295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that</a:t>
            </a:r>
            <a:r>
              <a:rPr dirty="0" sz="3100" spc="-295">
                <a:latin typeface="Verdana"/>
                <a:cs typeface="Verdana"/>
              </a:rPr>
              <a:t> </a:t>
            </a:r>
            <a:r>
              <a:rPr dirty="0" sz="3100" spc="-20">
                <a:latin typeface="Verdana"/>
                <a:cs typeface="Verdana"/>
              </a:rPr>
              <a:t>truly </a:t>
            </a:r>
            <a:r>
              <a:rPr dirty="0" sz="3100" spc="-90">
                <a:latin typeface="Verdana"/>
                <a:cs typeface="Verdana"/>
              </a:rPr>
              <a:t>resonate,</a:t>
            </a:r>
            <a:r>
              <a:rPr dirty="0" sz="3100" spc="-295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our</a:t>
            </a:r>
            <a:r>
              <a:rPr dirty="0" sz="3100" spc="-295">
                <a:latin typeface="Verdana"/>
                <a:cs typeface="Verdana"/>
              </a:rPr>
              <a:t> </a:t>
            </a:r>
            <a:r>
              <a:rPr dirty="0" sz="3100" spc="-90">
                <a:latin typeface="Verdana"/>
                <a:cs typeface="Verdana"/>
              </a:rPr>
              <a:t>system</a:t>
            </a:r>
            <a:r>
              <a:rPr dirty="0" sz="3100" spc="-295">
                <a:latin typeface="Verdana"/>
                <a:cs typeface="Verdana"/>
              </a:rPr>
              <a:t> </a:t>
            </a:r>
            <a:r>
              <a:rPr dirty="0" sz="3100" spc="-50">
                <a:latin typeface="Verdana"/>
                <a:cs typeface="Verdana"/>
              </a:rPr>
              <a:t>creates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85">
                <a:latin typeface="Verdana"/>
                <a:cs typeface="Verdana"/>
              </a:rPr>
              <a:t>moments</a:t>
            </a:r>
            <a:r>
              <a:rPr dirty="0" sz="3100" spc="-295">
                <a:latin typeface="Verdana"/>
                <a:cs typeface="Verdana"/>
              </a:rPr>
              <a:t> </a:t>
            </a:r>
            <a:r>
              <a:rPr dirty="0" sz="3100" spc="55">
                <a:latin typeface="Verdana"/>
                <a:cs typeface="Verdana"/>
              </a:rPr>
              <a:t>of</a:t>
            </a:r>
            <a:r>
              <a:rPr dirty="0" sz="3100" spc="-295">
                <a:latin typeface="Verdana"/>
                <a:cs typeface="Verdana"/>
              </a:rPr>
              <a:t> </a:t>
            </a:r>
            <a:r>
              <a:rPr dirty="0" sz="3100" spc="-65">
                <a:latin typeface="Verdana"/>
                <a:cs typeface="Verdana"/>
              </a:rPr>
              <a:t>serendipity,</a:t>
            </a:r>
            <a:r>
              <a:rPr dirty="0" sz="3100" spc="-295">
                <a:latin typeface="Verdana"/>
                <a:cs typeface="Verdana"/>
              </a:rPr>
              <a:t> </a:t>
            </a:r>
            <a:r>
              <a:rPr dirty="0" sz="3100" spc="-70">
                <a:latin typeface="Verdana"/>
                <a:cs typeface="Verdana"/>
              </a:rPr>
              <a:t>delighting</a:t>
            </a:r>
            <a:r>
              <a:rPr dirty="0" sz="3100" spc="-295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users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55">
                <a:latin typeface="Verdana"/>
                <a:cs typeface="Verdana"/>
              </a:rPr>
              <a:t>with</a:t>
            </a:r>
            <a:r>
              <a:rPr dirty="0" sz="3100" spc="-295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the</a:t>
            </a:r>
            <a:r>
              <a:rPr dirty="0" sz="3100" spc="-295">
                <a:latin typeface="Verdana"/>
                <a:cs typeface="Verdana"/>
              </a:rPr>
              <a:t> </a:t>
            </a:r>
            <a:r>
              <a:rPr dirty="0" sz="3100" spc="-10">
                <a:latin typeface="Verdana"/>
                <a:cs typeface="Verdana"/>
              </a:rPr>
              <a:t>perfect </a:t>
            </a:r>
            <a:r>
              <a:rPr dirty="0" sz="3100" spc="-65">
                <a:latin typeface="Verdana"/>
                <a:cs typeface="Verdana"/>
              </a:rPr>
              <a:t>soundtrack</a:t>
            </a:r>
            <a:r>
              <a:rPr dirty="0" sz="3100" spc="-275">
                <a:latin typeface="Verdana"/>
                <a:cs typeface="Verdana"/>
              </a:rPr>
              <a:t> </a:t>
            </a:r>
            <a:r>
              <a:rPr dirty="0" sz="3100">
                <a:latin typeface="Verdana"/>
                <a:cs typeface="Verdana"/>
              </a:rPr>
              <a:t>to</a:t>
            </a:r>
            <a:r>
              <a:rPr dirty="0" sz="3100" spc="-270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their</a:t>
            </a:r>
            <a:r>
              <a:rPr dirty="0" sz="3100" spc="-270">
                <a:latin typeface="Verdana"/>
                <a:cs typeface="Verdana"/>
              </a:rPr>
              <a:t> </a:t>
            </a:r>
            <a:r>
              <a:rPr dirty="0" sz="3100" spc="-10">
                <a:latin typeface="Verdana"/>
                <a:cs typeface="Verdana"/>
              </a:rPr>
              <a:t>emotions."</a:t>
            </a:r>
            <a:endParaRPr sz="3100">
              <a:latin typeface="Verdana"/>
              <a:cs typeface="Verdana"/>
            </a:endParaRPr>
          </a:p>
          <a:p>
            <a:pPr algn="ctr" marL="46355" marR="38735">
              <a:lnSpc>
                <a:spcPct val="114900"/>
              </a:lnSpc>
            </a:pPr>
            <a:r>
              <a:rPr dirty="0" sz="3100" spc="-70">
                <a:latin typeface="Verdana"/>
                <a:cs typeface="Verdana"/>
              </a:rPr>
              <a:t>Ultimately,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the</a:t>
            </a:r>
            <a:r>
              <a:rPr dirty="0" sz="3100" spc="-300">
                <a:latin typeface="Verdana"/>
                <a:cs typeface="Verdana"/>
              </a:rPr>
              <a:t> </a:t>
            </a:r>
            <a:r>
              <a:rPr dirty="0" sz="3100" spc="-140">
                <a:latin typeface="Verdana"/>
                <a:cs typeface="Verdana"/>
              </a:rPr>
              <a:t>WOW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>
                <a:latin typeface="Verdana"/>
                <a:cs typeface="Verdana"/>
              </a:rPr>
              <a:t>factor</a:t>
            </a:r>
            <a:r>
              <a:rPr dirty="0" sz="3100" spc="-300">
                <a:latin typeface="Verdana"/>
                <a:cs typeface="Verdana"/>
              </a:rPr>
              <a:t> </a:t>
            </a:r>
            <a:r>
              <a:rPr dirty="0" sz="3100" spc="55">
                <a:latin typeface="Verdana"/>
                <a:cs typeface="Verdana"/>
              </a:rPr>
              <a:t>of</a:t>
            </a:r>
            <a:r>
              <a:rPr dirty="0" sz="3100" spc="-300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our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25">
                <a:latin typeface="Verdana"/>
                <a:cs typeface="Verdana"/>
              </a:rPr>
              <a:t>solution</a:t>
            </a:r>
            <a:r>
              <a:rPr dirty="0" sz="3100" spc="-300">
                <a:latin typeface="Verdana"/>
                <a:cs typeface="Verdana"/>
              </a:rPr>
              <a:t> </a:t>
            </a:r>
            <a:r>
              <a:rPr dirty="0" sz="3100" spc="-40">
                <a:latin typeface="Verdana"/>
                <a:cs typeface="Verdana"/>
              </a:rPr>
              <a:t>lies</a:t>
            </a:r>
            <a:r>
              <a:rPr dirty="0" sz="3100" spc="-300">
                <a:latin typeface="Verdana"/>
                <a:cs typeface="Verdana"/>
              </a:rPr>
              <a:t> </a:t>
            </a:r>
            <a:r>
              <a:rPr dirty="0" sz="3100" spc="-50">
                <a:latin typeface="Verdana"/>
                <a:cs typeface="Verdana"/>
              </a:rPr>
              <a:t>in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the</a:t>
            </a:r>
            <a:r>
              <a:rPr dirty="0" sz="3100" spc="-300">
                <a:latin typeface="Verdana"/>
                <a:cs typeface="Verdana"/>
              </a:rPr>
              <a:t> </a:t>
            </a:r>
            <a:r>
              <a:rPr dirty="0" sz="3100" spc="-60">
                <a:latin typeface="Verdana"/>
                <a:cs typeface="Verdana"/>
              </a:rPr>
              <a:t>transformative</a:t>
            </a:r>
            <a:r>
              <a:rPr dirty="0" sz="3100" spc="-300">
                <a:latin typeface="Verdana"/>
                <a:cs typeface="Verdana"/>
              </a:rPr>
              <a:t> </a:t>
            </a:r>
            <a:r>
              <a:rPr dirty="0" sz="3100" spc="-40">
                <a:latin typeface="Verdana"/>
                <a:cs typeface="Verdana"/>
              </a:rPr>
              <a:t>impact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>
                <a:latin typeface="Verdana"/>
                <a:cs typeface="Verdana"/>
              </a:rPr>
              <a:t>it</a:t>
            </a:r>
            <a:r>
              <a:rPr dirty="0" sz="3100" spc="-300">
                <a:latin typeface="Verdana"/>
                <a:cs typeface="Verdana"/>
              </a:rPr>
              <a:t> </a:t>
            </a:r>
            <a:r>
              <a:rPr dirty="0" sz="3100" spc="-105">
                <a:latin typeface="Verdana"/>
                <a:cs typeface="Verdana"/>
              </a:rPr>
              <a:t>has</a:t>
            </a:r>
            <a:r>
              <a:rPr dirty="0" sz="3100" spc="-300">
                <a:latin typeface="Verdana"/>
                <a:cs typeface="Verdana"/>
              </a:rPr>
              <a:t> </a:t>
            </a:r>
            <a:r>
              <a:rPr dirty="0" sz="3100" spc="-30">
                <a:latin typeface="Verdana"/>
                <a:cs typeface="Verdana"/>
              </a:rPr>
              <a:t>on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the</a:t>
            </a:r>
            <a:r>
              <a:rPr dirty="0" sz="3100" spc="-300">
                <a:latin typeface="Verdana"/>
                <a:cs typeface="Verdana"/>
              </a:rPr>
              <a:t> </a:t>
            </a:r>
            <a:r>
              <a:rPr dirty="0" sz="3100" spc="-20">
                <a:latin typeface="Verdana"/>
                <a:cs typeface="Verdana"/>
              </a:rPr>
              <a:t>user </a:t>
            </a:r>
            <a:r>
              <a:rPr dirty="0" sz="3100" spc="-70">
                <a:latin typeface="Verdana"/>
                <a:cs typeface="Verdana"/>
              </a:rPr>
              <a:t>experience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55">
                <a:latin typeface="Verdana"/>
                <a:cs typeface="Verdana"/>
              </a:rPr>
              <a:t>of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65">
                <a:latin typeface="Verdana"/>
                <a:cs typeface="Verdana"/>
              </a:rPr>
              <a:t>music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65">
                <a:latin typeface="Verdana"/>
                <a:cs typeface="Verdana"/>
              </a:rPr>
              <a:t>discovery.</a:t>
            </a:r>
            <a:r>
              <a:rPr dirty="0" sz="3100" spc="-285">
                <a:latin typeface="Verdana"/>
                <a:cs typeface="Verdana"/>
              </a:rPr>
              <a:t> </a:t>
            </a:r>
            <a:r>
              <a:rPr dirty="0" sz="3100" spc="-55">
                <a:latin typeface="Verdana"/>
                <a:cs typeface="Verdana"/>
              </a:rPr>
              <a:t>By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50">
                <a:latin typeface="Verdana"/>
                <a:cs typeface="Verdana"/>
              </a:rPr>
              <a:t>providing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highly</a:t>
            </a:r>
            <a:r>
              <a:rPr dirty="0" sz="3100" spc="-285">
                <a:latin typeface="Verdana"/>
                <a:cs typeface="Verdana"/>
              </a:rPr>
              <a:t> </a:t>
            </a:r>
            <a:r>
              <a:rPr dirty="0" sz="3100" spc="-55">
                <a:latin typeface="Verdana"/>
                <a:cs typeface="Verdana"/>
              </a:rPr>
              <a:t>personalized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65">
                <a:latin typeface="Verdana"/>
                <a:cs typeface="Verdana"/>
              </a:rPr>
              <a:t>and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emotionally</a:t>
            </a:r>
            <a:r>
              <a:rPr dirty="0" sz="3100" spc="-285">
                <a:latin typeface="Verdana"/>
                <a:cs typeface="Verdana"/>
              </a:rPr>
              <a:t> </a:t>
            </a:r>
            <a:r>
              <a:rPr dirty="0" sz="3100" spc="-10">
                <a:latin typeface="Verdana"/>
                <a:cs typeface="Verdana"/>
              </a:rPr>
              <a:t>resonant </a:t>
            </a:r>
            <a:r>
              <a:rPr dirty="0" sz="3100" spc="-75">
                <a:latin typeface="Verdana"/>
                <a:cs typeface="Verdana"/>
              </a:rPr>
              <a:t>recommendations,</a:t>
            </a:r>
            <a:r>
              <a:rPr dirty="0" sz="3100" spc="-285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our</a:t>
            </a:r>
            <a:r>
              <a:rPr dirty="0" sz="3100" spc="-285">
                <a:latin typeface="Verdana"/>
                <a:cs typeface="Verdana"/>
              </a:rPr>
              <a:t> </a:t>
            </a:r>
            <a:r>
              <a:rPr dirty="0" sz="3100" spc="-90">
                <a:latin typeface="Verdana"/>
                <a:cs typeface="Verdana"/>
              </a:rPr>
              <a:t>system</a:t>
            </a:r>
            <a:r>
              <a:rPr dirty="0" sz="3100" spc="-280">
                <a:latin typeface="Verdana"/>
                <a:cs typeface="Verdana"/>
              </a:rPr>
              <a:t> </a:t>
            </a:r>
            <a:r>
              <a:rPr dirty="0" sz="3100" spc="-50">
                <a:latin typeface="Verdana"/>
                <a:cs typeface="Verdana"/>
              </a:rPr>
              <a:t>enriches</a:t>
            </a:r>
            <a:r>
              <a:rPr dirty="0" sz="3100" spc="-285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the</a:t>
            </a:r>
            <a:r>
              <a:rPr dirty="0" sz="3100" spc="-280">
                <a:latin typeface="Verdana"/>
                <a:cs typeface="Verdana"/>
              </a:rPr>
              <a:t> </a:t>
            </a:r>
            <a:r>
              <a:rPr dirty="0" sz="3100" spc="-60">
                <a:latin typeface="Verdana"/>
                <a:cs typeface="Verdana"/>
              </a:rPr>
              <a:t>listening</a:t>
            </a:r>
            <a:r>
              <a:rPr dirty="0" sz="3100" spc="-285">
                <a:latin typeface="Verdana"/>
                <a:cs typeface="Verdana"/>
              </a:rPr>
              <a:t> </a:t>
            </a:r>
            <a:r>
              <a:rPr dirty="0" sz="3100" spc="-90">
                <a:latin typeface="Verdana"/>
                <a:cs typeface="Verdana"/>
              </a:rPr>
              <a:t>experience,</a:t>
            </a:r>
            <a:r>
              <a:rPr dirty="0" sz="3100" spc="-280">
                <a:latin typeface="Verdana"/>
                <a:cs typeface="Verdana"/>
              </a:rPr>
              <a:t> </a:t>
            </a:r>
            <a:r>
              <a:rPr dirty="0" sz="3100" spc="-114">
                <a:latin typeface="Verdana"/>
                <a:cs typeface="Verdana"/>
              </a:rPr>
              <a:t>sparking</a:t>
            </a:r>
            <a:r>
              <a:rPr dirty="0" sz="3100" spc="-285">
                <a:latin typeface="Verdana"/>
                <a:cs typeface="Verdana"/>
              </a:rPr>
              <a:t> </a:t>
            </a:r>
            <a:r>
              <a:rPr dirty="0" sz="3100" spc="-165">
                <a:latin typeface="Verdana"/>
                <a:cs typeface="Verdana"/>
              </a:rPr>
              <a:t>joy,</a:t>
            </a:r>
            <a:r>
              <a:rPr dirty="0" sz="3100" spc="-285">
                <a:latin typeface="Verdana"/>
                <a:cs typeface="Verdana"/>
              </a:rPr>
              <a:t> </a:t>
            </a:r>
            <a:r>
              <a:rPr dirty="0" sz="3100" spc="-65">
                <a:latin typeface="Verdana"/>
                <a:cs typeface="Verdana"/>
              </a:rPr>
              <a:t>inspiration,</a:t>
            </a:r>
            <a:r>
              <a:rPr dirty="0" sz="3100" spc="-280">
                <a:latin typeface="Verdana"/>
                <a:cs typeface="Verdana"/>
              </a:rPr>
              <a:t> </a:t>
            </a:r>
            <a:r>
              <a:rPr dirty="0" sz="3100" spc="-25">
                <a:latin typeface="Verdana"/>
                <a:cs typeface="Verdana"/>
              </a:rPr>
              <a:t>and </a:t>
            </a:r>
            <a:r>
              <a:rPr dirty="0" sz="3100" spc="-10">
                <a:latin typeface="Verdana"/>
                <a:cs typeface="Verdana"/>
              </a:rPr>
              <a:t>connection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55">
                <a:latin typeface="Verdana"/>
                <a:cs typeface="Verdana"/>
              </a:rPr>
              <a:t>with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65">
                <a:latin typeface="Verdana"/>
                <a:cs typeface="Verdana"/>
              </a:rPr>
              <a:t>music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30">
                <a:latin typeface="Verdana"/>
                <a:cs typeface="Verdana"/>
              </a:rPr>
              <a:t>on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155">
                <a:latin typeface="Verdana"/>
                <a:cs typeface="Verdana"/>
              </a:rPr>
              <a:t>a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40">
                <a:latin typeface="Verdana"/>
                <a:cs typeface="Verdana"/>
              </a:rPr>
              <a:t>deeper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level.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75">
                <a:latin typeface="Verdana"/>
                <a:cs typeface="Verdana"/>
              </a:rPr>
              <a:t>Whether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users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100">
                <a:latin typeface="Verdana"/>
                <a:cs typeface="Verdana"/>
              </a:rPr>
              <a:t>are</a:t>
            </a:r>
            <a:r>
              <a:rPr dirty="0" sz="3100" spc="-300">
                <a:latin typeface="Verdana"/>
                <a:cs typeface="Verdana"/>
              </a:rPr>
              <a:t> </a:t>
            </a:r>
            <a:r>
              <a:rPr dirty="0" sz="3100" spc="-130">
                <a:latin typeface="Verdana"/>
                <a:cs typeface="Verdana"/>
              </a:rPr>
              <a:t>seeking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35">
                <a:latin typeface="Verdana"/>
                <a:cs typeface="Verdana"/>
              </a:rPr>
              <a:t>solace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50">
                <a:latin typeface="Verdana"/>
                <a:cs typeface="Verdana"/>
              </a:rPr>
              <a:t>in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155">
                <a:latin typeface="Verdana"/>
                <a:cs typeface="Verdana"/>
              </a:rPr>
              <a:t>a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10">
                <a:latin typeface="Verdana"/>
                <a:cs typeface="Verdana"/>
              </a:rPr>
              <a:t>melancholic </a:t>
            </a:r>
            <a:r>
              <a:rPr dirty="0" sz="3100" spc="-50">
                <a:latin typeface="Verdana"/>
                <a:cs typeface="Verdana"/>
              </a:rPr>
              <a:t>melody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20">
                <a:latin typeface="Verdana"/>
                <a:cs typeface="Verdana"/>
              </a:rPr>
              <a:t>or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155">
                <a:latin typeface="Verdana"/>
                <a:cs typeface="Verdana"/>
              </a:rPr>
              <a:t>a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>
                <a:latin typeface="Verdana"/>
                <a:cs typeface="Verdana"/>
              </a:rPr>
              <a:t>boost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55">
                <a:latin typeface="Verdana"/>
                <a:cs typeface="Verdana"/>
              </a:rPr>
              <a:t>of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105">
                <a:latin typeface="Verdana"/>
                <a:cs typeface="Verdana"/>
              </a:rPr>
              <a:t>energy</a:t>
            </a:r>
            <a:r>
              <a:rPr dirty="0" sz="3100" spc="-300">
                <a:latin typeface="Verdana"/>
                <a:cs typeface="Verdana"/>
              </a:rPr>
              <a:t> </a:t>
            </a:r>
            <a:r>
              <a:rPr dirty="0" sz="3100" spc="-35">
                <a:latin typeface="Verdana"/>
                <a:cs typeface="Verdana"/>
              </a:rPr>
              <a:t>from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114">
                <a:latin typeface="Verdana"/>
                <a:cs typeface="Verdana"/>
              </a:rPr>
              <a:t>an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upbeat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125">
                <a:latin typeface="Verdana"/>
                <a:cs typeface="Verdana"/>
              </a:rPr>
              <a:t>anthem,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our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25">
                <a:latin typeface="Verdana"/>
                <a:cs typeface="Verdana"/>
              </a:rPr>
              <a:t>solution</a:t>
            </a:r>
            <a:r>
              <a:rPr dirty="0" sz="3100" spc="-300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delivers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the</a:t>
            </a:r>
            <a:r>
              <a:rPr dirty="0" sz="3100" spc="-305">
                <a:latin typeface="Verdana"/>
                <a:cs typeface="Verdana"/>
              </a:rPr>
              <a:t> </a:t>
            </a:r>
            <a:r>
              <a:rPr dirty="0" sz="3100" spc="-10">
                <a:latin typeface="Verdana"/>
                <a:cs typeface="Verdana"/>
              </a:rPr>
              <a:t>perfect </a:t>
            </a:r>
            <a:r>
              <a:rPr dirty="0" sz="3100" spc="-65">
                <a:latin typeface="Verdana"/>
                <a:cs typeface="Verdana"/>
              </a:rPr>
              <a:t>soundtrack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>
                <a:latin typeface="Verdana"/>
                <a:cs typeface="Verdana"/>
              </a:rPr>
              <a:t>for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every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35">
                <a:latin typeface="Verdana"/>
                <a:cs typeface="Verdana"/>
              </a:rPr>
              <a:t>mood</a:t>
            </a:r>
            <a:r>
              <a:rPr dirty="0" sz="3100" spc="-285">
                <a:latin typeface="Verdana"/>
                <a:cs typeface="Verdana"/>
              </a:rPr>
              <a:t> </a:t>
            </a:r>
            <a:r>
              <a:rPr dirty="0" sz="3100" spc="-65">
                <a:latin typeface="Verdana"/>
                <a:cs typeface="Verdana"/>
              </a:rPr>
              <a:t>and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120">
                <a:latin typeface="Verdana"/>
                <a:cs typeface="Verdana"/>
              </a:rPr>
              <a:t>moment,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80">
                <a:latin typeface="Verdana"/>
                <a:cs typeface="Verdana"/>
              </a:rPr>
              <a:t>enhancing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45">
                <a:latin typeface="Verdana"/>
                <a:cs typeface="Verdana"/>
              </a:rPr>
              <a:t>their</a:t>
            </a:r>
            <a:r>
              <a:rPr dirty="0" sz="3100" spc="-285">
                <a:latin typeface="Verdana"/>
                <a:cs typeface="Verdana"/>
              </a:rPr>
              <a:t> </a:t>
            </a:r>
            <a:r>
              <a:rPr dirty="0" sz="3100" spc="-40">
                <a:latin typeface="Verdana"/>
                <a:cs typeface="Verdana"/>
              </a:rPr>
              <a:t>overall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90">
                <a:latin typeface="Verdana"/>
                <a:cs typeface="Verdana"/>
              </a:rPr>
              <a:t>enjoyment</a:t>
            </a:r>
            <a:r>
              <a:rPr dirty="0" sz="3100" spc="-290">
                <a:latin typeface="Verdana"/>
                <a:cs typeface="Verdana"/>
              </a:rPr>
              <a:t> </a:t>
            </a:r>
            <a:r>
              <a:rPr dirty="0" sz="3100" spc="-65">
                <a:latin typeface="Verdana"/>
                <a:cs typeface="Verdana"/>
              </a:rPr>
              <a:t>and</a:t>
            </a:r>
            <a:r>
              <a:rPr dirty="0" sz="3100" spc="-285">
                <a:latin typeface="Verdana"/>
                <a:cs typeface="Verdana"/>
              </a:rPr>
              <a:t> </a:t>
            </a:r>
            <a:r>
              <a:rPr dirty="0" sz="3100" spc="-10">
                <a:latin typeface="Verdana"/>
                <a:cs typeface="Verdana"/>
              </a:rPr>
              <a:t>satisfaction.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576677" y="11"/>
            <a:ext cx="2283460" cy="1567180"/>
          </a:xfrm>
          <a:custGeom>
            <a:avLst/>
            <a:gdLst/>
            <a:ahLst/>
            <a:cxnLst/>
            <a:rect l="l" t="t" r="r" b="b"/>
            <a:pathLst>
              <a:path w="2283459" h="1567180">
                <a:moveTo>
                  <a:pt x="85178" y="0"/>
                </a:moveTo>
                <a:lnTo>
                  <a:pt x="44767" y="0"/>
                </a:lnTo>
                <a:lnTo>
                  <a:pt x="0" y="44767"/>
                </a:lnTo>
                <a:lnTo>
                  <a:pt x="20205" y="64973"/>
                </a:lnTo>
                <a:lnTo>
                  <a:pt x="85178" y="0"/>
                </a:lnTo>
                <a:close/>
              </a:path>
              <a:path w="2283459" h="1567180">
                <a:moveTo>
                  <a:pt x="668655" y="0"/>
                </a:moveTo>
                <a:lnTo>
                  <a:pt x="628243" y="0"/>
                </a:lnTo>
                <a:lnTo>
                  <a:pt x="96735" y="531495"/>
                </a:lnTo>
                <a:lnTo>
                  <a:pt x="116941" y="551700"/>
                </a:lnTo>
                <a:lnTo>
                  <a:pt x="668655" y="0"/>
                </a:lnTo>
                <a:close/>
              </a:path>
              <a:path w="2283459" h="1567180">
                <a:moveTo>
                  <a:pt x="1181620" y="0"/>
                </a:moveTo>
                <a:lnTo>
                  <a:pt x="1141209" y="0"/>
                </a:lnTo>
                <a:lnTo>
                  <a:pt x="306463" y="834745"/>
                </a:lnTo>
                <a:lnTo>
                  <a:pt x="326669" y="854951"/>
                </a:lnTo>
                <a:lnTo>
                  <a:pt x="1181620" y="0"/>
                </a:lnTo>
                <a:close/>
              </a:path>
              <a:path w="2283459" h="1567180">
                <a:moveTo>
                  <a:pt x="1719643" y="0"/>
                </a:moveTo>
                <a:lnTo>
                  <a:pt x="1679232" y="0"/>
                </a:lnTo>
                <a:lnTo>
                  <a:pt x="493128" y="1186091"/>
                </a:lnTo>
                <a:lnTo>
                  <a:pt x="513334" y="1206296"/>
                </a:lnTo>
                <a:lnTo>
                  <a:pt x="1719643" y="0"/>
                </a:lnTo>
                <a:close/>
              </a:path>
              <a:path w="2283459" h="1567180">
                <a:moveTo>
                  <a:pt x="2282926" y="0"/>
                </a:moveTo>
                <a:lnTo>
                  <a:pt x="2242718" y="0"/>
                </a:lnTo>
                <a:lnTo>
                  <a:pt x="711923" y="1546453"/>
                </a:lnTo>
                <a:lnTo>
                  <a:pt x="732231" y="1566557"/>
                </a:lnTo>
                <a:lnTo>
                  <a:pt x="2282926" y="0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993711"/>
            <a:ext cx="4207566" cy="22859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049068" cy="2598964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4730096" y="8794113"/>
            <a:ext cx="3557904" cy="1492885"/>
          </a:xfrm>
          <a:custGeom>
            <a:avLst/>
            <a:gdLst/>
            <a:ahLst/>
            <a:cxnLst/>
            <a:rect l="l" t="t" r="r" b="b"/>
            <a:pathLst>
              <a:path w="3557905" h="1492884">
                <a:moveTo>
                  <a:pt x="46278" y="1398193"/>
                </a:moveTo>
                <a:lnTo>
                  <a:pt x="40497" y="1398193"/>
                </a:lnTo>
                <a:lnTo>
                  <a:pt x="37480" y="1396961"/>
                </a:lnTo>
                <a:lnTo>
                  <a:pt x="35228" y="1394582"/>
                </a:lnTo>
                <a:lnTo>
                  <a:pt x="31020" y="1389995"/>
                </a:lnTo>
                <a:lnTo>
                  <a:pt x="31275" y="1382817"/>
                </a:lnTo>
                <a:lnTo>
                  <a:pt x="40455" y="1374367"/>
                </a:lnTo>
                <a:lnTo>
                  <a:pt x="47596" y="1374663"/>
                </a:lnTo>
                <a:lnTo>
                  <a:pt x="56095" y="1383838"/>
                </a:lnTo>
                <a:lnTo>
                  <a:pt x="55796" y="1390972"/>
                </a:lnTo>
                <a:lnTo>
                  <a:pt x="49040" y="1397216"/>
                </a:lnTo>
                <a:lnTo>
                  <a:pt x="46278" y="1398193"/>
                </a:lnTo>
                <a:close/>
              </a:path>
              <a:path w="3557905" h="1492884">
                <a:moveTo>
                  <a:pt x="15297" y="1365362"/>
                </a:moveTo>
                <a:lnTo>
                  <a:pt x="9516" y="1365362"/>
                </a:lnTo>
                <a:lnTo>
                  <a:pt x="6584" y="1364216"/>
                </a:lnTo>
                <a:lnTo>
                  <a:pt x="0" y="1357421"/>
                </a:lnTo>
                <a:lnTo>
                  <a:pt x="125" y="1350286"/>
                </a:lnTo>
                <a:lnTo>
                  <a:pt x="4630" y="1345954"/>
                </a:lnTo>
                <a:lnTo>
                  <a:pt x="9093" y="1341578"/>
                </a:lnTo>
                <a:lnTo>
                  <a:pt x="16275" y="1341707"/>
                </a:lnTo>
                <a:lnTo>
                  <a:pt x="24944" y="1350709"/>
                </a:lnTo>
                <a:lnTo>
                  <a:pt x="24816" y="1357845"/>
                </a:lnTo>
                <a:lnTo>
                  <a:pt x="18144" y="1364301"/>
                </a:lnTo>
                <a:lnTo>
                  <a:pt x="15297" y="1365362"/>
                </a:lnTo>
                <a:close/>
              </a:path>
              <a:path w="3557905" h="1492884">
                <a:moveTo>
                  <a:pt x="106156" y="1465806"/>
                </a:moveTo>
                <a:lnTo>
                  <a:pt x="100377" y="1465806"/>
                </a:lnTo>
                <a:lnTo>
                  <a:pt x="97190" y="1464448"/>
                </a:lnTo>
                <a:lnTo>
                  <a:pt x="90900" y="1457101"/>
                </a:lnTo>
                <a:lnTo>
                  <a:pt x="91494" y="1449965"/>
                </a:lnTo>
                <a:lnTo>
                  <a:pt x="96254" y="1445931"/>
                </a:lnTo>
                <a:lnTo>
                  <a:pt x="100970" y="1441852"/>
                </a:lnTo>
                <a:lnTo>
                  <a:pt x="108111" y="1442447"/>
                </a:lnTo>
                <a:lnTo>
                  <a:pt x="116228" y="1451918"/>
                </a:lnTo>
                <a:lnTo>
                  <a:pt x="115676" y="1459054"/>
                </a:lnTo>
                <a:lnTo>
                  <a:pt x="110916" y="1463088"/>
                </a:lnTo>
                <a:lnTo>
                  <a:pt x="108791" y="1464915"/>
                </a:lnTo>
                <a:lnTo>
                  <a:pt x="106156" y="1465806"/>
                </a:lnTo>
                <a:close/>
              </a:path>
              <a:path w="3557905" h="1492884">
                <a:moveTo>
                  <a:pt x="76535" y="1431703"/>
                </a:moveTo>
                <a:lnTo>
                  <a:pt x="70755" y="1431703"/>
                </a:lnTo>
                <a:lnTo>
                  <a:pt x="67653" y="1430427"/>
                </a:lnTo>
                <a:lnTo>
                  <a:pt x="61279" y="1423250"/>
                </a:lnTo>
                <a:lnTo>
                  <a:pt x="61704" y="1416116"/>
                </a:lnTo>
                <a:lnTo>
                  <a:pt x="71054" y="1407834"/>
                </a:lnTo>
                <a:lnTo>
                  <a:pt x="78192" y="1408259"/>
                </a:lnTo>
                <a:lnTo>
                  <a:pt x="82357" y="1412887"/>
                </a:lnTo>
                <a:lnTo>
                  <a:pt x="86480" y="1417560"/>
                </a:lnTo>
                <a:lnTo>
                  <a:pt x="86055" y="1424737"/>
                </a:lnTo>
                <a:lnTo>
                  <a:pt x="79213" y="1430768"/>
                </a:lnTo>
                <a:lnTo>
                  <a:pt x="76535" y="1431703"/>
                </a:lnTo>
                <a:close/>
              </a:path>
              <a:path w="3557905" h="1492884">
                <a:moveTo>
                  <a:pt x="144714" y="1492885"/>
                </a:moveTo>
                <a:lnTo>
                  <a:pt x="121055" y="1492885"/>
                </a:lnTo>
                <a:lnTo>
                  <a:pt x="119926" y="1491503"/>
                </a:lnTo>
                <a:lnTo>
                  <a:pt x="120605" y="1484408"/>
                </a:lnTo>
                <a:lnTo>
                  <a:pt x="130252" y="1476468"/>
                </a:lnTo>
                <a:lnTo>
                  <a:pt x="137392" y="1477146"/>
                </a:lnTo>
                <a:lnTo>
                  <a:pt x="141343" y="1481988"/>
                </a:lnTo>
                <a:lnTo>
                  <a:pt x="145296" y="1486787"/>
                </a:lnTo>
                <a:lnTo>
                  <a:pt x="144714" y="1492885"/>
                </a:lnTo>
                <a:close/>
              </a:path>
              <a:path w="3557905" h="1492884">
                <a:moveTo>
                  <a:pt x="270428" y="1492885"/>
                </a:moveTo>
                <a:lnTo>
                  <a:pt x="246439" y="1492885"/>
                </a:lnTo>
                <a:lnTo>
                  <a:pt x="246523" y="1491629"/>
                </a:lnTo>
                <a:lnTo>
                  <a:pt x="251113" y="1487637"/>
                </a:lnTo>
                <a:lnTo>
                  <a:pt x="255662" y="1483601"/>
                </a:lnTo>
                <a:lnTo>
                  <a:pt x="262674" y="1484070"/>
                </a:lnTo>
                <a:lnTo>
                  <a:pt x="270428" y="1492885"/>
                </a:lnTo>
                <a:close/>
              </a:path>
              <a:path w="3557905" h="1492884">
                <a:moveTo>
                  <a:pt x="200542" y="1439813"/>
                </a:moveTo>
                <a:lnTo>
                  <a:pt x="194890" y="1439813"/>
                </a:lnTo>
                <a:lnTo>
                  <a:pt x="191916" y="1438625"/>
                </a:lnTo>
                <a:lnTo>
                  <a:pt x="185627" y="1431829"/>
                </a:lnTo>
                <a:lnTo>
                  <a:pt x="185880" y="1424864"/>
                </a:lnTo>
                <a:lnTo>
                  <a:pt x="190343" y="1420701"/>
                </a:lnTo>
                <a:lnTo>
                  <a:pt x="194848" y="1416583"/>
                </a:lnTo>
                <a:lnTo>
                  <a:pt x="201816" y="1416838"/>
                </a:lnTo>
                <a:lnTo>
                  <a:pt x="205939" y="1421297"/>
                </a:lnTo>
                <a:lnTo>
                  <a:pt x="210104" y="1425757"/>
                </a:lnTo>
                <a:lnTo>
                  <a:pt x="209807" y="1432765"/>
                </a:lnTo>
                <a:lnTo>
                  <a:pt x="203219" y="1438837"/>
                </a:lnTo>
                <a:lnTo>
                  <a:pt x="200542" y="1439813"/>
                </a:lnTo>
                <a:close/>
              </a:path>
              <a:path w="3557905" h="1492884">
                <a:moveTo>
                  <a:pt x="106453" y="1342470"/>
                </a:moveTo>
                <a:lnTo>
                  <a:pt x="100802" y="1342470"/>
                </a:lnTo>
                <a:lnTo>
                  <a:pt x="97997" y="1341408"/>
                </a:lnTo>
                <a:lnTo>
                  <a:pt x="91494" y="1335037"/>
                </a:lnTo>
                <a:lnTo>
                  <a:pt x="91452" y="1328030"/>
                </a:lnTo>
                <a:lnTo>
                  <a:pt x="100037" y="1319366"/>
                </a:lnTo>
                <a:lnTo>
                  <a:pt x="107007" y="1319324"/>
                </a:lnTo>
                <a:lnTo>
                  <a:pt x="115676" y="1327860"/>
                </a:lnTo>
                <a:lnTo>
                  <a:pt x="115718" y="1334867"/>
                </a:lnTo>
                <a:lnTo>
                  <a:pt x="111468" y="1339200"/>
                </a:lnTo>
                <a:lnTo>
                  <a:pt x="109302" y="1341367"/>
                </a:lnTo>
                <a:lnTo>
                  <a:pt x="106453" y="1342470"/>
                </a:lnTo>
                <a:close/>
              </a:path>
              <a:path w="3557905" h="1492884">
                <a:moveTo>
                  <a:pt x="169647" y="1406898"/>
                </a:moveTo>
                <a:lnTo>
                  <a:pt x="163994" y="1406898"/>
                </a:lnTo>
                <a:lnTo>
                  <a:pt x="161106" y="1405751"/>
                </a:lnTo>
                <a:lnTo>
                  <a:pt x="154731" y="1399084"/>
                </a:lnTo>
                <a:lnTo>
                  <a:pt x="154901" y="1392077"/>
                </a:lnTo>
                <a:lnTo>
                  <a:pt x="163739" y="1383709"/>
                </a:lnTo>
                <a:lnTo>
                  <a:pt x="170709" y="1383879"/>
                </a:lnTo>
                <a:lnTo>
                  <a:pt x="174917" y="1388255"/>
                </a:lnTo>
                <a:lnTo>
                  <a:pt x="179123" y="1392672"/>
                </a:lnTo>
                <a:lnTo>
                  <a:pt x="178953" y="1399679"/>
                </a:lnTo>
                <a:lnTo>
                  <a:pt x="172408" y="1405880"/>
                </a:lnTo>
                <a:lnTo>
                  <a:pt x="169647" y="1406898"/>
                </a:lnTo>
                <a:close/>
              </a:path>
              <a:path w="3557905" h="1492884">
                <a:moveTo>
                  <a:pt x="230971" y="1473197"/>
                </a:moveTo>
                <a:lnTo>
                  <a:pt x="225318" y="1473197"/>
                </a:lnTo>
                <a:lnTo>
                  <a:pt x="222343" y="1471965"/>
                </a:lnTo>
                <a:lnTo>
                  <a:pt x="220133" y="1469543"/>
                </a:lnTo>
                <a:lnTo>
                  <a:pt x="216053" y="1465000"/>
                </a:lnTo>
                <a:lnTo>
                  <a:pt x="216437" y="1458034"/>
                </a:lnTo>
                <a:lnTo>
                  <a:pt x="225489" y="1449880"/>
                </a:lnTo>
                <a:lnTo>
                  <a:pt x="232459" y="1450220"/>
                </a:lnTo>
                <a:lnTo>
                  <a:pt x="236538" y="1454763"/>
                </a:lnTo>
                <a:lnTo>
                  <a:pt x="240618" y="1459266"/>
                </a:lnTo>
                <a:lnTo>
                  <a:pt x="240234" y="1466273"/>
                </a:lnTo>
                <a:lnTo>
                  <a:pt x="235731" y="1470352"/>
                </a:lnTo>
                <a:lnTo>
                  <a:pt x="233606" y="1472221"/>
                </a:lnTo>
                <a:lnTo>
                  <a:pt x="230971" y="1473197"/>
                </a:lnTo>
                <a:close/>
              </a:path>
              <a:path w="3557905" h="1492884">
                <a:moveTo>
                  <a:pt x="138284" y="1374452"/>
                </a:moveTo>
                <a:lnTo>
                  <a:pt x="132675" y="1374452"/>
                </a:lnTo>
                <a:lnTo>
                  <a:pt x="129785" y="1373346"/>
                </a:lnTo>
                <a:lnTo>
                  <a:pt x="123367" y="1366806"/>
                </a:lnTo>
                <a:lnTo>
                  <a:pt x="123410" y="1359842"/>
                </a:lnTo>
                <a:lnTo>
                  <a:pt x="132121" y="1351304"/>
                </a:lnTo>
                <a:lnTo>
                  <a:pt x="139091" y="1351348"/>
                </a:lnTo>
                <a:lnTo>
                  <a:pt x="143383" y="1355680"/>
                </a:lnTo>
                <a:lnTo>
                  <a:pt x="147632" y="1360054"/>
                </a:lnTo>
                <a:lnTo>
                  <a:pt x="147591" y="1367019"/>
                </a:lnTo>
                <a:lnTo>
                  <a:pt x="143256" y="1371308"/>
                </a:lnTo>
                <a:lnTo>
                  <a:pt x="141090" y="1373390"/>
                </a:lnTo>
                <a:lnTo>
                  <a:pt x="138284" y="1374452"/>
                </a:lnTo>
                <a:close/>
              </a:path>
              <a:path w="3557905" h="1492884">
                <a:moveTo>
                  <a:pt x="188005" y="1315500"/>
                </a:moveTo>
                <a:lnTo>
                  <a:pt x="182481" y="1315500"/>
                </a:lnTo>
                <a:lnTo>
                  <a:pt x="179804" y="1314524"/>
                </a:lnTo>
                <a:lnTo>
                  <a:pt x="173429" y="1308366"/>
                </a:lnTo>
                <a:lnTo>
                  <a:pt x="173301" y="1301571"/>
                </a:lnTo>
                <a:lnTo>
                  <a:pt x="177424" y="1297282"/>
                </a:lnTo>
                <a:lnTo>
                  <a:pt x="181547" y="1293035"/>
                </a:lnTo>
                <a:lnTo>
                  <a:pt x="188389" y="1292906"/>
                </a:lnTo>
                <a:lnTo>
                  <a:pt x="196929" y="1301146"/>
                </a:lnTo>
                <a:lnTo>
                  <a:pt x="197058" y="1307941"/>
                </a:lnTo>
                <a:lnTo>
                  <a:pt x="190810" y="1314438"/>
                </a:lnTo>
                <a:lnTo>
                  <a:pt x="188005" y="1315500"/>
                </a:lnTo>
                <a:close/>
              </a:path>
              <a:path w="3557905" h="1492884">
                <a:moveTo>
                  <a:pt x="283540" y="1411529"/>
                </a:moveTo>
                <a:lnTo>
                  <a:pt x="278058" y="1411529"/>
                </a:lnTo>
                <a:lnTo>
                  <a:pt x="275209" y="1410424"/>
                </a:lnTo>
                <a:lnTo>
                  <a:pt x="273128" y="1408215"/>
                </a:lnTo>
                <a:lnTo>
                  <a:pt x="269005" y="1403927"/>
                </a:lnTo>
                <a:lnTo>
                  <a:pt x="269133" y="1397131"/>
                </a:lnTo>
                <a:lnTo>
                  <a:pt x="277718" y="1388892"/>
                </a:lnTo>
                <a:lnTo>
                  <a:pt x="284518" y="1389062"/>
                </a:lnTo>
                <a:lnTo>
                  <a:pt x="292762" y="1397641"/>
                </a:lnTo>
                <a:lnTo>
                  <a:pt x="292633" y="1404437"/>
                </a:lnTo>
                <a:lnTo>
                  <a:pt x="286259" y="1410552"/>
                </a:lnTo>
                <a:lnTo>
                  <a:pt x="283540" y="1411529"/>
                </a:lnTo>
                <a:close/>
              </a:path>
              <a:path w="3557905" h="1492884">
                <a:moveTo>
                  <a:pt x="380939" y="1492885"/>
                </a:moveTo>
                <a:lnTo>
                  <a:pt x="365116" y="1492885"/>
                </a:lnTo>
                <a:lnTo>
                  <a:pt x="370276" y="1488232"/>
                </a:lnTo>
                <a:lnTo>
                  <a:pt x="377076" y="1488614"/>
                </a:lnTo>
                <a:lnTo>
                  <a:pt x="380939" y="1492885"/>
                </a:lnTo>
                <a:close/>
              </a:path>
              <a:path w="3557905" h="1492884">
                <a:moveTo>
                  <a:pt x="314604" y="1444359"/>
                </a:moveTo>
                <a:lnTo>
                  <a:pt x="309080" y="1444359"/>
                </a:lnTo>
                <a:lnTo>
                  <a:pt x="306233" y="1443212"/>
                </a:lnTo>
                <a:lnTo>
                  <a:pt x="300029" y="1436587"/>
                </a:lnTo>
                <a:lnTo>
                  <a:pt x="300284" y="1429791"/>
                </a:lnTo>
                <a:lnTo>
                  <a:pt x="304619" y="1425757"/>
                </a:lnTo>
                <a:lnTo>
                  <a:pt x="308954" y="1421678"/>
                </a:lnTo>
                <a:lnTo>
                  <a:pt x="315752" y="1421892"/>
                </a:lnTo>
                <a:lnTo>
                  <a:pt x="323913" y="1430556"/>
                </a:lnTo>
                <a:lnTo>
                  <a:pt x="323658" y="1437393"/>
                </a:lnTo>
                <a:lnTo>
                  <a:pt x="317239" y="1443382"/>
                </a:lnTo>
                <a:lnTo>
                  <a:pt x="314604" y="1444359"/>
                </a:lnTo>
                <a:close/>
              </a:path>
              <a:path w="3557905" h="1492884">
                <a:moveTo>
                  <a:pt x="252134" y="1379124"/>
                </a:moveTo>
                <a:lnTo>
                  <a:pt x="246608" y="1379124"/>
                </a:lnTo>
                <a:lnTo>
                  <a:pt x="243847" y="1378062"/>
                </a:lnTo>
                <a:lnTo>
                  <a:pt x="237557" y="1371648"/>
                </a:lnTo>
                <a:lnTo>
                  <a:pt x="237601" y="1364852"/>
                </a:lnTo>
                <a:lnTo>
                  <a:pt x="246100" y="1356528"/>
                </a:lnTo>
                <a:lnTo>
                  <a:pt x="252898" y="1356572"/>
                </a:lnTo>
                <a:lnTo>
                  <a:pt x="261229" y="1365066"/>
                </a:lnTo>
                <a:lnTo>
                  <a:pt x="261186" y="1371860"/>
                </a:lnTo>
                <a:lnTo>
                  <a:pt x="256936" y="1376022"/>
                </a:lnTo>
                <a:lnTo>
                  <a:pt x="254855" y="1378104"/>
                </a:lnTo>
                <a:lnTo>
                  <a:pt x="252134" y="1379124"/>
                </a:lnTo>
                <a:close/>
              </a:path>
              <a:path w="3557905" h="1492884">
                <a:moveTo>
                  <a:pt x="220261" y="1347101"/>
                </a:moveTo>
                <a:lnTo>
                  <a:pt x="214779" y="1347101"/>
                </a:lnTo>
                <a:lnTo>
                  <a:pt x="212017" y="1346080"/>
                </a:lnTo>
                <a:lnTo>
                  <a:pt x="205684" y="1339795"/>
                </a:lnTo>
                <a:lnTo>
                  <a:pt x="205809" y="1332872"/>
                </a:lnTo>
                <a:lnTo>
                  <a:pt x="214057" y="1324548"/>
                </a:lnTo>
                <a:lnTo>
                  <a:pt x="220857" y="1324548"/>
                </a:lnTo>
                <a:lnTo>
                  <a:pt x="225107" y="1328710"/>
                </a:lnTo>
                <a:lnTo>
                  <a:pt x="229313" y="1332872"/>
                </a:lnTo>
                <a:lnTo>
                  <a:pt x="229229" y="1339795"/>
                </a:lnTo>
                <a:lnTo>
                  <a:pt x="223065" y="1346039"/>
                </a:lnTo>
                <a:lnTo>
                  <a:pt x="220261" y="1347101"/>
                </a:lnTo>
                <a:close/>
              </a:path>
              <a:path w="3557905" h="1492884">
                <a:moveTo>
                  <a:pt x="345288" y="1477486"/>
                </a:moveTo>
                <a:lnTo>
                  <a:pt x="339764" y="1477486"/>
                </a:lnTo>
                <a:lnTo>
                  <a:pt x="336874" y="1476339"/>
                </a:lnTo>
                <a:lnTo>
                  <a:pt x="334749" y="1474004"/>
                </a:lnTo>
                <a:lnTo>
                  <a:pt x="330711" y="1469628"/>
                </a:lnTo>
                <a:lnTo>
                  <a:pt x="331051" y="1462835"/>
                </a:lnTo>
                <a:lnTo>
                  <a:pt x="339806" y="1454807"/>
                </a:lnTo>
                <a:lnTo>
                  <a:pt x="346606" y="1455103"/>
                </a:lnTo>
                <a:lnTo>
                  <a:pt x="350642" y="1459479"/>
                </a:lnTo>
                <a:lnTo>
                  <a:pt x="354638" y="1463853"/>
                </a:lnTo>
                <a:lnTo>
                  <a:pt x="354339" y="1470690"/>
                </a:lnTo>
                <a:lnTo>
                  <a:pt x="349963" y="1474684"/>
                </a:lnTo>
                <a:lnTo>
                  <a:pt x="347880" y="1476553"/>
                </a:lnTo>
                <a:lnTo>
                  <a:pt x="345288" y="1477486"/>
                </a:lnTo>
                <a:close/>
              </a:path>
              <a:path w="3557905" h="1492884">
                <a:moveTo>
                  <a:pt x="321448" y="1340516"/>
                </a:moveTo>
                <a:lnTo>
                  <a:pt x="316092" y="1340516"/>
                </a:lnTo>
                <a:lnTo>
                  <a:pt x="313457" y="1339583"/>
                </a:lnTo>
                <a:lnTo>
                  <a:pt x="311460" y="1337630"/>
                </a:lnTo>
                <a:lnTo>
                  <a:pt x="307252" y="1333636"/>
                </a:lnTo>
                <a:lnTo>
                  <a:pt x="307082" y="1327012"/>
                </a:lnTo>
                <a:lnTo>
                  <a:pt x="315073" y="1318603"/>
                </a:lnTo>
                <a:lnTo>
                  <a:pt x="321703" y="1318433"/>
                </a:lnTo>
                <a:lnTo>
                  <a:pt x="330117" y="1326417"/>
                </a:lnTo>
                <a:lnTo>
                  <a:pt x="330287" y="1333084"/>
                </a:lnTo>
                <a:lnTo>
                  <a:pt x="324210" y="1339455"/>
                </a:lnTo>
                <a:lnTo>
                  <a:pt x="321448" y="1340516"/>
                </a:lnTo>
                <a:close/>
              </a:path>
              <a:path w="3557905" h="1492884">
                <a:moveTo>
                  <a:pt x="450087" y="1467420"/>
                </a:moveTo>
                <a:lnTo>
                  <a:pt x="444731" y="1467420"/>
                </a:lnTo>
                <a:lnTo>
                  <a:pt x="442011" y="1466358"/>
                </a:lnTo>
                <a:lnTo>
                  <a:pt x="435891" y="1460116"/>
                </a:lnTo>
                <a:lnTo>
                  <a:pt x="435976" y="1453490"/>
                </a:lnTo>
                <a:lnTo>
                  <a:pt x="444221" y="1445377"/>
                </a:lnTo>
                <a:lnTo>
                  <a:pt x="450894" y="1445421"/>
                </a:lnTo>
                <a:lnTo>
                  <a:pt x="454930" y="1449583"/>
                </a:lnTo>
                <a:lnTo>
                  <a:pt x="459010" y="1453702"/>
                </a:lnTo>
                <a:lnTo>
                  <a:pt x="458924" y="1460371"/>
                </a:lnTo>
                <a:lnTo>
                  <a:pt x="452764" y="1466401"/>
                </a:lnTo>
                <a:lnTo>
                  <a:pt x="450087" y="1467420"/>
                </a:lnTo>
                <a:close/>
              </a:path>
              <a:path w="3557905" h="1492884">
                <a:moveTo>
                  <a:pt x="386341" y="1403416"/>
                </a:moveTo>
                <a:lnTo>
                  <a:pt x="380944" y="1403416"/>
                </a:lnTo>
                <a:lnTo>
                  <a:pt x="378308" y="1402398"/>
                </a:lnTo>
                <a:lnTo>
                  <a:pt x="376269" y="1400360"/>
                </a:lnTo>
                <a:lnTo>
                  <a:pt x="372104" y="1396324"/>
                </a:lnTo>
                <a:lnTo>
                  <a:pt x="372060" y="1389657"/>
                </a:lnTo>
                <a:lnTo>
                  <a:pt x="380222" y="1381416"/>
                </a:lnTo>
                <a:lnTo>
                  <a:pt x="386849" y="1381374"/>
                </a:lnTo>
                <a:lnTo>
                  <a:pt x="391100" y="1385536"/>
                </a:lnTo>
                <a:lnTo>
                  <a:pt x="395137" y="1389528"/>
                </a:lnTo>
                <a:lnTo>
                  <a:pt x="395179" y="1396154"/>
                </a:lnTo>
                <a:lnTo>
                  <a:pt x="389059" y="1402355"/>
                </a:lnTo>
                <a:lnTo>
                  <a:pt x="386341" y="1403416"/>
                </a:lnTo>
                <a:close/>
              </a:path>
              <a:path w="3557905" h="1492884">
                <a:moveTo>
                  <a:pt x="490346" y="1492885"/>
                </a:moveTo>
                <a:lnTo>
                  <a:pt x="467818" y="1492885"/>
                </a:lnTo>
                <a:lnTo>
                  <a:pt x="467382" y="1492436"/>
                </a:lnTo>
                <a:lnTo>
                  <a:pt x="467509" y="1485810"/>
                </a:lnTo>
                <a:lnTo>
                  <a:pt x="475840" y="1477741"/>
                </a:lnTo>
                <a:lnTo>
                  <a:pt x="482512" y="1477870"/>
                </a:lnTo>
                <a:lnTo>
                  <a:pt x="486506" y="1482032"/>
                </a:lnTo>
                <a:lnTo>
                  <a:pt x="490544" y="1486194"/>
                </a:lnTo>
                <a:lnTo>
                  <a:pt x="490423" y="1492436"/>
                </a:lnTo>
                <a:lnTo>
                  <a:pt x="490346" y="1492885"/>
                </a:lnTo>
                <a:close/>
              </a:path>
              <a:path w="3557905" h="1492884">
                <a:moveTo>
                  <a:pt x="288554" y="1309598"/>
                </a:moveTo>
                <a:lnTo>
                  <a:pt x="283200" y="1309598"/>
                </a:lnTo>
                <a:lnTo>
                  <a:pt x="280606" y="1308663"/>
                </a:lnTo>
                <a:lnTo>
                  <a:pt x="278610" y="1306753"/>
                </a:lnTo>
                <a:lnTo>
                  <a:pt x="274360" y="1302802"/>
                </a:lnTo>
                <a:lnTo>
                  <a:pt x="274105" y="1296177"/>
                </a:lnTo>
                <a:lnTo>
                  <a:pt x="282009" y="1287682"/>
                </a:lnTo>
                <a:lnTo>
                  <a:pt x="288639" y="1287471"/>
                </a:lnTo>
                <a:lnTo>
                  <a:pt x="297138" y="1295370"/>
                </a:lnTo>
                <a:lnTo>
                  <a:pt x="297394" y="1301996"/>
                </a:lnTo>
                <a:lnTo>
                  <a:pt x="291359" y="1308451"/>
                </a:lnTo>
                <a:lnTo>
                  <a:pt x="288554" y="1309598"/>
                </a:lnTo>
                <a:close/>
              </a:path>
              <a:path w="3557905" h="1492884">
                <a:moveTo>
                  <a:pt x="418340" y="1435270"/>
                </a:moveTo>
                <a:lnTo>
                  <a:pt x="412987" y="1435270"/>
                </a:lnTo>
                <a:lnTo>
                  <a:pt x="410266" y="1434252"/>
                </a:lnTo>
                <a:lnTo>
                  <a:pt x="408227" y="1432169"/>
                </a:lnTo>
                <a:lnTo>
                  <a:pt x="404189" y="1428134"/>
                </a:lnTo>
                <a:lnTo>
                  <a:pt x="404147" y="1421425"/>
                </a:lnTo>
                <a:lnTo>
                  <a:pt x="412391" y="1413269"/>
                </a:lnTo>
                <a:lnTo>
                  <a:pt x="419021" y="1413269"/>
                </a:lnTo>
                <a:lnTo>
                  <a:pt x="423101" y="1417390"/>
                </a:lnTo>
                <a:lnTo>
                  <a:pt x="427139" y="1421425"/>
                </a:lnTo>
                <a:lnTo>
                  <a:pt x="427180" y="1428134"/>
                </a:lnTo>
                <a:lnTo>
                  <a:pt x="423101" y="1432213"/>
                </a:lnTo>
                <a:lnTo>
                  <a:pt x="421017" y="1434252"/>
                </a:lnTo>
                <a:lnTo>
                  <a:pt x="418340" y="1435270"/>
                </a:lnTo>
                <a:close/>
              </a:path>
              <a:path w="3557905" h="1492884">
                <a:moveTo>
                  <a:pt x="354043" y="1371818"/>
                </a:moveTo>
                <a:lnTo>
                  <a:pt x="348645" y="1371818"/>
                </a:lnTo>
                <a:lnTo>
                  <a:pt x="346010" y="1370841"/>
                </a:lnTo>
                <a:lnTo>
                  <a:pt x="343970" y="1368844"/>
                </a:lnTo>
                <a:lnTo>
                  <a:pt x="339806" y="1364852"/>
                </a:lnTo>
                <a:lnTo>
                  <a:pt x="339721" y="1358185"/>
                </a:lnTo>
                <a:lnTo>
                  <a:pt x="347795" y="1349861"/>
                </a:lnTo>
                <a:lnTo>
                  <a:pt x="354424" y="1349776"/>
                </a:lnTo>
                <a:lnTo>
                  <a:pt x="362754" y="1357803"/>
                </a:lnTo>
                <a:lnTo>
                  <a:pt x="362882" y="1364471"/>
                </a:lnTo>
                <a:lnTo>
                  <a:pt x="356763" y="1370756"/>
                </a:lnTo>
                <a:lnTo>
                  <a:pt x="354043" y="1371818"/>
                </a:lnTo>
                <a:close/>
              </a:path>
              <a:path w="3557905" h="1492884">
                <a:moveTo>
                  <a:pt x="343970" y="1368888"/>
                </a:moveTo>
                <a:close/>
              </a:path>
              <a:path w="3557905" h="1492884">
                <a:moveTo>
                  <a:pt x="480047" y="1388425"/>
                </a:moveTo>
                <a:lnTo>
                  <a:pt x="474819" y="1388425"/>
                </a:lnTo>
                <a:lnTo>
                  <a:pt x="472313" y="1387533"/>
                </a:lnTo>
                <a:lnTo>
                  <a:pt x="466193" y="1381841"/>
                </a:lnTo>
                <a:lnTo>
                  <a:pt x="465938" y="1375385"/>
                </a:lnTo>
                <a:lnTo>
                  <a:pt x="469804" y="1371266"/>
                </a:lnTo>
                <a:lnTo>
                  <a:pt x="473630" y="1367104"/>
                </a:lnTo>
                <a:lnTo>
                  <a:pt x="480132" y="1366891"/>
                </a:lnTo>
                <a:lnTo>
                  <a:pt x="488376" y="1374537"/>
                </a:lnTo>
                <a:lnTo>
                  <a:pt x="488631" y="1381034"/>
                </a:lnTo>
                <a:lnTo>
                  <a:pt x="484807" y="1385155"/>
                </a:lnTo>
                <a:lnTo>
                  <a:pt x="482767" y="1387320"/>
                </a:lnTo>
                <a:lnTo>
                  <a:pt x="480047" y="1388425"/>
                </a:lnTo>
                <a:close/>
              </a:path>
              <a:path w="3557905" h="1492884">
                <a:moveTo>
                  <a:pt x="513067" y="1419258"/>
                </a:moveTo>
                <a:lnTo>
                  <a:pt x="507840" y="1419258"/>
                </a:lnTo>
                <a:lnTo>
                  <a:pt x="505333" y="1418325"/>
                </a:lnTo>
                <a:lnTo>
                  <a:pt x="503335" y="1416498"/>
                </a:lnTo>
                <a:lnTo>
                  <a:pt x="499214" y="1412632"/>
                </a:lnTo>
                <a:lnTo>
                  <a:pt x="499044" y="1406177"/>
                </a:lnTo>
                <a:lnTo>
                  <a:pt x="502868" y="1402058"/>
                </a:lnTo>
                <a:lnTo>
                  <a:pt x="506734" y="1397937"/>
                </a:lnTo>
                <a:lnTo>
                  <a:pt x="513237" y="1397726"/>
                </a:lnTo>
                <a:lnTo>
                  <a:pt x="521481" y="1405455"/>
                </a:lnTo>
                <a:lnTo>
                  <a:pt x="521651" y="1411911"/>
                </a:lnTo>
                <a:lnTo>
                  <a:pt x="517784" y="1416031"/>
                </a:lnTo>
                <a:lnTo>
                  <a:pt x="515787" y="1418196"/>
                </a:lnTo>
                <a:lnTo>
                  <a:pt x="513067" y="1419258"/>
                </a:lnTo>
                <a:close/>
              </a:path>
              <a:path w="3557905" h="1492884">
                <a:moveTo>
                  <a:pt x="578641" y="1481478"/>
                </a:moveTo>
                <a:lnTo>
                  <a:pt x="573414" y="1481478"/>
                </a:lnTo>
                <a:lnTo>
                  <a:pt x="570864" y="1480501"/>
                </a:lnTo>
                <a:lnTo>
                  <a:pt x="568865" y="1478633"/>
                </a:lnTo>
                <a:lnTo>
                  <a:pt x="564786" y="1474726"/>
                </a:lnTo>
                <a:lnTo>
                  <a:pt x="564659" y="1468228"/>
                </a:lnTo>
                <a:lnTo>
                  <a:pt x="572478" y="1460072"/>
                </a:lnTo>
                <a:lnTo>
                  <a:pt x="578938" y="1459946"/>
                </a:lnTo>
                <a:lnTo>
                  <a:pt x="587097" y="1467760"/>
                </a:lnTo>
                <a:lnTo>
                  <a:pt x="587225" y="1474259"/>
                </a:lnTo>
                <a:lnTo>
                  <a:pt x="581318" y="1480416"/>
                </a:lnTo>
                <a:lnTo>
                  <a:pt x="578641" y="1481478"/>
                </a:lnTo>
                <a:close/>
              </a:path>
              <a:path w="3557905" h="1492884">
                <a:moveTo>
                  <a:pt x="613180" y="1492885"/>
                </a:moveTo>
                <a:lnTo>
                  <a:pt x="603666" y="1492885"/>
                </a:lnTo>
                <a:lnTo>
                  <a:pt x="605073" y="1491418"/>
                </a:lnTo>
                <a:lnTo>
                  <a:pt x="611576" y="1491333"/>
                </a:lnTo>
                <a:lnTo>
                  <a:pt x="613180" y="1492885"/>
                </a:lnTo>
                <a:close/>
              </a:path>
              <a:path w="3557905" h="1492884">
                <a:moveTo>
                  <a:pt x="545917" y="1450263"/>
                </a:moveTo>
                <a:lnTo>
                  <a:pt x="540690" y="1450263"/>
                </a:lnTo>
                <a:lnTo>
                  <a:pt x="538183" y="1449328"/>
                </a:lnTo>
                <a:lnTo>
                  <a:pt x="532064" y="1443594"/>
                </a:lnTo>
                <a:lnTo>
                  <a:pt x="531935" y="1437097"/>
                </a:lnTo>
                <a:lnTo>
                  <a:pt x="539669" y="1428943"/>
                </a:lnTo>
                <a:lnTo>
                  <a:pt x="546172" y="1428773"/>
                </a:lnTo>
                <a:lnTo>
                  <a:pt x="554375" y="1436543"/>
                </a:lnTo>
                <a:lnTo>
                  <a:pt x="554543" y="1442999"/>
                </a:lnTo>
                <a:lnTo>
                  <a:pt x="550634" y="1447078"/>
                </a:lnTo>
                <a:lnTo>
                  <a:pt x="548638" y="1449201"/>
                </a:lnTo>
                <a:lnTo>
                  <a:pt x="545917" y="1450263"/>
                </a:lnTo>
                <a:close/>
              </a:path>
              <a:path w="3557905" h="1492884">
                <a:moveTo>
                  <a:pt x="379838" y="1297153"/>
                </a:moveTo>
                <a:lnTo>
                  <a:pt x="374569" y="1297153"/>
                </a:lnTo>
                <a:lnTo>
                  <a:pt x="372145" y="1296305"/>
                </a:lnTo>
                <a:lnTo>
                  <a:pt x="365985" y="1290783"/>
                </a:lnTo>
                <a:lnTo>
                  <a:pt x="365601" y="1284327"/>
                </a:lnTo>
                <a:lnTo>
                  <a:pt x="373166" y="1275918"/>
                </a:lnTo>
                <a:lnTo>
                  <a:pt x="379626" y="1275536"/>
                </a:lnTo>
                <a:lnTo>
                  <a:pt x="383832" y="1279317"/>
                </a:lnTo>
                <a:lnTo>
                  <a:pt x="388040" y="1283054"/>
                </a:lnTo>
                <a:lnTo>
                  <a:pt x="388422" y="1289509"/>
                </a:lnTo>
                <a:lnTo>
                  <a:pt x="382600" y="1296007"/>
                </a:lnTo>
                <a:lnTo>
                  <a:pt x="379838" y="1297153"/>
                </a:lnTo>
                <a:close/>
              </a:path>
              <a:path w="3557905" h="1492884">
                <a:moveTo>
                  <a:pt x="413410" y="1327350"/>
                </a:moveTo>
                <a:lnTo>
                  <a:pt x="408183" y="1327350"/>
                </a:lnTo>
                <a:lnTo>
                  <a:pt x="405720" y="1326502"/>
                </a:lnTo>
                <a:lnTo>
                  <a:pt x="399599" y="1320938"/>
                </a:lnTo>
                <a:lnTo>
                  <a:pt x="399260" y="1314438"/>
                </a:lnTo>
                <a:lnTo>
                  <a:pt x="403041" y="1310276"/>
                </a:lnTo>
                <a:lnTo>
                  <a:pt x="406824" y="1306073"/>
                </a:lnTo>
                <a:lnTo>
                  <a:pt x="413325" y="1305776"/>
                </a:lnTo>
                <a:lnTo>
                  <a:pt x="421698" y="1313335"/>
                </a:lnTo>
                <a:lnTo>
                  <a:pt x="421995" y="1319791"/>
                </a:lnTo>
                <a:lnTo>
                  <a:pt x="416216" y="1326203"/>
                </a:lnTo>
                <a:lnTo>
                  <a:pt x="413410" y="1327350"/>
                </a:lnTo>
                <a:close/>
              </a:path>
              <a:path w="3557905" h="1492884">
                <a:moveTo>
                  <a:pt x="446814" y="1357803"/>
                </a:moveTo>
                <a:lnTo>
                  <a:pt x="441587" y="1357803"/>
                </a:lnTo>
                <a:lnTo>
                  <a:pt x="439122" y="1356910"/>
                </a:lnTo>
                <a:lnTo>
                  <a:pt x="437167" y="1355085"/>
                </a:lnTo>
                <a:lnTo>
                  <a:pt x="433003" y="1351263"/>
                </a:lnTo>
                <a:lnTo>
                  <a:pt x="432704" y="1344807"/>
                </a:lnTo>
                <a:lnTo>
                  <a:pt x="440355" y="1336483"/>
                </a:lnTo>
                <a:lnTo>
                  <a:pt x="446814" y="1336228"/>
                </a:lnTo>
                <a:lnTo>
                  <a:pt x="450932" y="1340006"/>
                </a:lnTo>
                <a:lnTo>
                  <a:pt x="455144" y="1343830"/>
                </a:lnTo>
                <a:lnTo>
                  <a:pt x="455399" y="1350286"/>
                </a:lnTo>
                <a:lnTo>
                  <a:pt x="451616" y="1354490"/>
                </a:lnTo>
                <a:lnTo>
                  <a:pt x="449576" y="1356657"/>
                </a:lnTo>
                <a:lnTo>
                  <a:pt x="446814" y="1357803"/>
                </a:lnTo>
                <a:close/>
              </a:path>
              <a:path w="3557905" h="1492884">
                <a:moveTo>
                  <a:pt x="451027" y="1340050"/>
                </a:moveTo>
                <a:close/>
              </a:path>
              <a:path w="3557905" h="1492884">
                <a:moveTo>
                  <a:pt x="468615" y="1284116"/>
                </a:moveTo>
                <a:lnTo>
                  <a:pt x="463515" y="1284116"/>
                </a:lnTo>
                <a:lnTo>
                  <a:pt x="461219" y="1283309"/>
                </a:lnTo>
                <a:lnTo>
                  <a:pt x="459308" y="1281737"/>
                </a:lnTo>
                <a:lnTo>
                  <a:pt x="455144" y="1278170"/>
                </a:lnTo>
                <a:lnTo>
                  <a:pt x="454633" y="1271884"/>
                </a:lnTo>
                <a:lnTo>
                  <a:pt x="458202" y="1267679"/>
                </a:lnTo>
                <a:lnTo>
                  <a:pt x="461774" y="1263517"/>
                </a:lnTo>
                <a:lnTo>
                  <a:pt x="468063" y="1263006"/>
                </a:lnTo>
                <a:lnTo>
                  <a:pt x="476434" y="1270142"/>
                </a:lnTo>
                <a:lnTo>
                  <a:pt x="476944" y="1276428"/>
                </a:lnTo>
                <a:lnTo>
                  <a:pt x="471377" y="1282925"/>
                </a:lnTo>
                <a:lnTo>
                  <a:pt x="468615" y="1284116"/>
                </a:lnTo>
                <a:close/>
              </a:path>
              <a:path w="3557905" h="1492884">
                <a:moveTo>
                  <a:pt x="537077" y="1343107"/>
                </a:moveTo>
                <a:lnTo>
                  <a:pt x="531979" y="1343107"/>
                </a:lnTo>
                <a:lnTo>
                  <a:pt x="529640" y="1342300"/>
                </a:lnTo>
                <a:lnTo>
                  <a:pt x="527771" y="1340645"/>
                </a:lnTo>
                <a:lnTo>
                  <a:pt x="523606" y="1337034"/>
                </a:lnTo>
                <a:lnTo>
                  <a:pt x="523181" y="1330749"/>
                </a:lnTo>
                <a:lnTo>
                  <a:pt x="526793" y="1326628"/>
                </a:lnTo>
                <a:lnTo>
                  <a:pt x="530406" y="1322466"/>
                </a:lnTo>
                <a:lnTo>
                  <a:pt x="536652" y="1322041"/>
                </a:lnTo>
                <a:lnTo>
                  <a:pt x="544981" y="1329220"/>
                </a:lnTo>
                <a:lnTo>
                  <a:pt x="545407" y="1335548"/>
                </a:lnTo>
                <a:lnTo>
                  <a:pt x="539839" y="1341918"/>
                </a:lnTo>
                <a:lnTo>
                  <a:pt x="537077" y="1343107"/>
                </a:lnTo>
                <a:close/>
              </a:path>
              <a:path w="3557905" h="1492884">
                <a:moveTo>
                  <a:pt x="706471" y="1492649"/>
                </a:moveTo>
                <a:lnTo>
                  <a:pt x="701372" y="1492649"/>
                </a:lnTo>
                <a:lnTo>
                  <a:pt x="699034" y="1491799"/>
                </a:lnTo>
                <a:lnTo>
                  <a:pt x="693000" y="1486447"/>
                </a:lnTo>
                <a:lnTo>
                  <a:pt x="692659" y="1480161"/>
                </a:lnTo>
                <a:lnTo>
                  <a:pt x="696315" y="1476043"/>
                </a:lnTo>
                <a:lnTo>
                  <a:pt x="699970" y="1471965"/>
                </a:lnTo>
                <a:lnTo>
                  <a:pt x="706259" y="1471582"/>
                </a:lnTo>
                <a:lnTo>
                  <a:pt x="714503" y="1478931"/>
                </a:lnTo>
                <a:lnTo>
                  <a:pt x="714844" y="1485217"/>
                </a:lnTo>
                <a:lnTo>
                  <a:pt x="709235" y="1491503"/>
                </a:lnTo>
                <a:lnTo>
                  <a:pt x="706471" y="1492649"/>
                </a:lnTo>
                <a:close/>
              </a:path>
              <a:path w="3557905" h="1492884">
                <a:moveTo>
                  <a:pt x="672728" y="1462579"/>
                </a:moveTo>
                <a:lnTo>
                  <a:pt x="667630" y="1462579"/>
                </a:lnTo>
                <a:lnTo>
                  <a:pt x="665291" y="1461729"/>
                </a:lnTo>
                <a:lnTo>
                  <a:pt x="663380" y="1460072"/>
                </a:lnTo>
                <a:lnTo>
                  <a:pt x="659257" y="1456420"/>
                </a:lnTo>
                <a:lnTo>
                  <a:pt x="658917" y="1450093"/>
                </a:lnTo>
                <a:lnTo>
                  <a:pt x="662573" y="1446016"/>
                </a:lnTo>
                <a:lnTo>
                  <a:pt x="666227" y="1441896"/>
                </a:lnTo>
                <a:lnTo>
                  <a:pt x="672517" y="1441514"/>
                </a:lnTo>
                <a:lnTo>
                  <a:pt x="680719" y="1448818"/>
                </a:lnTo>
                <a:lnTo>
                  <a:pt x="681101" y="1455103"/>
                </a:lnTo>
                <a:lnTo>
                  <a:pt x="677447" y="1459224"/>
                </a:lnTo>
                <a:lnTo>
                  <a:pt x="675449" y="1461433"/>
                </a:lnTo>
                <a:lnTo>
                  <a:pt x="672728" y="1462579"/>
                </a:lnTo>
                <a:close/>
              </a:path>
              <a:path w="3557905" h="1492884">
                <a:moveTo>
                  <a:pt x="502910" y="1313505"/>
                </a:moveTo>
                <a:lnTo>
                  <a:pt x="497811" y="1313505"/>
                </a:lnTo>
                <a:lnTo>
                  <a:pt x="495473" y="1312740"/>
                </a:lnTo>
                <a:lnTo>
                  <a:pt x="489438" y="1307516"/>
                </a:lnTo>
                <a:lnTo>
                  <a:pt x="488971" y="1301231"/>
                </a:lnTo>
                <a:lnTo>
                  <a:pt x="492584" y="1297068"/>
                </a:lnTo>
                <a:lnTo>
                  <a:pt x="496153" y="1292906"/>
                </a:lnTo>
                <a:lnTo>
                  <a:pt x="502443" y="1292440"/>
                </a:lnTo>
                <a:lnTo>
                  <a:pt x="506607" y="1296050"/>
                </a:lnTo>
                <a:lnTo>
                  <a:pt x="510772" y="1299617"/>
                </a:lnTo>
                <a:lnTo>
                  <a:pt x="511239" y="1305903"/>
                </a:lnTo>
                <a:lnTo>
                  <a:pt x="507670" y="1310065"/>
                </a:lnTo>
                <a:lnTo>
                  <a:pt x="505671" y="1312358"/>
                </a:lnTo>
                <a:lnTo>
                  <a:pt x="502910" y="1313505"/>
                </a:lnTo>
                <a:close/>
              </a:path>
              <a:path w="3557905" h="1492884">
                <a:moveTo>
                  <a:pt x="638944" y="1432551"/>
                </a:moveTo>
                <a:lnTo>
                  <a:pt x="633844" y="1432551"/>
                </a:lnTo>
                <a:lnTo>
                  <a:pt x="631464" y="1431744"/>
                </a:lnTo>
                <a:lnTo>
                  <a:pt x="629594" y="1430046"/>
                </a:lnTo>
                <a:lnTo>
                  <a:pt x="625473" y="1426435"/>
                </a:lnTo>
                <a:lnTo>
                  <a:pt x="625089" y="1420108"/>
                </a:lnTo>
                <a:lnTo>
                  <a:pt x="628745" y="1416031"/>
                </a:lnTo>
                <a:lnTo>
                  <a:pt x="632400" y="1411911"/>
                </a:lnTo>
                <a:lnTo>
                  <a:pt x="638689" y="1411529"/>
                </a:lnTo>
                <a:lnTo>
                  <a:pt x="646892" y="1418791"/>
                </a:lnTo>
                <a:lnTo>
                  <a:pt x="647274" y="1425119"/>
                </a:lnTo>
                <a:lnTo>
                  <a:pt x="641663" y="1431448"/>
                </a:lnTo>
                <a:lnTo>
                  <a:pt x="638944" y="1432551"/>
                </a:lnTo>
                <a:close/>
              </a:path>
              <a:path w="3557905" h="1492884">
                <a:moveTo>
                  <a:pt x="571119" y="1372795"/>
                </a:moveTo>
                <a:lnTo>
                  <a:pt x="566018" y="1372795"/>
                </a:lnTo>
                <a:lnTo>
                  <a:pt x="563682" y="1371988"/>
                </a:lnTo>
                <a:lnTo>
                  <a:pt x="561812" y="1370331"/>
                </a:lnTo>
                <a:lnTo>
                  <a:pt x="557648" y="1366721"/>
                </a:lnTo>
                <a:lnTo>
                  <a:pt x="557222" y="1360435"/>
                </a:lnTo>
                <a:lnTo>
                  <a:pt x="560876" y="1356317"/>
                </a:lnTo>
                <a:lnTo>
                  <a:pt x="564489" y="1352154"/>
                </a:lnTo>
                <a:lnTo>
                  <a:pt x="570779" y="1351771"/>
                </a:lnTo>
                <a:lnTo>
                  <a:pt x="579064" y="1358992"/>
                </a:lnTo>
                <a:lnTo>
                  <a:pt x="579448" y="1365277"/>
                </a:lnTo>
                <a:lnTo>
                  <a:pt x="573881" y="1371648"/>
                </a:lnTo>
                <a:lnTo>
                  <a:pt x="571119" y="1372795"/>
                </a:lnTo>
                <a:close/>
              </a:path>
              <a:path w="3557905" h="1492884">
                <a:moveTo>
                  <a:pt x="605073" y="1402651"/>
                </a:moveTo>
                <a:lnTo>
                  <a:pt x="599975" y="1402651"/>
                </a:lnTo>
                <a:lnTo>
                  <a:pt x="597636" y="1401803"/>
                </a:lnTo>
                <a:lnTo>
                  <a:pt x="591602" y="1396536"/>
                </a:lnTo>
                <a:lnTo>
                  <a:pt x="591220" y="1390250"/>
                </a:lnTo>
                <a:lnTo>
                  <a:pt x="594833" y="1386088"/>
                </a:lnTo>
                <a:lnTo>
                  <a:pt x="598487" y="1382011"/>
                </a:lnTo>
                <a:lnTo>
                  <a:pt x="604776" y="1381586"/>
                </a:lnTo>
                <a:lnTo>
                  <a:pt x="608897" y="1385240"/>
                </a:lnTo>
                <a:lnTo>
                  <a:pt x="613021" y="1388848"/>
                </a:lnTo>
                <a:lnTo>
                  <a:pt x="613402" y="1395134"/>
                </a:lnTo>
                <a:lnTo>
                  <a:pt x="607835" y="1401504"/>
                </a:lnTo>
                <a:lnTo>
                  <a:pt x="605073" y="1402651"/>
                </a:lnTo>
                <a:close/>
              </a:path>
              <a:path w="3557905" h="1492884">
                <a:moveTo>
                  <a:pt x="589944" y="1298344"/>
                </a:moveTo>
                <a:lnTo>
                  <a:pt x="585016" y="1298344"/>
                </a:lnTo>
                <a:lnTo>
                  <a:pt x="582806" y="1297620"/>
                </a:lnTo>
                <a:lnTo>
                  <a:pt x="581021" y="1296135"/>
                </a:lnTo>
                <a:lnTo>
                  <a:pt x="576898" y="1292780"/>
                </a:lnTo>
                <a:lnTo>
                  <a:pt x="576302" y="1286664"/>
                </a:lnTo>
                <a:lnTo>
                  <a:pt x="579703" y="1282544"/>
                </a:lnTo>
                <a:lnTo>
                  <a:pt x="583061" y="1278382"/>
                </a:lnTo>
                <a:lnTo>
                  <a:pt x="589180" y="1277786"/>
                </a:lnTo>
                <a:lnTo>
                  <a:pt x="597466" y="1284582"/>
                </a:lnTo>
                <a:lnTo>
                  <a:pt x="598061" y="1290698"/>
                </a:lnTo>
                <a:lnTo>
                  <a:pt x="592749" y="1297153"/>
                </a:lnTo>
                <a:lnTo>
                  <a:pt x="589944" y="1298344"/>
                </a:lnTo>
                <a:close/>
              </a:path>
              <a:path w="3557905" h="1492884">
                <a:moveTo>
                  <a:pt x="581021" y="1296177"/>
                </a:moveTo>
                <a:close/>
              </a:path>
              <a:path w="3557905" h="1492884">
                <a:moveTo>
                  <a:pt x="624834" y="1327138"/>
                </a:moveTo>
                <a:lnTo>
                  <a:pt x="619862" y="1327138"/>
                </a:lnTo>
                <a:lnTo>
                  <a:pt x="617652" y="1326417"/>
                </a:lnTo>
                <a:lnTo>
                  <a:pt x="615868" y="1324888"/>
                </a:lnTo>
                <a:lnTo>
                  <a:pt x="611746" y="1321489"/>
                </a:lnTo>
                <a:lnTo>
                  <a:pt x="611151" y="1315374"/>
                </a:lnTo>
                <a:lnTo>
                  <a:pt x="614593" y="1311253"/>
                </a:lnTo>
                <a:lnTo>
                  <a:pt x="617992" y="1307135"/>
                </a:lnTo>
                <a:lnTo>
                  <a:pt x="624112" y="1306583"/>
                </a:lnTo>
                <a:lnTo>
                  <a:pt x="628235" y="1309980"/>
                </a:lnTo>
                <a:lnTo>
                  <a:pt x="632356" y="1313420"/>
                </a:lnTo>
                <a:lnTo>
                  <a:pt x="632910" y="1319494"/>
                </a:lnTo>
                <a:lnTo>
                  <a:pt x="627598" y="1325950"/>
                </a:lnTo>
                <a:lnTo>
                  <a:pt x="624834" y="1327138"/>
                </a:lnTo>
                <a:close/>
              </a:path>
              <a:path w="3557905" h="1492884">
                <a:moveTo>
                  <a:pt x="659597" y="1356018"/>
                </a:moveTo>
                <a:lnTo>
                  <a:pt x="654625" y="1356018"/>
                </a:lnTo>
                <a:lnTo>
                  <a:pt x="652416" y="1355296"/>
                </a:lnTo>
                <a:lnTo>
                  <a:pt x="650631" y="1353768"/>
                </a:lnTo>
                <a:lnTo>
                  <a:pt x="646508" y="1350371"/>
                </a:lnTo>
                <a:lnTo>
                  <a:pt x="645956" y="1344253"/>
                </a:lnTo>
                <a:lnTo>
                  <a:pt x="649355" y="1340135"/>
                </a:lnTo>
                <a:lnTo>
                  <a:pt x="652797" y="1336014"/>
                </a:lnTo>
                <a:lnTo>
                  <a:pt x="658917" y="1335463"/>
                </a:lnTo>
                <a:lnTo>
                  <a:pt x="667119" y="1342343"/>
                </a:lnTo>
                <a:lnTo>
                  <a:pt x="667671" y="1348415"/>
                </a:lnTo>
                <a:lnTo>
                  <a:pt x="662359" y="1354830"/>
                </a:lnTo>
                <a:lnTo>
                  <a:pt x="659597" y="1356018"/>
                </a:lnTo>
                <a:close/>
              </a:path>
              <a:path w="3557905" h="1492884">
                <a:moveTo>
                  <a:pt x="554969" y="1269761"/>
                </a:moveTo>
                <a:lnTo>
                  <a:pt x="549997" y="1269761"/>
                </a:lnTo>
                <a:lnTo>
                  <a:pt x="547830" y="1269037"/>
                </a:lnTo>
                <a:lnTo>
                  <a:pt x="541879" y="1264238"/>
                </a:lnTo>
                <a:lnTo>
                  <a:pt x="541242" y="1258123"/>
                </a:lnTo>
                <a:lnTo>
                  <a:pt x="548001" y="1249840"/>
                </a:lnTo>
                <a:lnTo>
                  <a:pt x="554120" y="1249203"/>
                </a:lnTo>
                <a:lnTo>
                  <a:pt x="558285" y="1252559"/>
                </a:lnTo>
                <a:lnTo>
                  <a:pt x="562406" y="1255958"/>
                </a:lnTo>
                <a:lnTo>
                  <a:pt x="563043" y="1262030"/>
                </a:lnTo>
                <a:lnTo>
                  <a:pt x="559687" y="1266192"/>
                </a:lnTo>
                <a:lnTo>
                  <a:pt x="557774" y="1268529"/>
                </a:lnTo>
                <a:lnTo>
                  <a:pt x="554969" y="1269761"/>
                </a:lnTo>
                <a:close/>
              </a:path>
              <a:path w="3557905" h="1492884">
                <a:moveTo>
                  <a:pt x="694276" y="1384985"/>
                </a:moveTo>
                <a:lnTo>
                  <a:pt x="689304" y="1384985"/>
                </a:lnTo>
                <a:lnTo>
                  <a:pt x="687135" y="1384263"/>
                </a:lnTo>
                <a:lnTo>
                  <a:pt x="681186" y="1379292"/>
                </a:lnTo>
                <a:lnTo>
                  <a:pt x="680676" y="1373176"/>
                </a:lnTo>
                <a:lnTo>
                  <a:pt x="687517" y="1364981"/>
                </a:lnTo>
                <a:lnTo>
                  <a:pt x="693639" y="1364427"/>
                </a:lnTo>
                <a:lnTo>
                  <a:pt x="701839" y="1371308"/>
                </a:lnTo>
                <a:lnTo>
                  <a:pt x="702391" y="1377424"/>
                </a:lnTo>
                <a:lnTo>
                  <a:pt x="697038" y="1383794"/>
                </a:lnTo>
                <a:lnTo>
                  <a:pt x="694276" y="1384985"/>
                </a:lnTo>
                <a:close/>
              </a:path>
              <a:path w="3557905" h="1492884">
                <a:moveTo>
                  <a:pt x="763674" y="1442957"/>
                </a:moveTo>
                <a:lnTo>
                  <a:pt x="758700" y="1442957"/>
                </a:lnTo>
                <a:lnTo>
                  <a:pt x="756490" y="1442236"/>
                </a:lnTo>
                <a:lnTo>
                  <a:pt x="754706" y="1440707"/>
                </a:lnTo>
                <a:lnTo>
                  <a:pt x="750585" y="1437308"/>
                </a:lnTo>
                <a:lnTo>
                  <a:pt x="750031" y="1431193"/>
                </a:lnTo>
                <a:lnTo>
                  <a:pt x="756916" y="1422954"/>
                </a:lnTo>
                <a:lnTo>
                  <a:pt x="762993" y="1422402"/>
                </a:lnTo>
                <a:lnTo>
                  <a:pt x="771238" y="1429281"/>
                </a:lnTo>
                <a:lnTo>
                  <a:pt x="771790" y="1435355"/>
                </a:lnTo>
                <a:lnTo>
                  <a:pt x="766436" y="1441769"/>
                </a:lnTo>
                <a:lnTo>
                  <a:pt x="763674" y="1442957"/>
                </a:lnTo>
                <a:close/>
              </a:path>
              <a:path w="3557905" h="1492884">
                <a:moveTo>
                  <a:pt x="841385" y="1492885"/>
                </a:moveTo>
                <a:lnTo>
                  <a:pt x="820024" y="1492885"/>
                </a:lnTo>
                <a:lnTo>
                  <a:pt x="819643" y="1488954"/>
                </a:lnTo>
                <a:lnTo>
                  <a:pt x="826443" y="1480715"/>
                </a:lnTo>
                <a:lnTo>
                  <a:pt x="832518" y="1480120"/>
                </a:lnTo>
                <a:lnTo>
                  <a:pt x="840806" y="1486915"/>
                </a:lnTo>
                <a:lnTo>
                  <a:pt x="841385" y="1492885"/>
                </a:lnTo>
                <a:close/>
              </a:path>
              <a:path w="3557905" h="1492884">
                <a:moveTo>
                  <a:pt x="728952" y="1413993"/>
                </a:moveTo>
                <a:lnTo>
                  <a:pt x="724024" y="1413993"/>
                </a:lnTo>
                <a:lnTo>
                  <a:pt x="721814" y="1413228"/>
                </a:lnTo>
                <a:lnTo>
                  <a:pt x="719986" y="1411741"/>
                </a:lnTo>
                <a:lnTo>
                  <a:pt x="715906" y="1408300"/>
                </a:lnTo>
                <a:lnTo>
                  <a:pt x="715354" y="1402185"/>
                </a:lnTo>
                <a:lnTo>
                  <a:pt x="722196" y="1393989"/>
                </a:lnTo>
                <a:lnTo>
                  <a:pt x="728315" y="1393435"/>
                </a:lnTo>
                <a:lnTo>
                  <a:pt x="736518" y="1400316"/>
                </a:lnTo>
                <a:lnTo>
                  <a:pt x="737070" y="1406432"/>
                </a:lnTo>
                <a:lnTo>
                  <a:pt x="731716" y="1412802"/>
                </a:lnTo>
                <a:lnTo>
                  <a:pt x="728952" y="1413993"/>
                </a:lnTo>
                <a:close/>
              </a:path>
              <a:path w="3557905" h="1492884">
                <a:moveTo>
                  <a:pt x="798435" y="1471880"/>
                </a:moveTo>
                <a:lnTo>
                  <a:pt x="793464" y="1471880"/>
                </a:lnTo>
                <a:lnTo>
                  <a:pt x="791297" y="1471159"/>
                </a:lnTo>
                <a:lnTo>
                  <a:pt x="789469" y="1469628"/>
                </a:lnTo>
                <a:lnTo>
                  <a:pt x="785346" y="1466231"/>
                </a:lnTo>
                <a:lnTo>
                  <a:pt x="784794" y="1460116"/>
                </a:lnTo>
                <a:lnTo>
                  <a:pt x="788195" y="1455995"/>
                </a:lnTo>
                <a:lnTo>
                  <a:pt x="791635" y="1451877"/>
                </a:lnTo>
                <a:lnTo>
                  <a:pt x="797757" y="1451325"/>
                </a:lnTo>
                <a:lnTo>
                  <a:pt x="805958" y="1458162"/>
                </a:lnTo>
                <a:lnTo>
                  <a:pt x="806553" y="1464234"/>
                </a:lnTo>
                <a:lnTo>
                  <a:pt x="803111" y="1468355"/>
                </a:lnTo>
                <a:lnTo>
                  <a:pt x="801197" y="1470690"/>
                </a:lnTo>
                <a:lnTo>
                  <a:pt x="798435" y="1471880"/>
                </a:lnTo>
                <a:close/>
              </a:path>
              <a:path w="3557905" h="1492884">
                <a:moveTo>
                  <a:pt x="909057" y="1468737"/>
                </a:moveTo>
                <a:lnTo>
                  <a:pt x="904212" y="1468737"/>
                </a:lnTo>
                <a:lnTo>
                  <a:pt x="902172" y="1468100"/>
                </a:lnTo>
                <a:lnTo>
                  <a:pt x="896349" y="1463598"/>
                </a:lnTo>
                <a:lnTo>
                  <a:pt x="895584" y="1457652"/>
                </a:lnTo>
                <a:lnTo>
                  <a:pt x="902002" y="1449454"/>
                </a:lnTo>
                <a:lnTo>
                  <a:pt x="907909" y="1448733"/>
                </a:lnTo>
                <a:lnTo>
                  <a:pt x="916110" y="1455103"/>
                </a:lnTo>
                <a:lnTo>
                  <a:pt x="916876" y="1461008"/>
                </a:lnTo>
                <a:lnTo>
                  <a:pt x="913688" y="1465128"/>
                </a:lnTo>
                <a:lnTo>
                  <a:pt x="911819" y="1467505"/>
                </a:lnTo>
                <a:lnTo>
                  <a:pt x="909057" y="1468737"/>
                </a:lnTo>
                <a:close/>
              </a:path>
              <a:path w="3557905" h="1492884">
                <a:moveTo>
                  <a:pt x="949339" y="1492885"/>
                </a:moveTo>
                <a:lnTo>
                  <a:pt x="934529" y="1492885"/>
                </a:lnTo>
                <a:lnTo>
                  <a:pt x="932302" y="1491204"/>
                </a:lnTo>
                <a:lnTo>
                  <a:pt x="931495" y="1485302"/>
                </a:lnTo>
                <a:lnTo>
                  <a:pt x="937743" y="1477019"/>
                </a:lnTo>
                <a:lnTo>
                  <a:pt x="943648" y="1476169"/>
                </a:lnTo>
                <a:lnTo>
                  <a:pt x="951977" y="1482455"/>
                </a:lnTo>
                <a:lnTo>
                  <a:pt x="952787" y="1488359"/>
                </a:lnTo>
                <a:lnTo>
                  <a:pt x="949339" y="1492885"/>
                </a:lnTo>
                <a:close/>
              </a:path>
              <a:path w="3557905" h="1492884">
                <a:moveTo>
                  <a:pt x="661807" y="1271076"/>
                </a:moveTo>
                <a:lnTo>
                  <a:pt x="656962" y="1271076"/>
                </a:lnTo>
                <a:lnTo>
                  <a:pt x="654922" y="1270439"/>
                </a:lnTo>
                <a:lnTo>
                  <a:pt x="653223" y="1269081"/>
                </a:lnTo>
                <a:lnTo>
                  <a:pt x="649100" y="1265895"/>
                </a:lnTo>
                <a:lnTo>
                  <a:pt x="648336" y="1259991"/>
                </a:lnTo>
                <a:lnTo>
                  <a:pt x="651565" y="1255914"/>
                </a:lnTo>
                <a:lnTo>
                  <a:pt x="654711" y="1251794"/>
                </a:lnTo>
                <a:lnTo>
                  <a:pt x="660660" y="1251030"/>
                </a:lnTo>
                <a:lnTo>
                  <a:pt x="668862" y="1257401"/>
                </a:lnTo>
                <a:lnTo>
                  <a:pt x="669626" y="1263347"/>
                </a:lnTo>
                <a:lnTo>
                  <a:pt x="664569" y="1269844"/>
                </a:lnTo>
                <a:lnTo>
                  <a:pt x="661807" y="1271076"/>
                </a:lnTo>
                <a:close/>
              </a:path>
              <a:path w="3557905" h="1492884">
                <a:moveTo>
                  <a:pt x="697293" y="1299022"/>
                </a:moveTo>
                <a:lnTo>
                  <a:pt x="692491" y="1299022"/>
                </a:lnTo>
                <a:lnTo>
                  <a:pt x="690408" y="1298344"/>
                </a:lnTo>
                <a:lnTo>
                  <a:pt x="684585" y="1293757"/>
                </a:lnTo>
                <a:lnTo>
                  <a:pt x="683907" y="1287811"/>
                </a:lnTo>
                <a:lnTo>
                  <a:pt x="687179" y="1283732"/>
                </a:lnTo>
                <a:lnTo>
                  <a:pt x="690408" y="1279655"/>
                </a:lnTo>
                <a:lnTo>
                  <a:pt x="696315" y="1278977"/>
                </a:lnTo>
                <a:lnTo>
                  <a:pt x="700395" y="1282247"/>
                </a:lnTo>
                <a:lnTo>
                  <a:pt x="704475" y="1285474"/>
                </a:lnTo>
                <a:lnTo>
                  <a:pt x="705155" y="1291378"/>
                </a:lnTo>
                <a:lnTo>
                  <a:pt x="700055" y="1297790"/>
                </a:lnTo>
                <a:lnTo>
                  <a:pt x="697293" y="1299022"/>
                </a:lnTo>
                <a:close/>
              </a:path>
              <a:path w="3557905" h="1492884">
                <a:moveTo>
                  <a:pt x="767710" y="1355721"/>
                </a:moveTo>
                <a:lnTo>
                  <a:pt x="762908" y="1355721"/>
                </a:lnTo>
                <a:lnTo>
                  <a:pt x="760783" y="1355041"/>
                </a:lnTo>
                <a:lnTo>
                  <a:pt x="759040" y="1353598"/>
                </a:lnTo>
                <a:lnTo>
                  <a:pt x="755004" y="1350327"/>
                </a:lnTo>
                <a:lnTo>
                  <a:pt x="754409" y="1344382"/>
                </a:lnTo>
                <a:lnTo>
                  <a:pt x="760954" y="1336313"/>
                </a:lnTo>
                <a:lnTo>
                  <a:pt x="766903" y="1335718"/>
                </a:lnTo>
                <a:lnTo>
                  <a:pt x="774977" y="1342258"/>
                </a:lnTo>
                <a:lnTo>
                  <a:pt x="775572" y="1348204"/>
                </a:lnTo>
                <a:lnTo>
                  <a:pt x="770430" y="1354533"/>
                </a:lnTo>
                <a:lnTo>
                  <a:pt x="767710" y="1355721"/>
                </a:lnTo>
                <a:close/>
              </a:path>
              <a:path w="3557905" h="1492884">
                <a:moveTo>
                  <a:pt x="838044" y="1412591"/>
                </a:moveTo>
                <a:lnTo>
                  <a:pt x="833240" y="1412591"/>
                </a:lnTo>
                <a:lnTo>
                  <a:pt x="831159" y="1411911"/>
                </a:lnTo>
                <a:lnTo>
                  <a:pt x="829416" y="1410552"/>
                </a:lnTo>
                <a:lnTo>
                  <a:pt x="825337" y="1407282"/>
                </a:lnTo>
                <a:lnTo>
                  <a:pt x="824699" y="1401336"/>
                </a:lnTo>
                <a:lnTo>
                  <a:pt x="827972" y="1397301"/>
                </a:lnTo>
                <a:lnTo>
                  <a:pt x="831244" y="1393224"/>
                </a:lnTo>
                <a:lnTo>
                  <a:pt x="837150" y="1392587"/>
                </a:lnTo>
                <a:lnTo>
                  <a:pt x="845267" y="1399128"/>
                </a:lnTo>
                <a:lnTo>
                  <a:pt x="845905" y="1405030"/>
                </a:lnTo>
                <a:lnTo>
                  <a:pt x="840806" y="1411400"/>
                </a:lnTo>
                <a:lnTo>
                  <a:pt x="838044" y="1412591"/>
                </a:lnTo>
                <a:close/>
              </a:path>
              <a:path w="3557905" h="1492884">
                <a:moveTo>
                  <a:pt x="732565" y="1327265"/>
                </a:moveTo>
                <a:lnTo>
                  <a:pt x="727763" y="1327265"/>
                </a:lnTo>
                <a:lnTo>
                  <a:pt x="725680" y="1326587"/>
                </a:lnTo>
                <a:lnTo>
                  <a:pt x="719859" y="1321915"/>
                </a:lnTo>
                <a:lnTo>
                  <a:pt x="719220" y="1316010"/>
                </a:lnTo>
                <a:lnTo>
                  <a:pt x="722492" y="1311977"/>
                </a:lnTo>
                <a:lnTo>
                  <a:pt x="725765" y="1307900"/>
                </a:lnTo>
                <a:lnTo>
                  <a:pt x="731716" y="1307261"/>
                </a:lnTo>
                <a:lnTo>
                  <a:pt x="739790" y="1313802"/>
                </a:lnTo>
                <a:lnTo>
                  <a:pt x="740427" y="1319706"/>
                </a:lnTo>
                <a:lnTo>
                  <a:pt x="735327" y="1326077"/>
                </a:lnTo>
                <a:lnTo>
                  <a:pt x="732565" y="1327265"/>
                </a:lnTo>
                <a:close/>
              </a:path>
              <a:path w="3557905" h="1492884">
                <a:moveTo>
                  <a:pt x="802855" y="1384178"/>
                </a:moveTo>
                <a:lnTo>
                  <a:pt x="798010" y="1384178"/>
                </a:lnTo>
                <a:lnTo>
                  <a:pt x="795929" y="1383498"/>
                </a:lnTo>
                <a:lnTo>
                  <a:pt x="790150" y="1378825"/>
                </a:lnTo>
                <a:lnTo>
                  <a:pt x="789511" y="1372880"/>
                </a:lnTo>
                <a:lnTo>
                  <a:pt x="796055" y="1364811"/>
                </a:lnTo>
                <a:lnTo>
                  <a:pt x="802007" y="1364174"/>
                </a:lnTo>
                <a:lnTo>
                  <a:pt x="810081" y="1370756"/>
                </a:lnTo>
                <a:lnTo>
                  <a:pt x="810718" y="1376660"/>
                </a:lnTo>
                <a:lnTo>
                  <a:pt x="805576" y="1382988"/>
                </a:lnTo>
                <a:lnTo>
                  <a:pt x="802855" y="1384178"/>
                </a:lnTo>
                <a:close/>
              </a:path>
              <a:path w="3557905" h="1492884">
                <a:moveTo>
                  <a:pt x="873443" y="1440834"/>
                </a:moveTo>
                <a:lnTo>
                  <a:pt x="868599" y="1440834"/>
                </a:lnTo>
                <a:lnTo>
                  <a:pt x="866516" y="1440154"/>
                </a:lnTo>
                <a:lnTo>
                  <a:pt x="864773" y="1438795"/>
                </a:lnTo>
                <a:lnTo>
                  <a:pt x="860737" y="1435566"/>
                </a:lnTo>
                <a:lnTo>
                  <a:pt x="860015" y="1429664"/>
                </a:lnTo>
                <a:lnTo>
                  <a:pt x="863287" y="1425587"/>
                </a:lnTo>
                <a:lnTo>
                  <a:pt x="866516" y="1421510"/>
                </a:lnTo>
                <a:lnTo>
                  <a:pt x="872424" y="1420830"/>
                </a:lnTo>
                <a:lnTo>
                  <a:pt x="880583" y="1427286"/>
                </a:lnTo>
                <a:lnTo>
                  <a:pt x="881264" y="1433190"/>
                </a:lnTo>
                <a:lnTo>
                  <a:pt x="876163" y="1439602"/>
                </a:lnTo>
                <a:lnTo>
                  <a:pt x="873443" y="1440834"/>
                </a:lnTo>
                <a:close/>
              </a:path>
              <a:path w="3557905" h="1492884">
                <a:moveTo>
                  <a:pt x="2480857" y="1446779"/>
                </a:moveTo>
                <a:lnTo>
                  <a:pt x="2476101" y="1446779"/>
                </a:lnTo>
                <a:lnTo>
                  <a:pt x="2474822" y="1446524"/>
                </a:lnTo>
                <a:lnTo>
                  <a:pt x="2469000" y="1443893"/>
                </a:lnTo>
                <a:lnTo>
                  <a:pt x="2466962" y="1438455"/>
                </a:lnTo>
                <a:lnTo>
                  <a:pt x="2471125" y="1429239"/>
                </a:lnTo>
                <a:lnTo>
                  <a:pt x="2476565" y="1427201"/>
                </a:lnTo>
                <a:lnTo>
                  <a:pt x="2485746" y="1431363"/>
                </a:lnTo>
                <a:lnTo>
                  <a:pt x="2487787" y="1436798"/>
                </a:lnTo>
                <a:lnTo>
                  <a:pt x="2484173" y="1444784"/>
                </a:lnTo>
                <a:lnTo>
                  <a:pt x="2480857" y="1446779"/>
                </a:lnTo>
                <a:close/>
              </a:path>
              <a:path w="3557905" h="1492884">
                <a:moveTo>
                  <a:pt x="2395949" y="1418196"/>
                </a:moveTo>
                <a:lnTo>
                  <a:pt x="2391106" y="1418196"/>
                </a:lnTo>
                <a:lnTo>
                  <a:pt x="2390426" y="1418111"/>
                </a:lnTo>
                <a:lnTo>
                  <a:pt x="2389745" y="1417985"/>
                </a:lnTo>
                <a:lnTo>
                  <a:pt x="2384815" y="1416838"/>
                </a:lnTo>
                <a:lnTo>
                  <a:pt x="2381714" y="1411954"/>
                </a:lnTo>
                <a:lnTo>
                  <a:pt x="2382860" y="1407027"/>
                </a:lnTo>
                <a:lnTo>
                  <a:pt x="2383964" y="1402100"/>
                </a:lnTo>
                <a:lnTo>
                  <a:pt x="2388853" y="1398999"/>
                </a:lnTo>
                <a:lnTo>
                  <a:pt x="2398713" y="1401251"/>
                </a:lnTo>
                <a:lnTo>
                  <a:pt x="2401813" y="1406135"/>
                </a:lnTo>
                <a:lnTo>
                  <a:pt x="2400710" y="1411060"/>
                </a:lnTo>
                <a:lnTo>
                  <a:pt x="2399730" y="1415307"/>
                </a:lnTo>
                <a:lnTo>
                  <a:pt x="2395949" y="1418196"/>
                </a:lnTo>
                <a:close/>
              </a:path>
              <a:path w="3557905" h="1492884">
                <a:moveTo>
                  <a:pt x="2439127" y="1430301"/>
                </a:moveTo>
                <a:lnTo>
                  <a:pt x="2434326" y="1430301"/>
                </a:lnTo>
                <a:lnTo>
                  <a:pt x="2433388" y="1430172"/>
                </a:lnTo>
                <a:lnTo>
                  <a:pt x="2432412" y="1429834"/>
                </a:lnTo>
                <a:lnTo>
                  <a:pt x="2427611" y="1428262"/>
                </a:lnTo>
                <a:lnTo>
                  <a:pt x="2425017" y="1423080"/>
                </a:lnTo>
                <a:lnTo>
                  <a:pt x="2426631" y="1418281"/>
                </a:lnTo>
                <a:lnTo>
                  <a:pt x="2428204" y="1413483"/>
                </a:lnTo>
                <a:lnTo>
                  <a:pt x="2433388" y="1410892"/>
                </a:lnTo>
                <a:lnTo>
                  <a:pt x="2442995" y="1414078"/>
                </a:lnTo>
                <a:lnTo>
                  <a:pt x="2445585" y="1419258"/>
                </a:lnTo>
                <a:lnTo>
                  <a:pt x="2442696" y="1427881"/>
                </a:lnTo>
                <a:lnTo>
                  <a:pt x="2439127" y="1430301"/>
                </a:lnTo>
                <a:close/>
              </a:path>
              <a:path w="3557905" h="1492884">
                <a:moveTo>
                  <a:pt x="2307128" y="1406092"/>
                </a:moveTo>
                <a:lnTo>
                  <a:pt x="2301816" y="1406092"/>
                </a:lnTo>
                <a:lnTo>
                  <a:pt x="2296803" y="1405837"/>
                </a:lnTo>
                <a:lnTo>
                  <a:pt x="2292894" y="1401548"/>
                </a:lnTo>
                <a:lnTo>
                  <a:pt x="2293404" y="1391440"/>
                </a:lnTo>
                <a:lnTo>
                  <a:pt x="2297695" y="1387575"/>
                </a:lnTo>
                <a:lnTo>
                  <a:pt x="2307809" y="1388085"/>
                </a:lnTo>
                <a:lnTo>
                  <a:pt x="2311677" y="1392373"/>
                </a:lnTo>
                <a:lnTo>
                  <a:pt x="2311167" y="1402313"/>
                </a:lnTo>
                <a:lnTo>
                  <a:pt x="2307128" y="1406092"/>
                </a:lnTo>
                <a:close/>
              </a:path>
              <a:path w="3557905" h="1492884">
                <a:moveTo>
                  <a:pt x="2078963" y="1430004"/>
                </a:moveTo>
                <a:lnTo>
                  <a:pt x="2074118" y="1430004"/>
                </a:lnTo>
                <a:lnTo>
                  <a:pt x="2070379" y="1427201"/>
                </a:lnTo>
                <a:lnTo>
                  <a:pt x="2069401" y="1422995"/>
                </a:lnTo>
                <a:lnTo>
                  <a:pt x="2068210" y="1418070"/>
                </a:lnTo>
                <a:lnTo>
                  <a:pt x="2071271" y="1413142"/>
                </a:lnTo>
                <a:lnTo>
                  <a:pt x="2081088" y="1410807"/>
                </a:lnTo>
                <a:lnTo>
                  <a:pt x="2086016" y="1413864"/>
                </a:lnTo>
                <a:lnTo>
                  <a:pt x="2087208" y="1418748"/>
                </a:lnTo>
                <a:lnTo>
                  <a:pt x="2088355" y="1423675"/>
                </a:lnTo>
                <a:lnTo>
                  <a:pt x="2085338" y="1428603"/>
                </a:lnTo>
                <a:lnTo>
                  <a:pt x="2079685" y="1429961"/>
                </a:lnTo>
                <a:lnTo>
                  <a:pt x="2078963" y="1430004"/>
                </a:lnTo>
                <a:close/>
              </a:path>
              <a:path w="3557905" h="1492884">
                <a:moveTo>
                  <a:pt x="2035360" y="1441300"/>
                </a:moveTo>
                <a:lnTo>
                  <a:pt x="2030515" y="1441300"/>
                </a:lnTo>
                <a:lnTo>
                  <a:pt x="2026861" y="1438625"/>
                </a:lnTo>
                <a:lnTo>
                  <a:pt x="2025702" y="1434548"/>
                </a:lnTo>
                <a:lnTo>
                  <a:pt x="2024395" y="1429749"/>
                </a:lnTo>
                <a:lnTo>
                  <a:pt x="2027242" y="1424696"/>
                </a:lnTo>
                <a:lnTo>
                  <a:pt x="2036974" y="1421977"/>
                </a:lnTo>
                <a:lnTo>
                  <a:pt x="2042031" y="1424822"/>
                </a:lnTo>
                <a:lnTo>
                  <a:pt x="2043361" y="1429749"/>
                </a:lnTo>
                <a:lnTo>
                  <a:pt x="2044710" y="1434548"/>
                </a:lnTo>
                <a:lnTo>
                  <a:pt x="2041863" y="1439602"/>
                </a:lnTo>
                <a:lnTo>
                  <a:pt x="2036974" y="1440960"/>
                </a:lnTo>
                <a:lnTo>
                  <a:pt x="2036167" y="1441174"/>
                </a:lnTo>
                <a:lnTo>
                  <a:pt x="2035360" y="1441300"/>
                </a:lnTo>
                <a:close/>
              </a:path>
              <a:path w="3557905" h="1492884">
                <a:moveTo>
                  <a:pt x="1992056" y="1454042"/>
                </a:moveTo>
                <a:lnTo>
                  <a:pt x="1987295" y="1454042"/>
                </a:lnTo>
                <a:lnTo>
                  <a:pt x="1983641" y="1451537"/>
                </a:lnTo>
                <a:lnTo>
                  <a:pt x="1980964" y="1442787"/>
                </a:lnTo>
                <a:lnTo>
                  <a:pt x="1983641" y="1437648"/>
                </a:lnTo>
                <a:lnTo>
                  <a:pt x="1993288" y="1434675"/>
                </a:lnTo>
                <a:lnTo>
                  <a:pt x="1998430" y="1437352"/>
                </a:lnTo>
                <a:lnTo>
                  <a:pt x="2001406" y="1447034"/>
                </a:lnTo>
                <a:lnTo>
                  <a:pt x="1998727" y="1452132"/>
                </a:lnTo>
                <a:lnTo>
                  <a:pt x="1993884" y="1453660"/>
                </a:lnTo>
                <a:lnTo>
                  <a:pt x="1992991" y="1453915"/>
                </a:lnTo>
                <a:lnTo>
                  <a:pt x="1992056" y="1454042"/>
                </a:lnTo>
                <a:close/>
              </a:path>
              <a:path w="3557905" h="1492884">
                <a:moveTo>
                  <a:pt x="2123031" y="1420533"/>
                </a:moveTo>
                <a:lnTo>
                  <a:pt x="2118145" y="1420533"/>
                </a:lnTo>
                <a:lnTo>
                  <a:pt x="2114320" y="1417475"/>
                </a:lnTo>
                <a:lnTo>
                  <a:pt x="2113513" y="1413101"/>
                </a:lnTo>
                <a:lnTo>
                  <a:pt x="2112536" y="1408130"/>
                </a:lnTo>
                <a:lnTo>
                  <a:pt x="2115764" y="1403331"/>
                </a:lnTo>
                <a:lnTo>
                  <a:pt x="2125710" y="1401421"/>
                </a:lnTo>
                <a:lnTo>
                  <a:pt x="2130512" y="1404690"/>
                </a:lnTo>
                <a:lnTo>
                  <a:pt x="2131446" y="1409661"/>
                </a:lnTo>
                <a:lnTo>
                  <a:pt x="2132423" y="1414586"/>
                </a:lnTo>
                <a:lnTo>
                  <a:pt x="2129194" y="1419387"/>
                </a:lnTo>
                <a:lnTo>
                  <a:pt x="2124222" y="1420363"/>
                </a:lnTo>
                <a:lnTo>
                  <a:pt x="2123031" y="1420533"/>
                </a:lnTo>
                <a:close/>
              </a:path>
              <a:path w="3557905" h="1492884">
                <a:moveTo>
                  <a:pt x="2520636" y="1467548"/>
                </a:moveTo>
                <a:lnTo>
                  <a:pt x="2515917" y="1467548"/>
                </a:lnTo>
                <a:lnTo>
                  <a:pt x="2514302" y="1467167"/>
                </a:lnTo>
                <a:lnTo>
                  <a:pt x="2508526" y="1463726"/>
                </a:lnTo>
                <a:lnTo>
                  <a:pt x="2507036" y="1458119"/>
                </a:lnTo>
                <a:lnTo>
                  <a:pt x="2509629" y="1453787"/>
                </a:lnTo>
                <a:lnTo>
                  <a:pt x="2512178" y="1449413"/>
                </a:lnTo>
                <a:lnTo>
                  <a:pt x="2517789" y="1447970"/>
                </a:lnTo>
                <a:lnTo>
                  <a:pt x="2526500" y="1453065"/>
                </a:lnTo>
                <a:lnTo>
                  <a:pt x="2527944" y="1458672"/>
                </a:lnTo>
                <a:lnTo>
                  <a:pt x="2523694" y="1465935"/>
                </a:lnTo>
                <a:lnTo>
                  <a:pt x="2520636" y="1467548"/>
                </a:lnTo>
                <a:close/>
              </a:path>
              <a:path w="3557905" h="1492884">
                <a:moveTo>
                  <a:pt x="2212234" y="1407919"/>
                </a:moveTo>
                <a:lnTo>
                  <a:pt x="2207262" y="1407919"/>
                </a:lnTo>
                <a:lnTo>
                  <a:pt x="2203268" y="1404308"/>
                </a:lnTo>
                <a:lnTo>
                  <a:pt x="2202842" y="1399551"/>
                </a:lnTo>
                <a:lnTo>
                  <a:pt x="2202417" y="1394497"/>
                </a:lnTo>
                <a:lnTo>
                  <a:pt x="2206156" y="1390080"/>
                </a:lnTo>
                <a:lnTo>
                  <a:pt x="2216228" y="1389232"/>
                </a:lnTo>
                <a:lnTo>
                  <a:pt x="2220648" y="1392927"/>
                </a:lnTo>
                <a:lnTo>
                  <a:pt x="2221497" y="1402991"/>
                </a:lnTo>
                <a:lnTo>
                  <a:pt x="2217801" y="1407452"/>
                </a:lnTo>
                <a:lnTo>
                  <a:pt x="2212744" y="1407875"/>
                </a:lnTo>
                <a:lnTo>
                  <a:pt x="2212489" y="1407875"/>
                </a:lnTo>
                <a:lnTo>
                  <a:pt x="2212234" y="1407919"/>
                </a:lnTo>
                <a:close/>
              </a:path>
              <a:path w="3557905" h="1492884">
                <a:moveTo>
                  <a:pt x="2167909" y="1413016"/>
                </a:moveTo>
                <a:lnTo>
                  <a:pt x="2162555" y="1413016"/>
                </a:lnTo>
                <a:lnTo>
                  <a:pt x="2158645" y="1409746"/>
                </a:lnTo>
                <a:lnTo>
                  <a:pt x="2158006" y="1405158"/>
                </a:lnTo>
                <a:lnTo>
                  <a:pt x="2157284" y="1400190"/>
                </a:lnTo>
                <a:lnTo>
                  <a:pt x="2160770" y="1395559"/>
                </a:lnTo>
                <a:lnTo>
                  <a:pt x="2170756" y="1394115"/>
                </a:lnTo>
                <a:lnTo>
                  <a:pt x="2175389" y="1397597"/>
                </a:lnTo>
                <a:lnTo>
                  <a:pt x="2176833" y="1407579"/>
                </a:lnTo>
                <a:lnTo>
                  <a:pt x="2173349" y="1412207"/>
                </a:lnTo>
                <a:lnTo>
                  <a:pt x="2168334" y="1412931"/>
                </a:lnTo>
                <a:lnTo>
                  <a:pt x="2167909" y="1413016"/>
                </a:lnTo>
                <a:close/>
              </a:path>
              <a:path w="3557905" h="1492884">
                <a:moveTo>
                  <a:pt x="2351838" y="1410212"/>
                </a:moveTo>
                <a:lnTo>
                  <a:pt x="2346484" y="1410212"/>
                </a:lnTo>
                <a:lnTo>
                  <a:pt x="2341085" y="1409491"/>
                </a:lnTo>
                <a:lnTo>
                  <a:pt x="2337557" y="1404860"/>
                </a:lnTo>
                <a:lnTo>
                  <a:pt x="2338238" y="1399891"/>
                </a:lnTo>
                <a:lnTo>
                  <a:pt x="2338877" y="1394881"/>
                </a:lnTo>
                <a:lnTo>
                  <a:pt x="2343508" y="1391355"/>
                </a:lnTo>
                <a:lnTo>
                  <a:pt x="2353535" y="1392672"/>
                </a:lnTo>
                <a:lnTo>
                  <a:pt x="2357021" y="1397301"/>
                </a:lnTo>
                <a:lnTo>
                  <a:pt x="2356341" y="1402313"/>
                </a:lnTo>
                <a:lnTo>
                  <a:pt x="2355747" y="1406898"/>
                </a:lnTo>
                <a:lnTo>
                  <a:pt x="2351838" y="1410212"/>
                </a:lnTo>
                <a:close/>
              </a:path>
              <a:path w="3557905" h="1492884">
                <a:moveTo>
                  <a:pt x="1093254" y="1492885"/>
                </a:moveTo>
                <a:lnTo>
                  <a:pt x="1077883" y="1492885"/>
                </a:lnTo>
                <a:lnTo>
                  <a:pt x="1077048" y="1492394"/>
                </a:lnTo>
                <a:lnTo>
                  <a:pt x="1075603" y="1486787"/>
                </a:lnTo>
                <a:lnTo>
                  <a:pt x="1080745" y="1478081"/>
                </a:lnTo>
                <a:lnTo>
                  <a:pt x="1086354" y="1476638"/>
                </a:lnTo>
                <a:lnTo>
                  <a:pt x="1090689" y="1479228"/>
                </a:lnTo>
                <a:lnTo>
                  <a:pt x="1095067" y="1481777"/>
                </a:lnTo>
                <a:lnTo>
                  <a:pt x="1096512" y="1487382"/>
                </a:lnTo>
                <a:lnTo>
                  <a:pt x="1093254" y="1492885"/>
                </a:lnTo>
                <a:close/>
              </a:path>
              <a:path w="3557905" h="1492884">
                <a:moveTo>
                  <a:pt x="1871810" y="1492885"/>
                </a:moveTo>
                <a:lnTo>
                  <a:pt x="1854624" y="1492885"/>
                </a:lnTo>
                <a:lnTo>
                  <a:pt x="1852452" y="1486830"/>
                </a:lnTo>
                <a:lnTo>
                  <a:pt x="1854958" y="1481607"/>
                </a:lnTo>
                <a:lnTo>
                  <a:pt x="1859719" y="1479908"/>
                </a:lnTo>
                <a:lnTo>
                  <a:pt x="1864437" y="1478208"/>
                </a:lnTo>
                <a:lnTo>
                  <a:pt x="1869706" y="1480671"/>
                </a:lnTo>
                <a:lnTo>
                  <a:pt x="1873105" y="1490186"/>
                </a:lnTo>
                <a:lnTo>
                  <a:pt x="1871810" y="1492885"/>
                </a:lnTo>
                <a:close/>
              </a:path>
              <a:path w="3557905" h="1492884">
                <a:moveTo>
                  <a:pt x="2557991" y="1492436"/>
                </a:moveTo>
                <a:lnTo>
                  <a:pt x="2553318" y="1492436"/>
                </a:lnTo>
                <a:lnTo>
                  <a:pt x="2551405" y="1491841"/>
                </a:lnTo>
                <a:lnTo>
                  <a:pt x="2549745" y="1490652"/>
                </a:lnTo>
                <a:lnTo>
                  <a:pt x="2545711" y="1487679"/>
                </a:lnTo>
                <a:lnTo>
                  <a:pt x="2544860" y="1481947"/>
                </a:lnTo>
                <a:lnTo>
                  <a:pt x="2547835" y="1477870"/>
                </a:lnTo>
                <a:lnTo>
                  <a:pt x="2550853" y="1473790"/>
                </a:lnTo>
                <a:lnTo>
                  <a:pt x="2556588" y="1472942"/>
                </a:lnTo>
                <a:lnTo>
                  <a:pt x="2560626" y="1475958"/>
                </a:lnTo>
                <a:lnTo>
                  <a:pt x="2564706" y="1478931"/>
                </a:lnTo>
                <a:lnTo>
                  <a:pt x="2565556" y="1484663"/>
                </a:lnTo>
                <a:lnTo>
                  <a:pt x="2562581" y="1488740"/>
                </a:lnTo>
                <a:lnTo>
                  <a:pt x="2560755" y="1491163"/>
                </a:lnTo>
                <a:lnTo>
                  <a:pt x="2557991" y="1492436"/>
                </a:lnTo>
                <a:close/>
              </a:path>
              <a:path w="3557905" h="1492884">
                <a:moveTo>
                  <a:pt x="2257281" y="1405455"/>
                </a:moveTo>
                <a:lnTo>
                  <a:pt x="2252139" y="1405455"/>
                </a:lnTo>
                <a:lnTo>
                  <a:pt x="2248058" y="1401504"/>
                </a:lnTo>
                <a:lnTo>
                  <a:pt x="2247931" y="1396536"/>
                </a:lnTo>
                <a:lnTo>
                  <a:pt x="2247846" y="1391482"/>
                </a:lnTo>
                <a:lnTo>
                  <a:pt x="2251841" y="1387278"/>
                </a:lnTo>
                <a:lnTo>
                  <a:pt x="2261954" y="1387065"/>
                </a:lnTo>
                <a:lnTo>
                  <a:pt x="2266163" y="1391057"/>
                </a:lnTo>
                <a:lnTo>
                  <a:pt x="2266258" y="1396536"/>
                </a:lnTo>
                <a:lnTo>
                  <a:pt x="2266374" y="1401166"/>
                </a:lnTo>
                <a:lnTo>
                  <a:pt x="2262338" y="1405370"/>
                </a:lnTo>
                <a:lnTo>
                  <a:pt x="2257281" y="1405455"/>
                </a:lnTo>
                <a:close/>
              </a:path>
              <a:path w="3557905" h="1492884">
                <a:moveTo>
                  <a:pt x="1949133" y="1467930"/>
                </a:moveTo>
                <a:lnTo>
                  <a:pt x="1944331" y="1467930"/>
                </a:lnTo>
                <a:lnTo>
                  <a:pt x="1940762" y="1465510"/>
                </a:lnTo>
                <a:lnTo>
                  <a:pt x="1937872" y="1456887"/>
                </a:lnTo>
                <a:lnTo>
                  <a:pt x="1940463" y="1451707"/>
                </a:lnTo>
                <a:lnTo>
                  <a:pt x="1950069" y="1448478"/>
                </a:lnTo>
                <a:lnTo>
                  <a:pt x="1955252" y="1451070"/>
                </a:lnTo>
                <a:lnTo>
                  <a:pt x="1956825" y="1455869"/>
                </a:lnTo>
                <a:lnTo>
                  <a:pt x="1958440" y="1460667"/>
                </a:lnTo>
                <a:lnTo>
                  <a:pt x="1955848" y="1465850"/>
                </a:lnTo>
                <a:lnTo>
                  <a:pt x="1951046" y="1467463"/>
                </a:lnTo>
                <a:lnTo>
                  <a:pt x="1950110" y="1467760"/>
                </a:lnTo>
                <a:lnTo>
                  <a:pt x="1949133" y="1467930"/>
                </a:lnTo>
                <a:close/>
              </a:path>
              <a:path w="3557905" h="1492884">
                <a:moveTo>
                  <a:pt x="1906381" y="1482583"/>
                </a:moveTo>
                <a:lnTo>
                  <a:pt x="1901622" y="1482583"/>
                </a:lnTo>
                <a:lnTo>
                  <a:pt x="1898051" y="1480205"/>
                </a:lnTo>
                <a:lnTo>
                  <a:pt x="1896734" y="1476468"/>
                </a:lnTo>
                <a:lnTo>
                  <a:pt x="1895078" y="1471667"/>
                </a:lnTo>
                <a:lnTo>
                  <a:pt x="1897584" y="1466443"/>
                </a:lnTo>
                <a:lnTo>
                  <a:pt x="1907146" y="1463131"/>
                </a:lnTo>
                <a:lnTo>
                  <a:pt x="1912373" y="1465636"/>
                </a:lnTo>
                <a:lnTo>
                  <a:pt x="1915687" y="1475151"/>
                </a:lnTo>
                <a:lnTo>
                  <a:pt x="1913181" y="1480375"/>
                </a:lnTo>
                <a:lnTo>
                  <a:pt x="1908420" y="1482073"/>
                </a:lnTo>
                <a:lnTo>
                  <a:pt x="1907401" y="1482413"/>
                </a:lnTo>
                <a:lnTo>
                  <a:pt x="1906381" y="1482583"/>
                </a:lnTo>
                <a:close/>
              </a:path>
              <a:path w="3557905" h="1492884">
                <a:moveTo>
                  <a:pt x="865582" y="1342130"/>
                </a:moveTo>
                <a:lnTo>
                  <a:pt x="860907" y="1342130"/>
                </a:lnTo>
                <a:lnTo>
                  <a:pt x="858994" y="1341537"/>
                </a:lnTo>
                <a:lnTo>
                  <a:pt x="857336" y="1340305"/>
                </a:lnTo>
                <a:lnTo>
                  <a:pt x="853300" y="1337246"/>
                </a:lnTo>
                <a:lnTo>
                  <a:pt x="852493" y="1331512"/>
                </a:lnTo>
                <a:lnTo>
                  <a:pt x="858569" y="1323443"/>
                </a:lnTo>
                <a:lnTo>
                  <a:pt x="864306" y="1322636"/>
                </a:lnTo>
                <a:lnTo>
                  <a:pt x="868344" y="1325651"/>
                </a:lnTo>
                <a:lnTo>
                  <a:pt x="872380" y="1328710"/>
                </a:lnTo>
                <a:lnTo>
                  <a:pt x="873189" y="1334444"/>
                </a:lnTo>
                <a:lnTo>
                  <a:pt x="868344" y="1340856"/>
                </a:lnTo>
                <a:lnTo>
                  <a:pt x="865582" y="1342130"/>
                </a:lnTo>
                <a:close/>
              </a:path>
              <a:path w="3557905" h="1492884">
                <a:moveTo>
                  <a:pt x="1012580" y="1447841"/>
                </a:moveTo>
                <a:lnTo>
                  <a:pt x="1007904" y="1447841"/>
                </a:lnTo>
                <a:lnTo>
                  <a:pt x="1006120" y="1447331"/>
                </a:lnTo>
                <a:lnTo>
                  <a:pt x="1004547" y="1446313"/>
                </a:lnTo>
                <a:lnTo>
                  <a:pt x="1000382" y="1443467"/>
                </a:lnTo>
                <a:lnTo>
                  <a:pt x="999235" y="1437775"/>
                </a:lnTo>
                <a:lnTo>
                  <a:pt x="1004887" y="1429409"/>
                </a:lnTo>
                <a:lnTo>
                  <a:pt x="1010581" y="1428304"/>
                </a:lnTo>
                <a:lnTo>
                  <a:pt x="1018954" y="1433911"/>
                </a:lnTo>
                <a:lnTo>
                  <a:pt x="1020058" y="1439602"/>
                </a:lnTo>
                <a:lnTo>
                  <a:pt x="1017255" y="1443808"/>
                </a:lnTo>
                <a:lnTo>
                  <a:pt x="1015470" y="1446439"/>
                </a:lnTo>
                <a:lnTo>
                  <a:pt x="1012580" y="1447841"/>
                </a:lnTo>
                <a:close/>
              </a:path>
              <a:path w="3557905" h="1492884">
                <a:moveTo>
                  <a:pt x="1050530" y="1472561"/>
                </a:moveTo>
                <a:lnTo>
                  <a:pt x="1045812" y="1472561"/>
                </a:lnTo>
                <a:lnTo>
                  <a:pt x="1044112" y="1472135"/>
                </a:lnTo>
                <a:lnTo>
                  <a:pt x="1042624" y="1471159"/>
                </a:lnTo>
                <a:lnTo>
                  <a:pt x="1038333" y="1468440"/>
                </a:lnTo>
                <a:lnTo>
                  <a:pt x="1037101" y="1462791"/>
                </a:lnTo>
                <a:lnTo>
                  <a:pt x="1042498" y="1454255"/>
                </a:lnTo>
                <a:lnTo>
                  <a:pt x="1048150" y="1453023"/>
                </a:lnTo>
                <a:lnTo>
                  <a:pt x="1052441" y="1455699"/>
                </a:lnTo>
                <a:lnTo>
                  <a:pt x="1056691" y="1458417"/>
                </a:lnTo>
                <a:lnTo>
                  <a:pt x="1057967" y="1464066"/>
                </a:lnTo>
                <a:lnTo>
                  <a:pt x="1053504" y="1471074"/>
                </a:lnTo>
                <a:lnTo>
                  <a:pt x="1050530" y="1472561"/>
                </a:lnTo>
                <a:close/>
              </a:path>
              <a:path w="3557905" h="1492884">
                <a:moveTo>
                  <a:pt x="829501" y="1314907"/>
                </a:moveTo>
                <a:lnTo>
                  <a:pt x="824785" y="1314907"/>
                </a:lnTo>
                <a:lnTo>
                  <a:pt x="822871" y="1314312"/>
                </a:lnTo>
                <a:lnTo>
                  <a:pt x="821213" y="1313039"/>
                </a:lnTo>
                <a:lnTo>
                  <a:pt x="817177" y="1310023"/>
                </a:lnTo>
                <a:lnTo>
                  <a:pt x="816370" y="1304289"/>
                </a:lnTo>
                <a:lnTo>
                  <a:pt x="819429" y="1300254"/>
                </a:lnTo>
                <a:lnTo>
                  <a:pt x="822446" y="1296220"/>
                </a:lnTo>
                <a:lnTo>
                  <a:pt x="828184" y="1295411"/>
                </a:lnTo>
                <a:lnTo>
                  <a:pt x="832222" y="1298470"/>
                </a:lnTo>
                <a:lnTo>
                  <a:pt x="836258" y="1301486"/>
                </a:lnTo>
                <a:lnTo>
                  <a:pt x="837067" y="1307220"/>
                </a:lnTo>
                <a:lnTo>
                  <a:pt x="832222" y="1313632"/>
                </a:lnTo>
                <a:lnTo>
                  <a:pt x="829501" y="1314907"/>
                </a:lnTo>
                <a:close/>
              </a:path>
              <a:path w="3557905" h="1492884">
                <a:moveTo>
                  <a:pt x="793337" y="1287726"/>
                </a:moveTo>
                <a:lnTo>
                  <a:pt x="788662" y="1287726"/>
                </a:lnTo>
                <a:lnTo>
                  <a:pt x="786707" y="1287131"/>
                </a:lnTo>
                <a:lnTo>
                  <a:pt x="785091" y="1285899"/>
                </a:lnTo>
                <a:lnTo>
                  <a:pt x="781011" y="1282884"/>
                </a:lnTo>
                <a:lnTo>
                  <a:pt x="780204" y="1277150"/>
                </a:lnTo>
                <a:lnTo>
                  <a:pt x="786238" y="1269081"/>
                </a:lnTo>
                <a:lnTo>
                  <a:pt x="791976" y="1268230"/>
                </a:lnTo>
                <a:lnTo>
                  <a:pt x="800093" y="1274261"/>
                </a:lnTo>
                <a:lnTo>
                  <a:pt x="800901" y="1279995"/>
                </a:lnTo>
                <a:lnTo>
                  <a:pt x="796099" y="1286451"/>
                </a:lnTo>
                <a:lnTo>
                  <a:pt x="793337" y="1287726"/>
                </a:lnTo>
                <a:close/>
              </a:path>
              <a:path w="3557905" h="1492884">
                <a:moveTo>
                  <a:pt x="975224" y="1422232"/>
                </a:moveTo>
                <a:lnTo>
                  <a:pt x="970549" y="1422232"/>
                </a:lnTo>
                <a:lnTo>
                  <a:pt x="968723" y="1421722"/>
                </a:lnTo>
                <a:lnTo>
                  <a:pt x="962986" y="1417686"/>
                </a:lnTo>
                <a:lnTo>
                  <a:pt x="961965" y="1411996"/>
                </a:lnTo>
                <a:lnTo>
                  <a:pt x="964855" y="1407834"/>
                </a:lnTo>
                <a:lnTo>
                  <a:pt x="967787" y="1403713"/>
                </a:lnTo>
                <a:lnTo>
                  <a:pt x="973481" y="1402695"/>
                </a:lnTo>
                <a:lnTo>
                  <a:pt x="977604" y="1405625"/>
                </a:lnTo>
                <a:lnTo>
                  <a:pt x="981769" y="1408514"/>
                </a:lnTo>
                <a:lnTo>
                  <a:pt x="982746" y="1414204"/>
                </a:lnTo>
                <a:lnTo>
                  <a:pt x="979856" y="1418366"/>
                </a:lnTo>
                <a:lnTo>
                  <a:pt x="978071" y="1420871"/>
                </a:lnTo>
                <a:lnTo>
                  <a:pt x="975224" y="1422232"/>
                </a:lnTo>
                <a:close/>
              </a:path>
              <a:path w="3557905" h="1492884">
                <a:moveTo>
                  <a:pt x="757001" y="1260841"/>
                </a:moveTo>
                <a:lnTo>
                  <a:pt x="752284" y="1260841"/>
                </a:lnTo>
                <a:lnTo>
                  <a:pt x="750414" y="1260288"/>
                </a:lnTo>
                <a:lnTo>
                  <a:pt x="744718" y="1256126"/>
                </a:lnTo>
                <a:lnTo>
                  <a:pt x="743785" y="1250394"/>
                </a:lnTo>
                <a:lnTo>
                  <a:pt x="746802" y="1246317"/>
                </a:lnTo>
                <a:lnTo>
                  <a:pt x="749777" y="1242238"/>
                </a:lnTo>
                <a:lnTo>
                  <a:pt x="755471" y="1241346"/>
                </a:lnTo>
                <a:lnTo>
                  <a:pt x="763630" y="1247293"/>
                </a:lnTo>
                <a:lnTo>
                  <a:pt x="764566" y="1252984"/>
                </a:lnTo>
                <a:lnTo>
                  <a:pt x="761591" y="1257102"/>
                </a:lnTo>
                <a:lnTo>
                  <a:pt x="759763" y="1259525"/>
                </a:lnTo>
                <a:lnTo>
                  <a:pt x="757001" y="1260841"/>
                </a:lnTo>
                <a:close/>
              </a:path>
              <a:path w="3557905" h="1492884">
                <a:moveTo>
                  <a:pt x="938336" y="1395984"/>
                </a:moveTo>
                <a:lnTo>
                  <a:pt x="933663" y="1395984"/>
                </a:lnTo>
                <a:lnTo>
                  <a:pt x="931791" y="1395389"/>
                </a:lnTo>
                <a:lnTo>
                  <a:pt x="930135" y="1394242"/>
                </a:lnTo>
                <a:lnTo>
                  <a:pt x="926056" y="1391270"/>
                </a:lnTo>
                <a:lnTo>
                  <a:pt x="925164" y="1385536"/>
                </a:lnTo>
                <a:lnTo>
                  <a:pt x="928137" y="1381459"/>
                </a:lnTo>
                <a:lnTo>
                  <a:pt x="931069" y="1377382"/>
                </a:lnTo>
                <a:lnTo>
                  <a:pt x="936807" y="1376447"/>
                </a:lnTo>
                <a:lnTo>
                  <a:pt x="945009" y="1382392"/>
                </a:lnTo>
                <a:lnTo>
                  <a:pt x="945902" y="1388085"/>
                </a:lnTo>
                <a:lnTo>
                  <a:pt x="941141" y="1394667"/>
                </a:lnTo>
                <a:lnTo>
                  <a:pt x="938336" y="1395984"/>
                </a:lnTo>
                <a:close/>
              </a:path>
              <a:path w="3557905" h="1492884">
                <a:moveTo>
                  <a:pt x="901875" y="1369228"/>
                </a:moveTo>
                <a:lnTo>
                  <a:pt x="897156" y="1369228"/>
                </a:lnTo>
                <a:lnTo>
                  <a:pt x="895245" y="1368633"/>
                </a:lnTo>
                <a:lnTo>
                  <a:pt x="893587" y="1367401"/>
                </a:lnTo>
                <a:lnTo>
                  <a:pt x="889549" y="1364386"/>
                </a:lnTo>
                <a:lnTo>
                  <a:pt x="888701" y="1358652"/>
                </a:lnTo>
                <a:lnTo>
                  <a:pt x="891718" y="1354618"/>
                </a:lnTo>
                <a:lnTo>
                  <a:pt x="894735" y="1350539"/>
                </a:lnTo>
                <a:lnTo>
                  <a:pt x="900472" y="1349691"/>
                </a:lnTo>
                <a:lnTo>
                  <a:pt x="908588" y="1355721"/>
                </a:lnTo>
                <a:lnTo>
                  <a:pt x="909439" y="1361455"/>
                </a:lnTo>
                <a:lnTo>
                  <a:pt x="904637" y="1367911"/>
                </a:lnTo>
                <a:lnTo>
                  <a:pt x="901875" y="1369228"/>
                </a:lnTo>
                <a:close/>
              </a:path>
              <a:path w="3557905" h="1492884">
                <a:moveTo>
                  <a:pt x="2237392" y="1230006"/>
                </a:moveTo>
                <a:lnTo>
                  <a:pt x="2232632" y="1230006"/>
                </a:lnTo>
                <a:lnTo>
                  <a:pt x="2228934" y="1227076"/>
                </a:lnTo>
                <a:lnTo>
                  <a:pt x="2228085" y="1222872"/>
                </a:lnTo>
                <a:lnTo>
                  <a:pt x="2227149" y="1218072"/>
                </a:lnTo>
                <a:lnTo>
                  <a:pt x="2230252" y="1213358"/>
                </a:lnTo>
                <a:lnTo>
                  <a:pt x="2239899" y="1211446"/>
                </a:lnTo>
                <a:lnTo>
                  <a:pt x="2244574" y="1214590"/>
                </a:lnTo>
                <a:lnTo>
                  <a:pt x="2245510" y="1219389"/>
                </a:lnTo>
                <a:lnTo>
                  <a:pt x="2246487" y="1224187"/>
                </a:lnTo>
                <a:lnTo>
                  <a:pt x="2243341" y="1228860"/>
                </a:lnTo>
                <a:lnTo>
                  <a:pt x="2237944" y="1229965"/>
                </a:lnTo>
                <a:lnTo>
                  <a:pt x="2237392" y="1230006"/>
                </a:lnTo>
                <a:close/>
              </a:path>
              <a:path w="3557905" h="1492884">
                <a:moveTo>
                  <a:pt x="1815480" y="1388425"/>
                </a:moveTo>
                <a:lnTo>
                  <a:pt x="1810890" y="1388425"/>
                </a:lnTo>
                <a:lnTo>
                  <a:pt x="1807618" y="1386428"/>
                </a:lnTo>
                <a:lnTo>
                  <a:pt x="1804217" y="1378570"/>
                </a:lnTo>
                <a:lnTo>
                  <a:pt x="1806300" y="1373346"/>
                </a:lnTo>
                <a:lnTo>
                  <a:pt x="1815267" y="1369483"/>
                </a:lnTo>
                <a:lnTo>
                  <a:pt x="1820537" y="1371522"/>
                </a:lnTo>
                <a:lnTo>
                  <a:pt x="1822449" y="1376022"/>
                </a:lnTo>
                <a:lnTo>
                  <a:pt x="1824403" y="1380524"/>
                </a:lnTo>
                <a:lnTo>
                  <a:pt x="1822322" y="1385748"/>
                </a:lnTo>
                <a:lnTo>
                  <a:pt x="1816669" y="1388211"/>
                </a:lnTo>
                <a:lnTo>
                  <a:pt x="1815480" y="1388425"/>
                </a:lnTo>
                <a:close/>
              </a:path>
              <a:path w="3557905" h="1492884">
                <a:moveTo>
                  <a:pt x="1898307" y="1352111"/>
                </a:moveTo>
                <a:lnTo>
                  <a:pt x="1893716" y="1352111"/>
                </a:lnTo>
                <a:lnTo>
                  <a:pt x="1890444" y="1350157"/>
                </a:lnTo>
                <a:lnTo>
                  <a:pt x="1889000" y="1346846"/>
                </a:lnTo>
                <a:lnTo>
                  <a:pt x="1887002" y="1342343"/>
                </a:lnTo>
                <a:lnTo>
                  <a:pt x="1889041" y="1337076"/>
                </a:lnTo>
                <a:lnTo>
                  <a:pt x="1893546" y="1335122"/>
                </a:lnTo>
                <a:lnTo>
                  <a:pt x="1898010" y="1333127"/>
                </a:lnTo>
                <a:lnTo>
                  <a:pt x="1903278" y="1335166"/>
                </a:lnTo>
                <a:lnTo>
                  <a:pt x="1905233" y="1339668"/>
                </a:lnTo>
                <a:lnTo>
                  <a:pt x="1907231" y="1344127"/>
                </a:lnTo>
                <a:lnTo>
                  <a:pt x="1905192" y="1349394"/>
                </a:lnTo>
                <a:lnTo>
                  <a:pt x="1899539" y="1351856"/>
                </a:lnTo>
                <a:lnTo>
                  <a:pt x="1898307" y="1352111"/>
                </a:lnTo>
                <a:close/>
              </a:path>
              <a:path w="3557905" h="1492884">
                <a:moveTo>
                  <a:pt x="2774216" y="1480630"/>
                </a:moveTo>
                <a:lnTo>
                  <a:pt x="2769668" y="1480630"/>
                </a:lnTo>
                <a:lnTo>
                  <a:pt x="2766991" y="1479354"/>
                </a:lnTo>
                <a:lnTo>
                  <a:pt x="2762359" y="1473027"/>
                </a:lnTo>
                <a:lnTo>
                  <a:pt x="2763210" y="1467463"/>
                </a:lnTo>
                <a:lnTo>
                  <a:pt x="2771116" y="1461688"/>
                </a:lnTo>
                <a:lnTo>
                  <a:pt x="2776681" y="1462579"/>
                </a:lnTo>
                <a:lnTo>
                  <a:pt x="2782462" y="1470479"/>
                </a:lnTo>
                <a:lnTo>
                  <a:pt x="2781612" y="1476043"/>
                </a:lnTo>
                <a:lnTo>
                  <a:pt x="2777661" y="1478931"/>
                </a:lnTo>
                <a:lnTo>
                  <a:pt x="2776042" y="1480076"/>
                </a:lnTo>
                <a:lnTo>
                  <a:pt x="2774216" y="1480630"/>
                </a:lnTo>
                <a:close/>
              </a:path>
              <a:path w="3557905" h="1492884">
                <a:moveTo>
                  <a:pt x="2548176" y="1265130"/>
                </a:moveTo>
                <a:lnTo>
                  <a:pt x="2543586" y="1265130"/>
                </a:lnTo>
                <a:lnTo>
                  <a:pt x="2542183" y="1264790"/>
                </a:lnTo>
                <a:lnTo>
                  <a:pt x="2536530" y="1261903"/>
                </a:lnTo>
                <a:lnTo>
                  <a:pt x="2534829" y="1256551"/>
                </a:lnTo>
                <a:lnTo>
                  <a:pt x="2537041" y="1252177"/>
                </a:lnTo>
                <a:lnTo>
                  <a:pt x="2539290" y="1247801"/>
                </a:lnTo>
                <a:lnTo>
                  <a:pt x="2544648" y="1246103"/>
                </a:lnTo>
                <a:lnTo>
                  <a:pt x="2553401" y="1250605"/>
                </a:lnTo>
                <a:lnTo>
                  <a:pt x="2555102" y="1255958"/>
                </a:lnTo>
                <a:lnTo>
                  <a:pt x="2551276" y="1263390"/>
                </a:lnTo>
                <a:lnTo>
                  <a:pt x="2548176" y="1265130"/>
                </a:lnTo>
                <a:close/>
              </a:path>
              <a:path w="3557905" h="1492884">
                <a:moveTo>
                  <a:pt x="2281759" y="1222744"/>
                </a:moveTo>
                <a:lnTo>
                  <a:pt x="2276999" y="1222744"/>
                </a:lnTo>
                <a:lnTo>
                  <a:pt x="2273174" y="1219432"/>
                </a:lnTo>
                <a:lnTo>
                  <a:pt x="2272622" y="1214971"/>
                </a:lnTo>
                <a:lnTo>
                  <a:pt x="2271985" y="1210088"/>
                </a:lnTo>
                <a:lnTo>
                  <a:pt x="2275428" y="1205670"/>
                </a:lnTo>
                <a:lnTo>
                  <a:pt x="2285158" y="1204439"/>
                </a:lnTo>
                <a:lnTo>
                  <a:pt x="2289619" y="1207879"/>
                </a:lnTo>
                <a:lnTo>
                  <a:pt x="2290217" y="1212763"/>
                </a:lnTo>
                <a:lnTo>
                  <a:pt x="2290852" y="1217605"/>
                </a:lnTo>
                <a:lnTo>
                  <a:pt x="2287370" y="1222064"/>
                </a:lnTo>
                <a:lnTo>
                  <a:pt x="2281759" y="1222744"/>
                </a:lnTo>
                <a:close/>
              </a:path>
              <a:path w="3557905" h="1492884">
                <a:moveTo>
                  <a:pt x="2507293" y="1246570"/>
                </a:moveTo>
                <a:lnTo>
                  <a:pt x="2502661" y="1246570"/>
                </a:lnTo>
                <a:lnTo>
                  <a:pt x="2501599" y="1246402"/>
                </a:lnTo>
                <a:lnTo>
                  <a:pt x="2495946" y="1244193"/>
                </a:lnTo>
                <a:lnTo>
                  <a:pt x="2493693" y="1239052"/>
                </a:lnTo>
                <a:lnTo>
                  <a:pt x="2495477" y="1234509"/>
                </a:lnTo>
                <a:lnTo>
                  <a:pt x="2497221" y="1229921"/>
                </a:lnTo>
                <a:lnTo>
                  <a:pt x="2502363" y="1227671"/>
                </a:lnTo>
                <a:lnTo>
                  <a:pt x="2506953" y="1229413"/>
                </a:lnTo>
                <a:lnTo>
                  <a:pt x="2511497" y="1231197"/>
                </a:lnTo>
                <a:lnTo>
                  <a:pt x="2513792" y="1236336"/>
                </a:lnTo>
                <a:lnTo>
                  <a:pt x="2512007" y="1240879"/>
                </a:lnTo>
                <a:lnTo>
                  <a:pt x="2510650" y="1244405"/>
                </a:lnTo>
                <a:lnTo>
                  <a:pt x="2507293" y="1246570"/>
                </a:lnTo>
                <a:close/>
              </a:path>
              <a:path w="3557905" h="1492884">
                <a:moveTo>
                  <a:pt x="1339511" y="1491418"/>
                </a:moveTo>
                <a:lnTo>
                  <a:pt x="1334751" y="1491418"/>
                </a:lnTo>
                <a:lnTo>
                  <a:pt x="1334241" y="1491374"/>
                </a:lnTo>
                <a:lnTo>
                  <a:pt x="1328929" y="1490482"/>
                </a:lnTo>
                <a:lnTo>
                  <a:pt x="1325656" y="1485895"/>
                </a:lnTo>
                <a:lnTo>
                  <a:pt x="1327271" y="1476213"/>
                </a:lnTo>
                <a:lnTo>
                  <a:pt x="1331861" y="1472942"/>
                </a:lnTo>
                <a:lnTo>
                  <a:pt x="1341551" y="1474599"/>
                </a:lnTo>
                <a:lnTo>
                  <a:pt x="1344824" y="1479184"/>
                </a:lnTo>
                <a:lnTo>
                  <a:pt x="1343973" y="1484027"/>
                </a:lnTo>
                <a:lnTo>
                  <a:pt x="1343251" y="1488359"/>
                </a:lnTo>
                <a:lnTo>
                  <a:pt x="1339511" y="1491418"/>
                </a:lnTo>
                <a:close/>
              </a:path>
              <a:path w="3557905" h="1492884">
                <a:moveTo>
                  <a:pt x="1559816" y="1479439"/>
                </a:moveTo>
                <a:lnTo>
                  <a:pt x="1555141" y="1479439"/>
                </a:lnTo>
                <a:lnTo>
                  <a:pt x="1551487" y="1476764"/>
                </a:lnTo>
                <a:lnTo>
                  <a:pt x="1549319" y="1467930"/>
                </a:lnTo>
                <a:lnTo>
                  <a:pt x="1552209" y="1463131"/>
                </a:lnTo>
                <a:lnTo>
                  <a:pt x="1556969" y="1461943"/>
                </a:lnTo>
                <a:lnTo>
                  <a:pt x="1561771" y="1460796"/>
                </a:lnTo>
                <a:lnTo>
                  <a:pt x="1566573" y="1463683"/>
                </a:lnTo>
                <a:lnTo>
                  <a:pt x="1567764" y="1468440"/>
                </a:lnTo>
                <a:lnTo>
                  <a:pt x="1568911" y="1473197"/>
                </a:lnTo>
                <a:lnTo>
                  <a:pt x="1566021" y="1477996"/>
                </a:lnTo>
                <a:lnTo>
                  <a:pt x="1560539" y="1479354"/>
                </a:lnTo>
                <a:lnTo>
                  <a:pt x="1559816" y="1479439"/>
                </a:lnTo>
                <a:close/>
              </a:path>
              <a:path w="3557905" h="1492884">
                <a:moveTo>
                  <a:pt x="2193536" y="1240199"/>
                </a:moveTo>
                <a:lnTo>
                  <a:pt x="2188860" y="1240199"/>
                </a:lnTo>
                <a:lnTo>
                  <a:pt x="2185248" y="1237567"/>
                </a:lnTo>
                <a:lnTo>
                  <a:pt x="2184185" y="1233617"/>
                </a:lnTo>
                <a:lnTo>
                  <a:pt x="2182953" y="1228860"/>
                </a:lnTo>
                <a:lnTo>
                  <a:pt x="2185758" y="1224019"/>
                </a:lnTo>
                <a:lnTo>
                  <a:pt x="2195235" y="1221512"/>
                </a:lnTo>
                <a:lnTo>
                  <a:pt x="2200122" y="1224316"/>
                </a:lnTo>
                <a:lnTo>
                  <a:pt x="2201354" y="1229073"/>
                </a:lnTo>
                <a:lnTo>
                  <a:pt x="2202628" y="1233828"/>
                </a:lnTo>
                <a:lnTo>
                  <a:pt x="2199781" y="1238671"/>
                </a:lnTo>
                <a:lnTo>
                  <a:pt x="2194299" y="1240114"/>
                </a:lnTo>
                <a:lnTo>
                  <a:pt x="2193536" y="1240199"/>
                </a:lnTo>
                <a:close/>
              </a:path>
              <a:path w="3557905" h="1492884">
                <a:moveTo>
                  <a:pt x="1646807" y="1454170"/>
                </a:moveTo>
                <a:lnTo>
                  <a:pt x="1642176" y="1454170"/>
                </a:lnTo>
                <a:lnTo>
                  <a:pt x="1638692" y="1451792"/>
                </a:lnTo>
                <a:lnTo>
                  <a:pt x="1635930" y="1443424"/>
                </a:lnTo>
                <a:lnTo>
                  <a:pt x="1638436" y="1438414"/>
                </a:lnTo>
                <a:lnTo>
                  <a:pt x="1643111" y="1436883"/>
                </a:lnTo>
                <a:lnTo>
                  <a:pt x="1647743" y="1435313"/>
                </a:lnTo>
                <a:lnTo>
                  <a:pt x="1652758" y="1437818"/>
                </a:lnTo>
                <a:lnTo>
                  <a:pt x="1655861" y="1447119"/>
                </a:lnTo>
                <a:lnTo>
                  <a:pt x="1653352" y="1452173"/>
                </a:lnTo>
                <a:lnTo>
                  <a:pt x="1647784" y="1454000"/>
                </a:lnTo>
                <a:lnTo>
                  <a:pt x="1646807" y="1454170"/>
                </a:lnTo>
                <a:close/>
              </a:path>
              <a:path w="3557905" h="1492884">
                <a:moveTo>
                  <a:pt x="2150188" y="1252729"/>
                </a:moveTo>
                <a:lnTo>
                  <a:pt x="2145556" y="1252729"/>
                </a:lnTo>
                <a:lnTo>
                  <a:pt x="2142029" y="1250265"/>
                </a:lnTo>
                <a:lnTo>
                  <a:pt x="2140837" y="1246485"/>
                </a:lnTo>
                <a:lnTo>
                  <a:pt x="2139393" y="1241771"/>
                </a:lnTo>
                <a:lnTo>
                  <a:pt x="2142029" y="1236802"/>
                </a:lnTo>
                <a:lnTo>
                  <a:pt x="2151377" y="1233913"/>
                </a:lnTo>
                <a:lnTo>
                  <a:pt x="2156392" y="1236547"/>
                </a:lnTo>
                <a:lnTo>
                  <a:pt x="2159283" y="1245892"/>
                </a:lnTo>
                <a:lnTo>
                  <a:pt x="2156647" y="1250860"/>
                </a:lnTo>
                <a:lnTo>
                  <a:pt x="2151972" y="1252347"/>
                </a:lnTo>
                <a:lnTo>
                  <a:pt x="2151080" y="1252602"/>
                </a:lnTo>
                <a:lnTo>
                  <a:pt x="2150188" y="1252729"/>
                </a:lnTo>
                <a:close/>
              </a:path>
              <a:path w="3557905" h="1492884">
                <a:moveTo>
                  <a:pt x="894438" y="1275366"/>
                </a:moveTo>
                <a:lnTo>
                  <a:pt x="889848" y="1275366"/>
                </a:lnTo>
                <a:lnTo>
                  <a:pt x="888147" y="1274856"/>
                </a:lnTo>
                <a:lnTo>
                  <a:pt x="886617" y="1273879"/>
                </a:lnTo>
                <a:lnTo>
                  <a:pt x="882538" y="1271119"/>
                </a:lnTo>
                <a:lnTo>
                  <a:pt x="881475" y="1265640"/>
                </a:lnTo>
                <a:lnTo>
                  <a:pt x="886916" y="1257486"/>
                </a:lnTo>
                <a:lnTo>
                  <a:pt x="892440" y="1256381"/>
                </a:lnTo>
                <a:lnTo>
                  <a:pt x="900599" y="1261818"/>
                </a:lnTo>
                <a:lnTo>
                  <a:pt x="901661" y="1267339"/>
                </a:lnTo>
                <a:lnTo>
                  <a:pt x="897242" y="1273964"/>
                </a:lnTo>
                <a:lnTo>
                  <a:pt x="894438" y="1275366"/>
                </a:lnTo>
                <a:close/>
              </a:path>
              <a:path w="3557905" h="1492884">
                <a:moveTo>
                  <a:pt x="2107350" y="1266828"/>
                </a:moveTo>
                <a:lnTo>
                  <a:pt x="2102719" y="1266828"/>
                </a:lnTo>
                <a:lnTo>
                  <a:pt x="2099276" y="1264535"/>
                </a:lnTo>
                <a:lnTo>
                  <a:pt x="2096386" y="1256254"/>
                </a:lnTo>
                <a:lnTo>
                  <a:pt x="2098851" y="1251200"/>
                </a:lnTo>
                <a:lnTo>
                  <a:pt x="2108116" y="1247972"/>
                </a:lnTo>
                <a:lnTo>
                  <a:pt x="2113173" y="1250435"/>
                </a:lnTo>
                <a:lnTo>
                  <a:pt x="2116402" y="1259695"/>
                </a:lnTo>
                <a:lnTo>
                  <a:pt x="2113938" y="1264748"/>
                </a:lnTo>
                <a:lnTo>
                  <a:pt x="2108327" y="1266702"/>
                </a:lnTo>
                <a:lnTo>
                  <a:pt x="2107350" y="1266828"/>
                </a:lnTo>
                <a:close/>
              </a:path>
              <a:path w="3557905" h="1492884">
                <a:moveTo>
                  <a:pt x="1515576" y="1489294"/>
                </a:moveTo>
                <a:lnTo>
                  <a:pt x="1510816" y="1489294"/>
                </a:lnTo>
                <a:lnTo>
                  <a:pt x="1507120" y="1486364"/>
                </a:lnTo>
                <a:lnTo>
                  <a:pt x="1506270" y="1482117"/>
                </a:lnTo>
                <a:lnTo>
                  <a:pt x="1505336" y="1477316"/>
                </a:lnTo>
                <a:lnTo>
                  <a:pt x="1508480" y="1472644"/>
                </a:lnTo>
                <a:lnTo>
                  <a:pt x="1518085" y="1470734"/>
                </a:lnTo>
                <a:lnTo>
                  <a:pt x="1522758" y="1473875"/>
                </a:lnTo>
                <a:lnTo>
                  <a:pt x="1523735" y="1478676"/>
                </a:lnTo>
                <a:lnTo>
                  <a:pt x="1524671" y="1483475"/>
                </a:lnTo>
                <a:lnTo>
                  <a:pt x="1521525" y="1488147"/>
                </a:lnTo>
                <a:lnTo>
                  <a:pt x="1516128" y="1489250"/>
                </a:lnTo>
                <a:lnTo>
                  <a:pt x="1515576" y="1489294"/>
                </a:lnTo>
                <a:close/>
              </a:path>
              <a:path w="3557905" h="1492884">
                <a:moveTo>
                  <a:pt x="1981220" y="1316095"/>
                </a:moveTo>
                <a:lnTo>
                  <a:pt x="1976586" y="1316095"/>
                </a:lnTo>
                <a:lnTo>
                  <a:pt x="1973314" y="1314057"/>
                </a:lnTo>
                <a:lnTo>
                  <a:pt x="1969956" y="1306158"/>
                </a:lnTo>
                <a:lnTo>
                  <a:pt x="1972040" y="1300934"/>
                </a:lnTo>
                <a:lnTo>
                  <a:pt x="1981091" y="1297112"/>
                </a:lnTo>
                <a:lnTo>
                  <a:pt x="1986318" y="1299236"/>
                </a:lnTo>
                <a:lnTo>
                  <a:pt x="1990142" y="1308238"/>
                </a:lnTo>
                <a:lnTo>
                  <a:pt x="1988018" y="1313462"/>
                </a:lnTo>
                <a:lnTo>
                  <a:pt x="1983513" y="1315374"/>
                </a:lnTo>
                <a:lnTo>
                  <a:pt x="1982367" y="1315840"/>
                </a:lnTo>
                <a:lnTo>
                  <a:pt x="1981220" y="1316095"/>
                </a:lnTo>
                <a:close/>
              </a:path>
              <a:path w="3557905" h="1492884">
                <a:moveTo>
                  <a:pt x="1434095" y="1492885"/>
                </a:moveTo>
                <a:lnTo>
                  <a:pt x="1416356" y="1492885"/>
                </a:lnTo>
                <a:lnTo>
                  <a:pt x="1416260" y="1485003"/>
                </a:lnTo>
                <a:lnTo>
                  <a:pt x="1420213" y="1480970"/>
                </a:lnTo>
                <a:lnTo>
                  <a:pt x="1430030" y="1480885"/>
                </a:lnTo>
                <a:lnTo>
                  <a:pt x="1434024" y="1484792"/>
                </a:lnTo>
                <a:lnTo>
                  <a:pt x="1434095" y="1492885"/>
                </a:lnTo>
                <a:close/>
              </a:path>
              <a:path w="3557905" h="1492884">
                <a:moveTo>
                  <a:pt x="969912" y="1325226"/>
                </a:moveTo>
                <a:lnTo>
                  <a:pt x="965322" y="1325226"/>
                </a:lnTo>
                <a:lnTo>
                  <a:pt x="963664" y="1324803"/>
                </a:lnTo>
                <a:lnTo>
                  <a:pt x="958055" y="1321149"/>
                </a:lnTo>
                <a:lnTo>
                  <a:pt x="956908" y="1315670"/>
                </a:lnTo>
                <a:lnTo>
                  <a:pt x="959543" y="1311552"/>
                </a:lnTo>
                <a:lnTo>
                  <a:pt x="962220" y="1307431"/>
                </a:lnTo>
                <a:lnTo>
                  <a:pt x="967746" y="1306243"/>
                </a:lnTo>
                <a:lnTo>
                  <a:pt x="975946" y="1311593"/>
                </a:lnTo>
                <a:lnTo>
                  <a:pt x="977138" y="1317072"/>
                </a:lnTo>
                <a:lnTo>
                  <a:pt x="972759" y="1323827"/>
                </a:lnTo>
                <a:lnTo>
                  <a:pt x="969912" y="1325226"/>
                </a:lnTo>
                <a:close/>
              </a:path>
              <a:path w="3557905" h="1492884">
                <a:moveTo>
                  <a:pt x="1008075" y="1349562"/>
                </a:moveTo>
                <a:lnTo>
                  <a:pt x="1003528" y="1349562"/>
                </a:lnTo>
                <a:lnTo>
                  <a:pt x="1001912" y="1349139"/>
                </a:lnTo>
                <a:lnTo>
                  <a:pt x="996261" y="1345614"/>
                </a:lnTo>
                <a:lnTo>
                  <a:pt x="995029" y="1340135"/>
                </a:lnTo>
                <a:lnTo>
                  <a:pt x="1000212" y="1331811"/>
                </a:lnTo>
                <a:lnTo>
                  <a:pt x="1005695" y="1330535"/>
                </a:lnTo>
                <a:lnTo>
                  <a:pt x="1009859" y="1333169"/>
                </a:lnTo>
                <a:lnTo>
                  <a:pt x="1014024" y="1335759"/>
                </a:lnTo>
                <a:lnTo>
                  <a:pt x="1015256" y="1341238"/>
                </a:lnTo>
                <a:lnTo>
                  <a:pt x="1012665" y="1345400"/>
                </a:lnTo>
                <a:lnTo>
                  <a:pt x="1010965" y="1348077"/>
                </a:lnTo>
                <a:lnTo>
                  <a:pt x="1008075" y="1349562"/>
                </a:lnTo>
                <a:close/>
              </a:path>
              <a:path w="3557905" h="1492884">
                <a:moveTo>
                  <a:pt x="1603588" y="1467675"/>
                </a:moveTo>
                <a:lnTo>
                  <a:pt x="1598913" y="1467675"/>
                </a:lnTo>
                <a:lnTo>
                  <a:pt x="1595387" y="1465128"/>
                </a:lnTo>
                <a:lnTo>
                  <a:pt x="1592837" y="1456590"/>
                </a:lnTo>
                <a:lnTo>
                  <a:pt x="1595557" y="1451622"/>
                </a:lnTo>
                <a:lnTo>
                  <a:pt x="1604991" y="1448903"/>
                </a:lnTo>
                <a:lnTo>
                  <a:pt x="1609921" y="1451578"/>
                </a:lnTo>
                <a:lnTo>
                  <a:pt x="1612641" y="1461008"/>
                </a:lnTo>
                <a:lnTo>
                  <a:pt x="1609962" y="1465935"/>
                </a:lnTo>
                <a:lnTo>
                  <a:pt x="1605246" y="1467293"/>
                </a:lnTo>
                <a:lnTo>
                  <a:pt x="1604439" y="1467548"/>
                </a:lnTo>
                <a:lnTo>
                  <a:pt x="1603588" y="1467675"/>
                </a:lnTo>
                <a:close/>
              </a:path>
              <a:path w="3557905" h="1492884">
                <a:moveTo>
                  <a:pt x="1944458" y="1316946"/>
                </a:moveTo>
                <a:lnTo>
                  <a:pt x="1934940" y="1316946"/>
                </a:lnTo>
                <a:lnTo>
                  <a:pt x="1939445" y="1314949"/>
                </a:lnTo>
                <a:lnTo>
                  <a:pt x="1944458" y="1316946"/>
                </a:lnTo>
                <a:close/>
              </a:path>
              <a:path w="3557905" h="1492884">
                <a:moveTo>
                  <a:pt x="1939700" y="1333934"/>
                </a:moveTo>
                <a:lnTo>
                  <a:pt x="1935066" y="1333934"/>
                </a:lnTo>
                <a:lnTo>
                  <a:pt x="1931837" y="1331937"/>
                </a:lnTo>
                <a:lnTo>
                  <a:pt x="1930350" y="1328625"/>
                </a:lnTo>
                <a:lnTo>
                  <a:pt x="1928395" y="1324123"/>
                </a:lnTo>
                <a:lnTo>
                  <a:pt x="1930476" y="1318899"/>
                </a:lnTo>
                <a:lnTo>
                  <a:pt x="1934940" y="1316902"/>
                </a:lnTo>
                <a:lnTo>
                  <a:pt x="1944458" y="1316946"/>
                </a:lnTo>
                <a:lnTo>
                  <a:pt x="1944672" y="1317031"/>
                </a:lnTo>
                <a:lnTo>
                  <a:pt x="1948623" y="1325992"/>
                </a:lnTo>
                <a:lnTo>
                  <a:pt x="1946541" y="1331215"/>
                </a:lnTo>
                <a:lnTo>
                  <a:pt x="1942078" y="1333212"/>
                </a:lnTo>
                <a:lnTo>
                  <a:pt x="1940889" y="1333721"/>
                </a:lnTo>
                <a:lnTo>
                  <a:pt x="1939700" y="1333934"/>
                </a:lnTo>
                <a:close/>
              </a:path>
              <a:path w="3557905" h="1492884">
                <a:moveTo>
                  <a:pt x="932046" y="1300424"/>
                </a:moveTo>
                <a:lnTo>
                  <a:pt x="927500" y="1300424"/>
                </a:lnTo>
                <a:lnTo>
                  <a:pt x="925801" y="1299957"/>
                </a:lnTo>
                <a:lnTo>
                  <a:pt x="920190" y="1296262"/>
                </a:lnTo>
                <a:lnTo>
                  <a:pt x="919086" y="1290741"/>
                </a:lnTo>
                <a:lnTo>
                  <a:pt x="924524" y="1282585"/>
                </a:lnTo>
                <a:lnTo>
                  <a:pt x="930007" y="1281440"/>
                </a:lnTo>
                <a:lnTo>
                  <a:pt x="938209" y="1286876"/>
                </a:lnTo>
                <a:lnTo>
                  <a:pt x="939313" y="1292355"/>
                </a:lnTo>
                <a:lnTo>
                  <a:pt x="934893" y="1299022"/>
                </a:lnTo>
                <a:lnTo>
                  <a:pt x="932046" y="1300424"/>
                </a:lnTo>
                <a:close/>
              </a:path>
              <a:path w="3557905" h="1492884">
                <a:moveTo>
                  <a:pt x="2064938" y="1282289"/>
                </a:moveTo>
                <a:lnTo>
                  <a:pt x="2060306" y="1282289"/>
                </a:lnTo>
                <a:lnTo>
                  <a:pt x="2056949" y="1280080"/>
                </a:lnTo>
                <a:lnTo>
                  <a:pt x="2053847" y="1271967"/>
                </a:lnTo>
                <a:lnTo>
                  <a:pt x="2056183" y="1266828"/>
                </a:lnTo>
                <a:lnTo>
                  <a:pt x="2060732" y="1265089"/>
                </a:lnTo>
                <a:lnTo>
                  <a:pt x="2065363" y="1263347"/>
                </a:lnTo>
                <a:lnTo>
                  <a:pt x="2070464" y="1265682"/>
                </a:lnTo>
                <a:lnTo>
                  <a:pt x="2073948" y="1274815"/>
                </a:lnTo>
                <a:lnTo>
                  <a:pt x="2071653" y="1279953"/>
                </a:lnTo>
                <a:lnTo>
                  <a:pt x="2067063" y="1281693"/>
                </a:lnTo>
                <a:lnTo>
                  <a:pt x="2066000" y="1282077"/>
                </a:lnTo>
                <a:lnTo>
                  <a:pt x="2064938" y="1282289"/>
                </a:lnTo>
                <a:close/>
              </a:path>
              <a:path w="3557905" h="1492884">
                <a:moveTo>
                  <a:pt x="2022908" y="1298767"/>
                </a:moveTo>
                <a:lnTo>
                  <a:pt x="2018320" y="1298767"/>
                </a:lnTo>
                <a:lnTo>
                  <a:pt x="2014962" y="1296687"/>
                </a:lnTo>
                <a:lnTo>
                  <a:pt x="2011731" y="1288703"/>
                </a:lnTo>
                <a:lnTo>
                  <a:pt x="2013941" y="1283520"/>
                </a:lnTo>
                <a:lnTo>
                  <a:pt x="2023036" y="1279825"/>
                </a:lnTo>
                <a:lnTo>
                  <a:pt x="2028220" y="1282033"/>
                </a:lnTo>
                <a:lnTo>
                  <a:pt x="2031876" y="1291123"/>
                </a:lnTo>
                <a:lnTo>
                  <a:pt x="2029708" y="1296305"/>
                </a:lnTo>
                <a:lnTo>
                  <a:pt x="2025161" y="1298130"/>
                </a:lnTo>
                <a:lnTo>
                  <a:pt x="2024055" y="1298555"/>
                </a:lnTo>
                <a:lnTo>
                  <a:pt x="2022908" y="1298767"/>
                </a:lnTo>
                <a:close/>
              </a:path>
              <a:path w="3557905" h="1492884">
                <a:moveTo>
                  <a:pt x="856828" y="1250265"/>
                </a:moveTo>
                <a:lnTo>
                  <a:pt x="852238" y="1250265"/>
                </a:lnTo>
                <a:lnTo>
                  <a:pt x="850538" y="1249799"/>
                </a:lnTo>
                <a:lnTo>
                  <a:pt x="849050" y="1248778"/>
                </a:lnTo>
                <a:lnTo>
                  <a:pt x="844971" y="1246062"/>
                </a:lnTo>
                <a:lnTo>
                  <a:pt x="843823" y="1240539"/>
                </a:lnTo>
                <a:lnTo>
                  <a:pt x="849262" y="1232385"/>
                </a:lnTo>
                <a:lnTo>
                  <a:pt x="854788" y="1231282"/>
                </a:lnTo>
                <a:lnTo>
                  <a:pt x="862947" y="1236717"/>
                </a:lnTo>
                <a:lnTo>
                  <a:pt x="864051" y="1242238"/>
                </a:lnTo>
                <a:lnTo>
                  <a:pt x="859631" y="1248863"/>
                </a:lnTo>
                <a:lnTo>
                  <a:pt x="856828" y="1250265"/>
                </a:lnTo>
                <a:close/>
              </a:path>
              <a:path w="3557905" h="1492884">
                <a:moveTo>
                  <a:pt x="2464709" y="1232640"/>
                </a:moveTo>
                <a:lnTo>
                  <a:pt x="2460035" y="1232640"/>
                </a:lnTo>
                <a:lnTo>
                  <a:pt x="2459272" y="1232555"/>
                </a:lnTo>
                <a:lnTo>
                  <a:pt x="2453790" y="1231068"/>
                </a:lnTo>
                <a:lnTo>
                  <a:pt x="2450938" y="1226228"/>
                </a:lnTo>
                <a:lnTo>
                  <a:pt x="2452261" y="1221301"/>
                </a:lnTo>
                <a:lnTo>
                  <a:pt x="2453449" y="1216755"/>
                </a:lnTo>
                <a:lnTo>
                  <a:pt x="2458334" y="1213910"/>
                </a:lnTo>
                <a:lnTo>
                  <a:pt x="2463053" y="1215185"/>
                </a:lnTo>
                <a:lnTo>
                  <a:pt x="2467813" y="1216417"/>
                </a:lnTo>
                <a:lnTo>
                  <a:pt x="2470618" y="1221301"/>
                </a:lnTo>
                <a:lnTo>
                  <a:pt x="2468323" y="1230006"/>
                </a:lnTo>
                <a:lnTo>
                  <a:pt x="2464709" y="1232640"/>
                </a:lnTo>
                <a:close/>
              </a:path>
              <a:path w="3557905" h="1492884">
                <a:moveTo>
                  <a:pt x="2420896" y="1223466"/>
                </a:moveTo>
                <a:lnTo>
                  <a:pt x="2416136" y="1223466"/>
                </a:lnTo>
                <a:lnTo>
                  <a:pt x="2415243" y="1223381"/>
                </a:lnTo>
                <a:lnTo>
                  <a:pt x="2410400" y="1222617"/>
                </a:lnTo>
                <a:lnTo>
                  <a:pt x="2407043" y="1218115"/>
                </a:lnTo>
                <a:lnTo>
                  <a:pt x="2407806" y="1213273"/>
                </a:lnTo>
                <a:lnTo>
                  <a:pt x="2408528" y="1208431"/>
                </a:lnTo>
                <a:lnTo>
                  <a:pt x="2413077" y="1205075"/>
                </a:lnTo>
                <a:lnTo>
                  <a:pt x="2422763" y="1206562"/>
                </a:lnTo>
                <a:lnTo>
                  <a:pt x="2426079" y="1211064"/>
                </a:lnTo>
                <a:lnTo>
                  <a:pt x="2424676" y="1220324"/>
                </a:lnTo>
                <a:lnTo>
                  <a:pt x="2420896" y="1223466"/>
                </a:lnTo>
                <a:close/>
              </a:path>
              <a:path w="3557905" h="1492884">
                <a:moveTo>
                  <a:pt x="2718970" y="1409277"/>
                </a:moveTo>
                <a:lnTo>
                  <a:pt x="2714421" y="1409277"/>
                </a:lnTo>
                <a:lnTo>
                  <a:pt x="2711873" y="1408215"/>
                </a:lnTo>
                <a:lnTo>
                  <a:pt x="2706984" y="1402313"/>
                </a:lnTo>
                <a:lnTo>
                  <a:pt x="2707495" y="1396706"/>
                </a:lnTo>
                <a:lnTo>
                  <a:pt x="2711280" y="1393605"/>
                </a:lnTo>
                <a:lnTo>
                  <a:pt x="2715060" y="1390464"/>
                </a:lnTo>
                <a:lnTo>
                  <a:pt x="2720630" y="1390972"/>
                </a:lnTo>
                <a:lnTo>
                  <a:pt x="2726917" y="1398533"/>
                </a:lnTo>
                <a:lnTo>
                  <a:pt x="2726407" y="1404097"/>
                </a:lnTo>
                <a:lnTo>
                  <a:pt x="2720966" y="1408599"/>
                </a:lnTo>
                <a:lnTo>
                  <a:pt x="2718970" y="1409277"/>
                </a:lnTo>
                <a:close/>
              </a:path>
              <a:path w="3557905" h="1492884">
                <a:moveTo>
                  <a:pt x="2657390" y="1343575"/>
                </a:moveTo>
                <a:lnTo>
                  <a:pt x="2652846" y="1343575"/>
                </a:lnTo>
                <a:lnTo>
                  <a:pt x="2650675" y="1342768"/>
                </a:lnTo>
                <a:lnTo>
                  <a:pt x="2645363" y="1337883"/>
                </a:lnTo>
                <a:lnTo>
                  <a:pt x="2645152" y="1332236"/>
                </a:lnTo>
                <a:lnTo>
                  <a:pt x="2648509" y="1328667"/>
                </a:lnTo>
                <a:lnTo>
                  <a:pt x="2651825" y="1325056"/>
                </a:lnTo>
                <a:lnTo>
                  <a:pt x="2657436" y="1324845"/>
                </a:lnTo>
                <a:lnTo>
                  <a:pt x="2661047" y="1328159"/>
                </a:lnTo>
                <a:lnTo>
                  <a:pt x="2664657" y="1331512"/>
                </a:lnTo>
                <a:lnTo>
                  <a:pt x="2664873" y="1337120"/>
                </a:lnTo>
                <a:lnTo>
                  <a:pt x="2659772" y="1342598"/>
                </a:lnTo>
                <a:lnTo>
                  <a:pt x="2657390" y="1343575"/>
                </a:lnTo>
                <a:close/>
              </a:path>
              <a:path w="3557905" h="1492884">
                <a:moveTo>
                  <a:pt x="1251330" y="1469587"/>
                </a:moveTo>
                <a:lnTo>
                  <a:pt x="1246696" y="1469587"/>
                </a:lnTo>
                <a:lnTo>
                  <a:pt x="1245762" y="1469458"/>
                </a:lnTo>
                <a:lnTo>
                  <a:pt x="1240195" y="1467633"/>
                </a:lnTo>
                <a:lnTo>
                  <a:pt x="1237645" y="1462621"/>
                </a:lnTo>
                <a:lnTo>
                  <a:pt x="1239174" y="1457992"/>
                </a:lnTo>
                <a:lnTo>
                  <a:pt x="1240662" y="1453320"/>
                </a:lnTo>
                <a:lnTo>
                  <a:pt x="1245677" y="1450771"/>
                </a:lnTo>
                <a:lnTo>
                  <a:pt x="1255025" y="1453787"/>
                </a:lnTo>
                <a:lnTo>
                  <a:pt x="1257576" y="1458799"/>
                </a:lnTo>
                <a:lnTo>
                  <a:pt x="1254814" y="1467208"/>
                </a:lnTo>
                <a:lnTo>
                  <a:pt x="1251330" y="1469587"/>
                </a:lnTo>
                <a:close/>
              </a:path>
              <a:path w="3557905" h="1492884">
                <a:moveTo>
                  <a:pt x="1086014" y="1395687"/>
                </a:moveTo>
                <a:lnTo>
                  <a:pt x="1081426" y="1395687"/>
                </a:lnTo>
                <a:lnTo>
                  <a:pt x="1079980" y="1395304"/>
                </a:lnTo>
                <a:lnTo>
                  <a:pt x="1074286" y="1392162"/>
                </a:lnTo>
                <a:lnTo>
                  <a:pt x="1072756" y="1386768"/>
                </a:lnTo>
                <a:lnTo>
                  <a:pt x="1077514" y="1378189"/>
                </a:lnTo>
                <a:lnTo>
                  <a:pt x="1082955" y="1376660"/>
                </a:lnTo>
                <a:lnTo>
                  <a:pt x="1091496" y="1381416"/>
                </a:lnTo>
                <a:lnTo>
                  <a:pt x="1093069" y="1386853"/>
                </a:lnTo>
                <a:lnTo>
                  <a:pt x="1089031" y="1394030"/>
                </a:lnTo>
                <a:lnTo>
                  <a:pt x="1086014" y="1395687"/>
                </a:lnTo>
                <a:close/>
              </a:path>
              <a:path w="3557905" h="1492884">
                <a:moveTo>
                  <a:pt x="2623310" y="1314185"/>
                </a:moveTo>
                <a:lnTo>
                  <a:pt x="2618761" y="1314185"/>
                </a:lnTo>
                <a:lnTo>
                  <a:pt x="2616806" y="1313547"/>
                </a:lnTo>
                <a:lnTo>
                  <a:pt x="2611324" y="1309258"/>
                </a:lnTo>
                <a:lnTo>
                  <a:pt x="2610689" y="1303653"/>
                </a:lnTo>
                <a:lnTo>
                  <a:pt x="2616765" y="1295965"/>
                </a:lnTo>
                <a:lnTo>
                  <a:pt x="2622330" y="1295285"/>
                </a:lnTo>
                <a:lnTo>
                  <a:pt x="2630024" y="1301359"/>
                </a:lnTo>
                <a:lnTo>
                  <a:pt x="2630705" y="1306965"/>
                </a:lnTo>
                <a:lnTo>
                  <a:pt x="2625903" y="1313039"/>
                </a:lnTo>
                <a:lnTo>
                  <a:pt x="2623310" y="1314185"/>
                </a:lnTo>
                <a:close/>
              </a:path>
              <a:path w="3557905" h="1492884">
                <a:moveTo>
                  <a:pt x="1731887" y="1423124"/>
                </a:moveTo>
                <a:lnTo>
                  <a:pt x="1727255" y="1423124"/>
                </a:lnTo>
                <a:lnTo>
                  <a:pt x="1723941" y="1421000"/>
                </a:lnTo>
                <a:lnTo>
                  <a:pt x="1722539" y="1417516"/>
                </a:lnTo>
                <a:lnTo>
                  <a:pt x="1720754" y="1412931"/>
                </a:lnTo>
                <a:lnTo>
                  <a:pt x="1722964" y="1407792"/>
                </a:lnTo>
                <a:lnTo>
                  <a:pt x="1732100" y="1404182"/>
                </a:lnTo>
                <a:lnTo>
                  <a:pt x="1737242" y="1406432"/>
                </a:lnTo>
                <a:lnTo>
                  <a:pt x="1739071" y="1410977"/>
                </a:lnTo>
                <a:lnTo>
                  <a:pt x="1740855" y="1415521"/>
                </a:lnTo>
                <a:lnTo>
                  <a:pt x="1738645" y="1420701"/>
                </a:lnTo>
                <a:lnTo>
                  <a:pt x="1732993" y="1422910"/>
                </a:lnTo>
                <a:lnTo>
                  <a:pt x="1731887" y="1423124"/>
                </a:lnTo>
                <a:close/>
              </a:path>
              <a:path w="3557905" h="1492884">
                <a:moveTo>
                  <a:pt x="1126048" y="1416964"/>
                </a:moveTo>
                <a:lnTo>
                  <a:pt x="1121458" y="1416964"/>
                </a:lnTo>
                <a:lnTo>
                  <a:pt x="1120055" y="1416624"/>
                </a:lnTo>
                <a:lnTo>
                  <a:pt x="1118779" y="1415988"/>
                </a:lnTo>
                <a:lnTo>
                  <a:pt x="1114403" y="1413738"/>
                </a:lnTo>
                <a:lnTo>
                  <a:pt x="1112660" y="1408429"/>
                </a:lnTo>
                <a:lnTo>
                  <a:pt x="1114913" y="1404053"/>
                </a:lnTo>
                <a:lnTo>
                  <a:pt x="1117123" y="1399679"/>
                </a:lnTo>
                <a:lnTo>
                  <a:pt x="1122477" y="1397937"/>
                </a:lnTo>
                <a:lnTo>
                  <a:pt x="1126855" y="1400146"/>
                </a:lnTo>
                <a:lnTo>
                  <a:pt x="1131190" y="1402398"/>
                </a:lnTo>
                <a:lnTo>
                  <a:pt x="1132931" y="1407749"/>
                </a:lnTo>
                <a:lnTo>
                  <a:pt x="1130721" y="1412122"/>
                </a:lnTo>
                <a:lnTo>
                  <a:pt x="1129150" y="1415181"/>
                </a:lnTo>
                <a:lnTo>
                  <a:pt x="1126048" y="1416964"/>
                </a:lnTo>
                <a:close/>
              </a:path>
              <a:path w="3557905" h="1492884">
                <a:moveTo>
                  <a:pt x="2376357" y="1219007"/>
                </a:moveTo>
                <a:lnTo>
                  <a:pt x="2371343" y="1219007"/>
                </a:lnTo>
                <a:lnTo>
                  <a:pt x="2371173" y="1218963"/>
                </a:lnTo>
                <a:lnTo>
                  <a:pt x="2366284" y="1218752"/>
                </a:lnTo>
                <a:lnTo>
                  <a:pt x="2362504" y="1214590"/>
                </a:lnTo>
                <a:lnTo>
                  <a:pt x="2362757" y="1209662"/>
                </a:lnTo>
                <a:lnTo>
                  <a:pt x="2362972" y="1204779"/>
                </a:lnTo>
                <a:lnTo>
                  <a:pt x="2367135" y="1200998"/>
                </a:lnTo>
                <a:lnTo>
                  <a:pt x="2376954" y="1201508"/>
                </a:lnTo>
                <a:lnTo>
                  <a:pt x="2380735" y="1205670"/>
                </a:lnTo>
                <a:lnTo>
                  <a:pt x="2380482" y="1210554"/>
                </a:lnTo>
                <a:lnTo>
                  <a:pt x="2380266" y="1215311"/>
                </a:lnTo>
                <a:lnTo>
                  <a:pt x="2376357" y="1219007"/>
                </a:lnTo>
                <a:close/>
              </a:path>
              <a:path w="3557905" h="1492884">
                <a:moveTo>
                  <a:pt x="1208619" y="1454297"/>
                </a:moveTo>
                <a:lnTo>
                  <a:pt x="1203987" y="1454297"/>
                </a:lnTo>
                <a:lnTo>
                  <a:pt x="1202925" y="1454085"/>
                </a:lnTo>
                <a:lnTo>
                  <a:pt x="1197272" y="1451877"/>
                </a:lnTo>
                <a:lnTo>
                  <a:pt x="1195021" y="1446694"/>
                </a:lnTo>
                <a:lnTo>
                  <a:pt x="1196847" y="1442151"/>
                </a:lnTo>
                <a:lnTo>
                  <a:pt x="1198632" y="1437605"/>
                </a:lnTo>
                <a:lnTo>
                  <a:pt x="1203774" y="1435355"/>
                </a:lnTo>
                <a:lnTo>
                  <a:pt x="1208364" y="1437138"/>
                </a:lnTo>
                <a:lnTo>
                  <a:pt x="1212912" y="1438965"/>
                </a:lnTo>
                <a:lnTo>
                  <a:pt x="1215164" y="1444104"/>
                </a:lnTo>
                <a:lnTo>
                  <a:pt x="1213335" y="1448648"/>
                </a:lnTo>
                <a:lnTo>
                  <a:pt x="1211976" y="1452173"/>
                </a:lnTo>
                <a:lnTo>
                  <a:pt x="1208619" y="1454297"/>
                </a:lnTo>
                <a:close/>
              </a:path>
              <a:path w="3557905" h="1492884">
                <a:moveTo>
                  <a:pt x="2326804" y="1218878"/>
                </a:moveTo>
                <a:lnTo>
                  <a:pt x="2321708" y="1218878"/>
                </a:lnTo>
                <a:lnTo>
                  <a:pt x="2317753" y="1215185"/>
                </a:lnTo>
                <a:lnTo>
                  <a:pt x="2317550" y="1209621"/>
                </a:lnTo>
                <a:lnTo>
                  <a:pt x="2317371" y="1205500"/>
                </a:lnTo>
                <a:lnTo>
                  <a:pt x="2321156" y="1201382"/>
                </a:lnTo>
                <a:lnTo>
                  <a:pt x="2330971" y="1200957"/>
                </a:lnTo>
                <a:lnTo>
                  <a:pt x="2335092" y="1204737"/>
                </a:lnTo>
                <a:lnTo>
                  <a:pt x="2335519" y="1214548"/>
                </a:lnTo>
                <a:lnTo>
                  <a:pt x="2331735" y="1218667"/>
                </a:lnTo>
                <a:lnTo>
                  <a:pt x="2326804" y="1218878"/>
                </a:lnTo>
                <a:close/>
              </a:path>
              <a:path w="3557905" h="1492884">
                <a:moveTo>
                  <a:pt x="2747145" y="1444571"/>
                </a:moveTo>
                <a:lnTo>
                  <a:pt x="2742555" y="1444571"/>
                </a:lnTo>
                <a:lnTo>
                  <a:pt x="2739965" y="1443382"/>
                </a:lnTo>
                <a:lnTo>
                  <a:pt x="2738181" y="1441130"/>
                </a:lnTo>
                <a:lnTo>
                  <a:pt x="2735205" y="1437223"/>
                </a:lnTo>
                <a:lnTo>
                  <a:pt x="2735927" y="1431659"/>
                </a:lnTo>
                <a:lnTo>
                  <a:pt x="2739754" y="1428644"/>
                </a:lnTo>
                <a:lnTo>
                  <a:pt x="2743663" y="1425672"/>
                </a:lnTo>
                <a:lnTo>
                  <a:pt x="2749228" y="1426350"/>
                </a:lnTo>
                <a:lnTo>
                  <a:pt x="2752245" y="1430216"/>
                </a:lnTo>
                <a:lnTo>
                  <a:pt x="2755263" y="1434123"/>
                </a:lnTo>
                <a:lnTo>
                  <a:pt x="2754540" y="1439687"/>
                </a:lnTo>
                <a:lnTo>
                  <a:pt x="2750673" y="1442702"/>
                </a:lnTo>
                <a:lnTo>
                  <a:pt x="2749058" y="1443934"/>
                </a:lnTo>
                <a:lnTo>
                  <a:pt x="2747145" y="1444571"/>
                </a:lnTo>
                <a:close/>
              </a:path>
              <a:path w="3557905" h="1492884">
                <a:moveTo>
                  <a:pt x="1689560" y="1439220"/>
                </a:moveTo>
                <a:lnTo>
                  <a:pt x="1684928" y="1439220"/>
                </a:lnTo>
                <a:lnTo>
                  <a:pt x="1681529" y="1437012"/>
                </a:lnTo>
                <a:lnTo>
                  <a:pt x="1678512" y="1428814"/>
                </a:lnTo>
                <a:lnTo>
                  <a:pt x="1680890" y="1423719"/>
                </a:lnTo>
                <a:lnTo>
                  <a:pt x="1690114" y="1420320"/>
                </a:lnTo>
                <a:lnTo>
                  <a:pt x="1695212" y="1422698"/>
                </a:lnTo>
                <a:lnTo>
                  <a:pt x="1696912" y="1427286"/>
                </a:lnTo>
                <a:lnTo>
                  <a:pt x="1698570" y="1431873"/>
                </a:lnTo>
                <a:lnTo>
                  <a:pt x="1696233" y="1436968"/>
                </a:lnTo>
                <a:lnTo>
                  <a:pt x="1690622" y="1439050"/>
                </a:lnTo>
                <a:lnTo>
                  <a:pt x="1689560" y="1439220"/>
                </a:lnTo>
                <a:close/>
              </a:path>
              <a:path w="3557905" h="1492884">
                <a:moveTo>
                  <a:pt x="2689222" y="1375429"/>
                </a:moveTo>
                <a:lnTo>
                  <a:pt x="2684673" y="1375429"/>
                </a:lnTo>
                <a:lnTo>
                  <a:pt x="2682337" y="1374493"/>
                </a:lnTo>
                <a:lnTo>
                  <a:pt x="2677195" y="1369058"/>
                </a:lnTo>
                <a:lnTo>
                  <a:pt x="2677365" y="1363409"/>
                </a:lnTo>
                <a:lnTo>
                  <a:pt x="2680980" y="1360095"/>
                </a:lnTo>
                <a:lnTo>
                  <a:pt x="2684549" y="1356742"/>
                </a:lnTo>
                <a:lnTo>
                  <a:pt x="2690156" y="1356910"/>
                </a:lnTo>
                <a:lnTo>
                  <a:pt x="2696870" y="1364046"/>
                </a:lnTo>
                <a:lnTo>
                  <a:pt x="2696700" y="1369651"/>
                </a:lnTo>
                <a:lnTo>
                  <a:pt x="2691388" y="1374622"/>
                </a:lnTo>
                <a:lnTo>
                  <a:pt x="2689222" y="1375429"/>
                </a:lnTo>
                <a:close/>
              </a:path>
              <a:path w="3557905" h="1492884">
                <a:moveTo>
                  <a:pt x="1046747" y="1373135"/>
                </a:moveTo>
                <a:lnTo>
                  <a:pt x="1042199" y="1373135"/>
                </a:lnTo>
                <a:lnTo>
                  <a:pt x="1040628" y="1372710"/>
                </a:lnTo>
                <a:lnTo>
                  <a:pt x="1034976" y="1369354"/>
                </a:lnTo>
                <a:lnTo>
                  <a:pt x="1033617" y="1363919"/>
                </a:lnTo>
                <a:lnTo>
                  <a:pt x="1036123" y="1359713"/>
                </a:lnTo>
                <a:lnTo>
                  <a:pt x="1038588" y="1355510"/>
                </a:lnTo>
                <a:lnTo>
                  <a:pt x="1044071" y="1354108"/>
                </a:lnTo>
                <a:lnTo>
                  <a:pt x="1052485" y="1359118"/>
                </a:lnTo>
                <a:lnTo>
                  <a:pt x="1053886" y="1364597"/>
                </a:lnTo>
                <a:lnTo>
                  <a:pt x="1049721" y="1371563"/>
                </a:lnTo>
                <a:lnTo>
                  <a:pt x="1046747" y="1373135"/>
                </a:lnTo>
                <a:close/>
              </a:path>
              <a:path w="3557905" h="1492884">
                <a:moveTo>
                  <a:pt x="1166887" y="1436587"/>
                </a:moveTo>
                <a:lnTo>
                  <a:pt x="1162254" y="1436587"/>
                </a:lnTo>
                <a:lnTo>
                  <a:pt x="1161023" y="1436332"/>
                </a:lnTo>
                <a:lnTo>
                  <a:pt x="1159832" y="1435821"/>
                </a:lnTo>
                <a:lnTo>
                  <a:pt x="1155371" y="1433783"/>
                </a:lnTo>
                <a:lnTo>
                  <a:pt x="1153372" y="1428518"/>
                </a:lnTo>
                <a:lnTo>
                  <a:pt x="1157452" y="1419598"/>
                </a:lnTo>
                <a:lnTo>
                  <a:pt x="1162723" y="1417601"/>
                </a:lnTo>
                <a:lnTo>
                  <a:pt x="1171647" y="1421678"/>
                </a:lnTo>
                <a:lnTo>
                  <a:pt x="1173602" y="1426946"/>
                </a:lnTo>
                <a:lnTo>
                  <a:pt x="1171604" y="1431404"/>
                </a:lnTo>
                <a:lnTo>
                  <a:pt x="1170075" y="1434675"/>
                </a:lnTo>
                <a:lnTo>
                  <a:pt x="1166887" y="1436587"/>
                </a:lnTo>
                <a:close/>
              </a:path>
              <a:path w="3557905" h="1492884">
                <a:moveTo>
                  <a:pt x="1388570" y="1492885"/>
                </a:moveTo>
                <a:lnTo>
                  <a:pt x="1371280" y="1492885"/>
                </a:lnTo>
                <a:lnTo>
                  <a:pt x="1370789" y="1492309"/>
                </a:lnTo>
                <a:lnTo>
                  <a:pt x="1371214" y="1487426"/>
                </a:lnTo>
                <a:lnTo>
                  <a:pt x="1371596" y="1482540"/>
                </a:lnTo>
                <a:lnTo>
                  <a:pt x="1375887" y="1478931"/>
                </a:lnTo>
                <a:lnTo>
                  <a:pt x="1385663" y="1479694"/>
                </a:lnTo>
                <a:lnTo>
                  <a:pt x="1389317" y="1483985"/>
                </a:lnTo>
                <a:lnTo>
                  <a:pt x="1388935" y="1488869"/>
                </a:lnTo>
                <a:lnTo>
                  <a:pt x="1388570" y="1492885"/>
                </a:lnTo>
                <a:close/>
              </a:path>
              <a:path w="3557905" h="1492884">
                <a:moveTo>
                  <a:pt x="1773832" y="1406092"/>
                </a:moveTo>
                <a:lnTo>
                  <a:pt x="1769200" y="1406092"/>
                </a:lnTo>
                <a:lnTo>
                  <a:pt x="1765928" y="1404053"/>
                </a:lnTo>
                <a:lnTo>
                  <a:pt x="1764484" y="1400656"/>
                </a:lnTo>
                <a:lnTo>
                  <a:pt x="1762612" y="1396113"/>
                </a:lnTo>
                <a:lnTo>
                  <a:pt x="1764737" y="1390930"/>
                </a:lnTo>
                <a:lnTo>
                  <a:pt x="1773790" y="1387150"/>
                </a:lnTo>
                <a:lnTo>
                  <a:pt x="1779018" y="1389273"/>
                </a:lnTo>
                <a:lnTo>
                  <a:pt x="1780887" y="1393819"/>
                </a:lnTo>
                <a:lnTo>
                  <a:pt x="1782798" y="1398319"/>
                </a:lnTo>
                <a:lnTo>
                  <a:pt x="1780632" y="1403545"/>
                </a:lnTo>
                <a:lnTo>
                  <a:pt x="1774979" y="1405880"/>
                </a:lnTo>
                <a:lnTo>
                  <a:pt x="1773832" y="1406092"/>
                </a:lnTo>
                <a:close/>
              </a:path>
              <a:path w="3557905" h="1492884">
                <a:moveTo>
                  <a:pt x="1856957" y="1370375"/>
                </a:moveTo>
                <a:lnTo>
                  <a:pt x="1852325" y="1370375"/>
                </a:lnTo>
                <a:lnTo>
                  <a:pt x="1849094" y="1368378"/>
                </a:lnTo>
                <a:lnTo>
                  <a:pt x="1847607" y="1365066"/>
                </a:lnTo>
                <a:lnTo>
                  <a:pt x="1845652" y="1360564"/>
                </a:lnTo>
                <a:lnTo>
                  <a:pt x="1847692" y="1355340"/>
                </a:lnTo>
                <a:lnTo>
                  <a:pt x="1852155" y="1353343"/>
                </a:lnTo>
                <a:lnTo>
                  <a:pt x="1856660" y="1351389"/>
                </a:lnTo>
                <a:lnTo>
                  <a:pt x="1861887" y="1353428"/>
                </a:lnTo>
                <a:lnTo>
                  <a:pt x="1863883" y="1357888"/>
                </a:lnTo>
                <a:lnTo>
                  <a:pt x="1865838" y="1362389"/>
                </a:lnTo>
                <a:lnTo>
                  <a:pt x="1863798" y="1367612"/>
                </a:lnTo>
                <a:lnTo>
                  <a:pt x="1859337" y="1369610"/>
                </a:lnTo>
                <a:lnTo>
                  <a:pt x="1858146" y="1370120"/>
                </a:lnTo>
                <a:lnTo>
                  <a:pt x="1856957" y="1370375"/>
                </a:lnTo>
                <a:close/>
              </a:path>
              <a:path w="3557905" h="1492884">
                <a:moveTo>
                  <a:pt x="2586888" y="1287853"/>
                </a:moveTo>
                <a:lnTo>
                  <a:pt x="2582344" y="1287853"/>
                </a:lnTo>
                <a:lnTo>
                  <a:pt x="2580642" y="1287386"/>
                </a:lnTo>
                <a:lnTo>
                  <a:pt x="2575031" y="1283732"/>
                </a:lnTo>
                <a:lnTo>
                  <a:pt x="2573886" y="1278212"/>
                </a:lnTo>
                <a:lnTo>
                  <a:pt x="2579239" y="1270014"/>
                </a:lnTo>
                <a:lnTo>
                  <a:pt x="2584722" y="1268826"/>
                </a:lnTo>
                <a:lnTo>
                  <a:pt x="2592922" y="1274176"/>
                </a:lnTo>
                <a:lnTo>
                  <a:pt x="2594113" y="1279698"/>
                </a:lnTo>
                <a:lnTo>
                  <a:pt x="2589735" y="1286409"/>
                </a:lnTo>
                <a:lnTo>
                  <a:pt x="2586888" y="1287853"/>
                </a:lnTo>
                <a:close/>
              </a:path>
              <a:path w="3557905" h="1492884">
                <a:moveTo>
                  <a:pt x="1295016" y="1482117"/>
                </a:moveTo>
                <a:lnTo>
                  <a:pt x="1290299" y="1482117"/>
                </a:lnTo>
                <a:lnTo>
                  <a:pt x="1289577" y="1482032"/>
                </a:lnTo>
                <a:lnTo>
                  <a:pt x="1284095" y="1480671"/>
                </a:lnTo>
                <a:lnTo>
                  <a:pt x="1281204" y="1475829"/>
                </a:lnTo>
                <a:lnTo>
                  <a:pt x="1283584" y="1466316"/>
                </a:lnTo>
                <a:lnTo>
                  <a:pt x="1288430" y="1463428"/>
                </a:lnTo>
                <a:lnTo>
                  <a:pt x="1297948" y="1465850"/>
                </a:lnTo>
                <a:lnTo>
                  <a:pt x="1300839" y="1470649"/>
                </a:lnTo>
                <a:lnTo>
                  <a:pt x="1298629" y="1479439"/>
                </a:lnTo>
                <a:lnTo>
                  <a:pt x="1295016" y="1482117"/>
                </a:lnTo>
                <a:close/>
              </a:path>
              <a:path w="3557905" h="1492884">
                <a:moveTo>
                  <a:pt x="1478278" y="1492885"/>
                </a:moveTo>
                <a:lnTo>
                  <a:pt x="1462168" y="1492885"/>
                </a:lnTo>
                <a:lnTo>
                  <a:pt x="1461944" y="1492691"/>
                </a:lnTo>
                <a:lnTo>
                  <a:pt x="1460967" y="1483261"/>
                </a:lnTo>
                <a:lnTo>
                  <a:pt x="1464538" y="1478888"/>
                </a:lnTo>
                <a:lnTo>
                  <a:pt x="1474270" y="1477870"/>
                </a:lnTo>
                <a:lnTo>
                  <a:pt x="1478646" y="1481436"/>
                </a:lnTo>
                <a:lnTo>
                  <a:pt x="1479667" y="1491163"/>
                </a:lnTo>
                <a:lnTo>
                  <a:pt x="1478278" y="1492885"/>
                </a:lnTo>
                <a:close/>
              </a:path>
              <a:path w="3557905" h="1492884">
                <a:moveTo>
                  <a:pt x="2149721" y="1120473"/>
                </a:moveTo>
                <a:lnTo>
                  <a:pt x="2145216" y="1120473"/>
                </a:lnTo>
                <a:lnTo>
                  <a:pt x="2141985" y="1118434"/>
                </a:lnTo>
                <a:lnTo>
                  <a:pt x="2138841" y="1110705"/>
                </a:lnTo>
                <a:lnTo>
                  <a:pt x="2140966" y="1105693"/>
                </a:lnTo>
                <a:lnTo>
                  <a:pt x="2149806" y="1102083"/>
                </a:lnTo>
                <a:lnTo>
                  <a:pt x="2154819" y="1104206"/>
                </a:lnTo>
                <a:lnTo>
                  <a:pt x="2158390" y="1113041"/>
                </a:lnTo>
                <a:lnTo>
                  <a:pt x="2156265" y="1118053"/>
                </a:lnTo>
                <a:lnTo>
                  <a:pt x="2151887" y="1119836"/>
                </a:lnTo>
                <a:lnTo>
                  <a:pt x="2150783" y="1120262"/>
                </a:lnTo>
                <a:lnTo>
                  <a:pt x="2149721" y="1120473"/>
                </a:lnTo>
                <a:close/>
              </a:path>
              <a:path w="3557905" h="1492884">
                <a:moveTo>
                  <a:pt x="2234331" y="1089130"/>
                </a:moveTo>
                <a:lnTo>
                  <a:pt x="2229785" y="1089130"/>
                </a:lnTo>
                <a:lnTo>
                  <a:pt x="2226427" y="1086836"/>
                </a:lnTo>
                <a:lnTo>
                  <a:pt x="2223750" y="1078724"/>
                </a:lnTo>
                <a:lnTo>
                  <a:pt x="2226216" y="1073840"/>
                </a:lnTo>
                <a:lnTo>
                  <a:pt x="2235226" y="1070868"/>
                </a:lnTo>
                <a:lnTo>
                  <a:pt x="2240112" y="1073332"/>
                </a:lnTo>
                <a:lnTo>
                  <a:pt x="2243086" y="1082334"/>
                </a:lnTo>
                <a:lnTo>
                  <a:pt x="2240621" y="1087218"/>
                </a:lnTo>
                <a:lnTo>
                  <a:pt x="2235226" y="1089003"/>
                </a:lnTo>
                <a:lnTo>
                  <a:pt x="2234331" y="1089130"/>
                </a:lnTo>
                <a:close/>
              </a:path>
              <a:path w="3557905" h="1492884">
                <a:moveTo>
                  <a:pt x="2365139" y="1055833"/>
                </a:moveTo>
                <a:lnTo>
                  <a:pt x="2360549" y="1055833"/>
                </a:lnTo>
                <a:lnTo>
                  <a:pt x="2356851" y="1052774"/>
                </a:lnTo>
                <a:lnTo>
                  <a:pt x="2355535" y="1043770"/>
                </a:lnTo>
                <a:lnTo>
                  <a:pt x="2358764" y="1039396"/>
                </a:lnTo>
                <a:lnTo>
                  <a:pt x="2368197" y="1038038"/>
                </a:lnTo>
                <a:lnTo>
                  <a:pt x="2372576" y="1041265"/>
                </a:lnTo>
                <a:lnTo>
                  <a:pt x="2373937" y="1050694"/>
                </a:lnTo>
                <a:lnTo>
                  <a:pt x="2370704" y="1055068"/>
                </a:lnTo>
                <a:lnTo>
                  <a:pt x="2365990" y="1055748"/>
                </a:lnTo>
                <a:lnTo>
                  <a:pt x="2365139" y="1055833"/>
                </a:lnTo>
                <a:close/>
              </a:path>
              <a:path w="3557905" h="1492884">
                <a:moveTo>
                  <a:pt x="2277382" y="1075837"/>
                </a:moveTo>
                <a:lnTo>
                  <a:pt x="2272878" y="1075837"/>
                </a:lnTo>
                <a:lnTo>
                  <a:pt x="2269435" y="1073373"/>
                </a:lnTo>
                <a:lnTo>
                  <a:pt x="2268294" y="1069466"/>
                </a:lnTo>
                <a:lnTo>
                  <a:pt x="2267055" y="1065005"/>
                </a:lnTo>
                <a:lnTo>
                  <a:pt x="2269690" y="1060250"/>
                </a:lnTo>
                <a:lnTo>
                  <a:pt x="2278827" y="1057658"/>
                </a:lnTo>
                <a:lnTo>
                  <a:pt x="2283585" y="1060335"/>
                </a:lnTo>
                <a:lnTo>
                  <a:pt x="2286220" y="1069466"/>
                </a:lnTo>
                <a:lnTo>
                  <a:pt x="2283543" y="1074223"/>
                </a:lnTo>
                <a:lnTo>
                  <a:pt x="2278997" y="1075497"/>
                </a:lnTo>
                <a:lnTo>
                  <a:pt x="2278190" y="1075752"/>
                </a:lnTo>
                <a:lnTo>
                  <a:pt x="2277382" y="1075837"/>
                </a:lnTo>
                <a:close/>
              </a:path>
              <a:path w="3557905" h="1492884">
                <a:moveTo>
                  <a:pt x="2321027" y="1064454"/>
                </a:moveTo>
                <a:lnTo>
                  <a:pt x="2316437" y="1064454"/>
                </a:lnTo>
                <a:lnTo>
                  <a:pt x="2312910" y="1061779"/>
                </a:lnTo>
                <a:lnTo>
                  <a:pt x="2310868" y="1053199"/>
                </a:lnTo>
                <a:lnTo>
                  <a:pt x="2313760" y="1048571"/>
                </a:lnTo>
                <a:lnTo>
                  <a:pt x="2323023" y="1046404"/>
                </a:lnTo>
                <a:lnTo>
                  <a:pt x="2327655" y="1049249"/>
                </a:lnTo>
                <a:lnTo>
                  <a:pt x="2328759" y="1053880"/>
                </a:lnTo>
                <a:lnTo>
                  <a:pt x="2329821" y="1058508"/>
                </a:lnTo>
                <a:lnTo>
                  <a:pt x="2326974" y="1063137"/>
                </a:lnTo>
                <a:lnTo>
                  <a:pt x="2322343" y="1064242"/>
                </a:lnTo>
                <a:lnTo>
                  <a:pt x="2321662" y="1064369"/>
                </a:lnTo>
                <a:lnTo>
                  <a:pt x="2321027" y="1064454"/>
                </a:lnTo>
                <a:close/>
              </a:path>
              <a:path w="3557905" h="1492884">
                <a:moveTo>
                  <a:pt x="2936425" y="1492885"/>
                </a:moveTo>
                <a:lnTo>
                  <a:pt x="2926342" y="1492885"/>
                </a:lnTo>
                <a:lnTo>
                  <a:pt x="2925974" y="1492691"/>
                </a:lnTo>
                <a:lnTo>
                  <a:pt x="2921981" y="1485810"/>
                </a:lnTo>
                <a:lnTo>
                  <a:pt x="2923384" y="1480545"/>
                </a:lnTo>
                <a:lnTo>
                  <a:pt x="2931626" y="1475787"/>
                </a:lnTo>
                <a:lnTo>
                  <a:pt x="2936897" y="1477189"/>
                </a:lnTo>
                <a:lnTo>
                  <a:pt x="2941657" y="1485385"/>
                </a:lnTo>
                <a:lnTo>
                  <a:pt x="2940254" y="1490652"/>
                </a:lnTo>
                <a:lnTo>
                  <a:pt x="2936425" y="1492885"/>
                </a:lnTo>
                <a:close/>
              </a:path>
              <a:path w="3557905" h="1492884">
                <a:moveTo>
                  <a:pt x="1782672" y="1295582"/>
                </a:moveTo>
                <a:lnTo>
                  <a:pt x="1778210" y="1295582"/>
                </a:lnTo>
                <a:lnTo>
                  <a:pt x="1775108" y="1293713"/>
                </a:lnTo>
                <a:lnTo>
                  <a:pt x="1773620" y="1290613"/>
                </a:lnTo>
                <a:lnTo>
                  <a:pt x="1771622" y="1286281"/>
                </a:lnTo>
                <a:lnTo>
                  <a:pt x="1773492" y="1281185"/>
                </a:lnTo>
                <a:lnTo>
                  <a:pt x="1782076" y="1277150"/>
                </a:lnTo>
                <a:lnTo>
                  <a:pt x="1787218" y="1279018"/>
                </a:lnTo>
                <a:lnTo>
                  <a:pt x="1789216" y="1283309"/>
                </a:lnTo>
                <a:lnTo>
                  <a:pt x="1791256" y="1287597"/>
                </a:lnTo>
                <a:lnTo>
                  <a:pt x="1789387" y="1292736"/>
                </a:lnTo>
                <a:lnTo>
                  <a:pt x="1783904" y="1295285"/>
                </a:lnTo>
                <a:lnTo>
                  <a:pt x="1782672" y="1295582"/>
                </a:lnTo>
                <a:close/>
              </a:path>
              <a:path w="3557905" h="1492884">
                <a:moveTo>
                  <a:pt x="2910506" y="1455232"/>
                </a:moveTo>
                <a:lnTo>
                  <a:pt x="2906045" y="1455232"/>
                </a:lnTo>
                <a:lnTo>
                  <a:pt x="2903198" y="1453702"/>
                </a:lnTo>
                <a:lnTo>
                  <a:pt x="2899160" y="1446908"/>
                </a:lnTo>
                <a:lnTo>
                  <a:pt x="2900517" y="1441640"/>
                </a:lnTo>
                <a:lnTo>
                  <a:pt x="2908680" y="1436798"/>
                </a:lnTo>
                <a:lnTo>
                  <a:pt x="2913947" y="1438115"/>
                </a:lnTo>
                <a:lnTo>
                  <a:pt x="2916412" y="1442236"/>
                </a:lnTo>
                <a:lnTo>
                  <a:pt x="2918794" y="1446313"/>
                </a:lnTo>
                <a:lnTo>
                  <a:pt x="2917474" y="1451578"/>
                </a:lnTo>
                <a:lnTo>
                  <a:pt x="2913353" y="1454000"/>
                </a:lnTo>
                <a:lnTo>
                  <a:pt x="2911992" y="1454848"/>
                </a:lnTo>
                <a:lnTo>
                  <a:pt x="2910506" y="1455232"/>
                </a:lnTo>
                <a:close/>
              </a:path>
              <a:path w="3557905" h="1492884">
                <a:moveTo>
                  <a:pt x="2191749" y="1104080"/>
                </a:moveTo>
                <a:lnTo>
                  <a:pt x="2187246" y="1104080"/>
                </a:lnTo>
                <a:lnTo>
                  <a:pt x="2183974" y="1101956"/>
                </a:lnTo>
                <a:lnTo>
                  <a:pt x="2181042" y="1094014"/>
                </a:lnTo>
                <a:lnTo>
                  <a:pt x="2183293" y="1089045"/>
                </a:lnTo>
                <a:lnTo>
                  <a:pt x="2192218" y="1085774"/>
                </a:lnTo>
                <a:lnTo>
                  <a:pt x="2197190" y="1088027"/>
                </a:lnTo>
                <a:lnTo>
                  <a:pt x="2200504" y="1096944"/>
                </a:lnTo>
                <a:lnTo>
                  <a:pt x="2198209" y="1101915"/>
                </a:lnTo>
                <a:lnTo>
                  <a:pt x="2193747" y="1103570"/>
                </a:lnTo>
                <a:lnTo>
                  <a:pt x="2192770" y="1103910"/>
                </a:lnTo>
                <a:lnTo>
                  <a:pt x="2191749" y="1104080"/>
                </a:lnTo>
                <a:close/>
              </a:path>
              <a:path w="3557905" h="1492884">
                <a:moveTo>
                  <a:pt x="2887261" y="1416454"/>
                </a:moveTo>
                <a:lnTo>
                  <a:pt x="2882841" y="1416454"/>
                </a:lnTo>
                <a:lnTo>
                  <a:pt x="2879994" y="1415011"/>
                </a:lnTo>
                <a:lnTo>
                  <a:pt x="2875911" y="1408259"/>
                </a:lnTo>
                <a:lnTo>
                  <a:pt x="2877189" y="1402991"/>
                </a:lnTo>
                <a:lnTo>
                  <a:pt x="2881269" y="1400528"/>
                </a:lnTo>
                <a:lnTo>
                  <a:pt x="2885307" y="1398022"/>
                </a:lnTo>
                <a:lnTo>
                  <a:pt x="2890619" y="1399339"/>
                </a:lnTo>
                <a:lnTo>
                  <a:pt x="2895545" y="1407452"/>
                </a:lnTo>
                <a:lnTo>
                  <a:pt x="2894271" y="1412761"/>
                </a:lnTo>
                <a:lnTo>
                  <a:pt x="2888789" y="1416073"/>
                </a:lnTo>
                <a:lnTo>
                  <a:pt x="2887261" y="1416454"/>
                </a:lnTo>
                <a:close/>
              </a:path>
              <a:path w="3557905" h="1492884">
                <a:moveTo>
                  <a:pt x="1864139" y="1256211"/>
                </a:moveTo>
                <a:lnTo>
                  <a:pt x="1859677" y="1256211"/>
                </a:lnTo>
                <a:lnTo>
                  <a:pt x="1856616" y="1254427"/>
                </a:lnTo>
                <a:lnTo>
                  <a:pt x="1853004" y="1247165"/>
                </a:lnTo>
                <a:lnTo>
                  <a:pt x="1854747" y="1241985"/>
                </a:lnTo>
                <a:lnTo>
                  <a:pt x="1863290" y="1237779"/>
                </a:lnTo>
                <a:lnTo>
                  <a:pt x="1868432" y="1239521"/>
                </a:lnTo>
                <a:lnTo>
                  <a:pt x="1872682" y="1248015"/>
                </a:lnTo>
                <a:lnTo>
                  <a:pt x="1870939" y="1253195"/>
                </a:lnTo>
                <a:lnTo>
                  <a:pt x="1866689" y="1255319"/>
                </a:lnTo>
                <a:lnTo>
                  <a:pt x="1865415" y="1255914"/>
                </a:lnTo>
                <a:lnTo>
                  <a:pt x="1864139" y="1256211"/>
                </a:lnTo>
                <a:close/>
              </a:path>
              <a:path w="3557905" h="1492884">
                <a:moveTo>
                  <a:pt x="2839195" y="1339965"/>
                </a:moveTo>
                <a:lnTo>
                  <a:pt x="2834775" y="1339965"/>
                </a:lnTo>
                <a:lnTo>
                  <a:pt x="2832015" y="1338606"/>
                </a:lnTo>
                <a:lnTo>
                  <a:pt x="2827765" y="1332107"/>
                </a:lnTo>
                <a:lnTo>
                  <a:pt x="2828869" y="1326757"/>
                </a:lnTo>
                <a:lnTo>
                  <a:pt x="2836858" y="1321574"/>
                </a:lnTo>
                <a:lnTo>
                  <a:pt x="2842170" y="1322680"/>
                </a:lnTo>
                <a:lnTo>
                  <a:pt x="2847395" y="1330620"/>
                </a:lnTo>
                <a:lnTo>
                  <a:pt x="2846250" y="1335973"/>
                </a:lnTo>
                <a:lnTo>
                  <a:pt x="2840809" y="1339540"/>
                </a:lnTo>
                <a:lnTo>
                  <a:pt x="2839195" y="1339965"/>
                </a:lnTo>
                <a:close/>
              </a:path>
              <a:path w="3557905" h="1492884">
                <a:moveTo>
                  <a:pt x="2863548" y="1378019"/>
                </a:moveTo>
                <a:lnTo>
                  <a:pt x="2859082" y="1378019"/>
                </a:lnTo>
                <a:lnTo>
                  <a:pt x="2856322" y="1376617"/>
                </a:lnTo>
                <a:lnTo>
                  <a:pt x="2854662" y="1373983"/>
                </a:lnTo>
                <a:lnTo>
                  <a:pt x="2852155" y="1369991"/>
                </a:lnTo>
                <a:lnTo>
                  <a:pt x="2853347" y="1364641"/>
                </a:lnTo>
                <a:lnTo>
                  <a:pt x="2861423" y="1359628"/>
                </a:lnTo>
                <a:lnTo>
                  <a:pt x="2866735" y="1360819"/>
                </a:lnTo>
                <a:lnTo>
                  <a:pt x="2869241" y="1364852"/>
                </a:lnTo>
                <a:lnTo>
                  <a:pt x="2871790" y="1368888"/>
                </a:lnTo>
                <a:lnTo>
                  <a:pt x="2870557" y="1374197"/>
                </a:lnTo>
                <a:lnTo>
                  <a:pt x="2865120" y="1377594"/>
                </a:lnTo>
                <a:lnTo>
                  <a:pt x="2863548" y="1378019"/>
                </a:lnTo>
                <a:close/>
              </a:path>
              <a:path w="3557905" h="1492884">
                <a:moveTo>
                  <a:pt x="2854662" y="1374027"/>
                </a:moveTo>
                <a:close/>
              </a:path>
              <a:path w="3557905" h="1492884">
                <a:moveTo>
                  <a:pt x="1985469" y="1195648"/>
                </a:moveTo>
                <a:lnTo>
                  <a:pt x="1981006" y="1195648"/>
                </a:lnTo>
                <a:lnTo>
                  <a:pt x="1977989" y="1193864"/>
                </a:lnTo>
                <a:lnTo>
                  <a:pt x="1976459" y="1190849"/>
                </a:lnTo>
                <a:lnTo>
                  <a:pt x="1974376" y="1186558"/>
                </a:lnTo>
                <a:lnTo>
                  <a:pt x="1976119" y="1181420"/>
                </a:lnTo>
                <a:lnTo>
                  <a:pt x="1980369" y="1179296"/>
                </a:lnTo>
                <a:lnTo>
                  <a:pt x="1984660" y="1177216"/>
                </a:lnTo>
                <a:lnTo>
                  <a:pt x="1989804" y="1178956"/>
                </a:lnTo>
                <a:lnTo>
                  <a:pt x="1991929" y="1183203"/>
                </a:lnTo>
                <a:lnTo>
                  <a:pt x="1994010" y="1187494"/>
                </a:lnTo>
                <a:lnTo>
                  <a:pt x="1992267" y="1192633"/>
                </a:lnTo>
                <a:lnTo>
                  <a:pt x="1988018" y="1194756"/>
                </a:lnTo>
                <a:lnTo>
                  <a:pt x="1986785" y="1195351"/>
                </a:lnTo>
                <a:lnTo>
                  <a:pt x="1985469" y="1195648"/>
                </a:lnTo>
                <a:close/>
              </a:path>
              <a:path w="3557905" h="1492884">
                <a:moveTo>
                  <a:pt x="1823511" y="1276131"/>
                </a:moveTo>
                <a:lnTo>
                  <a:pt x="1819050" y="1276131"/>
                </a:lnTo>
                <a:lnTo>
                  <a:pt x="1815989" y="1274346"/>
                </a:lnTo>
                <a:lnTo>
                  <a:pt x="1814503" y="1271246"/>
                </a:lnTo>
                <a:lnTo>
                  <a:pt x="1812420" y="1266999"/>
                </a:lnTo>
                <a:lnTo>
                  <a:pt x="1814204" y="1261818"/>
                </a:lnTo>
                <a:lnTo>
                  <a:pt x="1818498" y="1259780"/>
                </a:lnTo>
                <a:lnTo>
                  <a:pt x="1822789" y="1257698"/>
                </a:lnTo>
                <a:lnTo>
                  <a:pt x="1827931" y="1259481"/>
                </a:lnTo>
                <a:lnTo>
                  <a:pt x="1832054" y="1268019"/>
                </a:lnTo>
                <a:lnTo>
                  <a:pt x="1830269" y="1273158"/>
                </a:lnTo>
                <a:lnTo>
                  <a:pt x="1824787" y="1275833"/>
                </a:lnTo>
                <a:lnTo>
                  <a:pt x="1823511" y="1276131"/>
                </a:lnTo>
                <a:close/>
              </a:path>
              <a:path w="3557905" h="1492884">
                <a:moveTo>
                  <a:pt x="2108116" y="1138057"/>
                </a:moveTo>
                <a:lnTo>
                  <a:pt x="2103652" y="1138057"/>
                </a:lnTo>
                <a:lnTo>
                  <a:pt x="2100509" y="1136103"/>
                </a:lnTo>
                <a:lnTo>
                  <a:pt x="2099064" y="1132874"/>
                </a:lnTo>
                <a:lnTo>
                  <a:pt x="2097193" y="1128501"/>
                </a:lnTo>
                <a:lnTo>
                  <a:pt x="2099149" y="1123447"/>
                </a:lnTo>
                <a:lnTo>
                  <a:pt x="2107861" y="1119625"/>
                </a:lnTo>
                <a:lnTo>
                  <a:pt x="2112961" y="1121620"/>
                </a:lnTo>
                <a:lnTo>
                  <a:pt x="2116785" y="1130328"/>
                </a:lnTo>
                <a:lnTo>
                  <a:pt x="2114787" y="1135423"/>
                </a:lnTo>
                <a:lnTo>
                  <a:pt x="2110411" y="1137291"/>
                </a:lnTo>
                <a:lnTo>
                  <a:pt x="2109305" y="1137802"/>
                </a:lnTo>
                <a:lnTo>
                  <a:pt x="2108116" y="1138057"/>
                </a:lnTo>
                <a:close/>
              </a:path>
              <a:path w="3557905" h="1492884">
                <a:moveTo>
                  <a:pt x="1904596" y="1235995"/>
                </a:moveTo>
                <a:lnTo>
                  <a:pt x="1900135" y="1235995"/>
                </a:lnTo>
                <a:lnTo>
                  <a:pt x="1897117" y="1234297"/>
                </a:lnTo>
                <a:lnTo>
                  <a:pt x="1893461" y="1227035"/>
                </a:lnTo>
                <a:lnTo>
                  <a:pt x="1895163" y="1221852"/>
                </a:lnTo>
                <a:lnTo>
                  <a:pt x="1899454" y="1219729"/>
                </a:lnTo>
                <a:lnTo>
                  <a:pt x="1903704" y="1217564"/>
                </a:lnTo>
                <a:lnTo>
                  <a:pt x="1908846" y="1219303"/>
                </a:lnTo>
                <a:lnTo>
                  <a:pt x="1911014" y="1223551"/>
                </a:lnTo>
                <a:lnTo>
                  <a:pt x="1913139" y="1227798"/>
                </a:lnTo>
                <a:lnTo>
                  <a:pt x="1911396" y="1232980"/>
                </a:lnTo>
                <a:lnTo>
                  <a:pt x="1907146" y="1235104"/>
                </a:lnTo>
                <a:lnTo>
                  <a:pt x="1905914" y="1235740"/>
                </a:lnTo>
                <a:lnTo>
                  <a:pt x="1904596" y="1235995"/>
                </a:lnTo>
                <a:close/>
              </a:path>
              <a:path w="3557905" h="1492884">
                <a:moveTo>
                  <a:pt x="1945012" y="1215778"/>
                </a:moveTo>
                <a:lnTo>
                  <a:pt x="1940548" y="1215778"/>
                </a:lnTo>
                <a:lnTo>
                  <a:pt x="1937531" y="1214038"/>
                </a:lnTo>
                <a:lnTo>
                  <a:pt x="1936002" y="1211023"/>
                </a:lnTo>
                <a:lnTo>
                  <a:pt x="1933877" y="1206732"/>
                </a:lnTo>
                <a:lnTo>
                  <a:pt x="1935620" y="1201593"/>
                </a:lnTo>
                <a:lnTo>
                  <a:pt x="1944120" y="1197305"/>
                </a:lnTo>
                <a:lnTo>
                  <a:pt x="1949303" y="1199045"/>
                </a:lnTo>
                <a:lnTo>
                  <a:pt x="1953553" y="1207539"/>
                </a:lnTo>
                <a:lnTo>
                  <a:pt x="1951810" y="1212721"/>
                </a:lnTo>
                <a:lnTo>
                  <a:pt x="1947560" y="1214845"/>
                </a:lnTo>
                <a:lnTo>
                  <a:pt x="1946328" y="1215482"/>
                </a:lnTo>
                <a:lnTo>
                  <a:pt x="1945012" y="1215778"/>
                </a:lnTo>
                <a:close/>
              </a:path>
              <a:path w="3557905" h="1492884">
                <a:moveTo>
                  <a:pt x="2026095" y="1175814"/>
                </a:moveTo>
                <a:lnTo>
                  <a:pt x="2021634" y="1175814"/>
                </a:lnTo>
                <a:lnTo>
                  <a:pt x="2018573" y="1174031"/>
                </a:lnTo>
                <a:lnTo>
                  <a:pt x="2015004" y="1166640"/>
                </a:lnTo>
                <a:lnTo>
                  <a:pt x="2016832" y="1161501"/>
                </a:lnTo>
                <a:lnTo>
                  <a:pt x="2025416" y="1157380"/>
                </a:lnTo>
                <a:lnTo>
                  <a:pt x="2030558" y="1159207"/>
                </a:lnTo>
                <a:lnTo>
                  <a:pt x="2032598" y="1163498"/>
                </a:lnTo>
                <a:lnTo>
                  <a:pt x="2034679" y="1167786"/>
                </a:lnTo>
                <a:lnTo>
                  <a:pt x="2032853" y="1172925"/>
                </a:lnTo>
                <a:lnTo>
                  <a:pt x="2028560" y="1174964"/>
                </a:lnTo>
                <a:lnTo>
                  <a:pt x="2027371" y="1175559"/>
                </a:lnTo>
                <a:lnTo>
                  <a:pt x="2026095" y="1175814"/>
                </a:lnTo>
                <a:close/>
              </a:path>
              <a:path w="3557905" h="1492884">
                <a:moveTo>
                  <a:pt x="2066936" y="1156574"/>
                </a:moveTo>
                <a:lnTo>
                  <a:pt x="2062473" y="1156574"/>
                </a:lnTo>
                <a:lnTo>
                  <a:pt x="2059371" y="1154705"/>
                </a:lnTo>
                <a:lnTo>
                  <a:pt x="2055928" y="1147231"/>
                </a:lnTo>
                <a:lnTo>
                  <a:pt x="2057800" y="1142134"/>
                </a:lnTo>
                <a:lnTo>
                  <a:pt x="2066467" y="1138142"/>
                </a:lnTo>
                <a:lnTo>
                  <a:pt x="2071568" y="1140054"/>
                </a:lnTo>
                <a:lnTo>
                  <a:pt x="2075562" y="1148674"/>
                </a:lnTo>
                <a:lnTo>
                  <a:pt x="2073651" y="1153772"/>
                </a:lnTo>
                <a:lnTo>
                  <a:pt x="2068169" y="1156318"/>
                </a:lnTo>
                <a:lnTo>
                  <a:pt x="2066936" y="1156574"/>
                </a:lnTo>
                <a:close/>
              </a:path>
              <a:path w="3557905" h="1492884">
                <a:moveTo>
                  <a:pt x="2698020" y="1164771"/>
                </a:moveTo>
                <a:lnTo>
                  <a:pt x="2693600" y="1164771"/>
                </a:lnTo>
                <a:lnTo>
                  <a:pt x="2691517" y="1164006"/>
                </a:lnTo>
                <a:lnTo>
                  <a:pt x="2686375" y="1159251"/>
                </a:lnTo>
                <a:lnTo>
                  <a:pt x="2686163" y="1153813"/>
                </a:lnTo>
                <a:lnTo>
                  <a:pt x="2692621" y="1146847"/>
                </a:lnTo>
                <a:lnTo>
                  <a:pt x="2698061" y="1146636"/>
                </a:lnTo>
                <a:lnTo>
                  <a:pt x="2705030" y="1153092"/>
                </a:lnTo>
                <a:lnTo>
                  <a:pt x="2705245" y="1158527"/>
                </a:lnTo>
                <a:lnTo>
                  <a:pt x="2700315" y="1163836"/>
                </a:lnTo>
                <a:lnTo>
                  <a:pt x="2698020" y="1164771"/>
                </a:lnTo>
                <a:close/>
              </a:path>
              <a:path w="3557905" h="1492884">
                <a:moveTo>
                  <a:pt x="2787517" y="1265937"/>
                </a:moveTo>
                <a:lnTo>
                  <a:pt x="2783143" y="1265937"/>
                </a:lnTo>
                <a:lnTo>
                  <a:pt x="2780549" y="1264748"/>
                </a:lnTo>
                <a:lnTo>
                  <a:pt x="2778848" y="1262540"/>
                </a:lnTo>
                <a:lnTo>
                  <a:pt x="2776001" y="1258718"/>
                </a:lnTo>
                <a:lnTo>
                  <a:pt x="2776723" y="1253324"/>
                </a:lnTo>
                <a:lnTo>
                  <a:pt x="2780549" y="1250479"/>
                </a:lnTo>
                <a:lnTo>
                  <a:pt x="2784330" y="1247590"/>
                </a:lnTo>
                <a:lnTo>
                  <a:pt x="2789729" y="1248355"/>
                </a:lnTo>
                <a:lnTo>
                  <a:pt x="2792618" y="1252134"/>
                </a:lnTo>
                <a:lnTo>
                  <a:pt x="2795465" y="1255914"/>
                </a:lnTo>
                <a:lnTo>
                  <a:pt x="2794743" y="1261350"/>
                </a:lnTo>
                <a:lnTo>
                  <a:pt x="2790916" y="1264197"/>
                </a:lnTo>
                <a:lnTo>
                  <a:pt x="2789389" y="1265385"/>
                </a:lnTo>
                <a:lnTo>
                  <a:pt x="2787517" y="1265937"/>
                </a:lnTo>
                <a:close/>
              </a:path>
              <a:path w="3557905" h="1492884">
                <a:moveTo>
                  <a:pt x="2813995" y="1302506"/>
                </a:moveTo>
                <a:lnTo>
                  <a:pt x="2809575" y="1302506"/>
                </a:lnTo>
                <a:lnTo>
                  <a:pt x="2806898" y="1301231"/>
                </a:lnTo>
                <a:lnTo>
                  <a:pt x="2805238" y="1298810"/>
                </a:lnTo>
                <a:lnTo>
                  <a:pt x="2802520" y="1294945"/>
                </a:lnTo>
                <a:lnTo>
                  <a:pt x="2803454" y="1289551"/>
                </a:lnTo>
                <a:lnTo>
                  <a:pt x="2811273" y="1284116"/>
                </a:lnTo>
                <a:lnTo>
                  <a:pt x="2816630" y="1285092"/>
                </a:lnTo>
                <a:lnTo>
                  <a:pt x="2822067" y="1292865"/>
                </a:lnTo>
                <a:lnTo>
                  <a:pt x="2821133" y="1298259"/>
                </a:lnTo>
                <a:lnTo>
                  <a:pt x="2815738" y="1301996"/>
                </a:lnTo>
                <a:lnTo>
                  <a:pt x="2813995" y="1302506"/>
                </a:lnTo>
                <a:close/>
              </a:path>
              <a:path w="3557905" h="1492884">
                <a:moveTo>
                  <a:pt x="1657772" y="1348926"/>
                </a:moveTo>
                <a:lnTo>
                  <a:pt x="1653310" y="1348926"/>
                </a:lnTo>
                <a:lnTo>
                  <a:pt x="1650038" y="1346802"/>
                </a:lnTo>
                <a:lnTo>
                  <a:pt x="1647021" y="1338903"/>
                </a:lnTo>
                <a:lnTo>
                  <a:pt x="1649231" y="1333934"/>
                </a:lnTo>
                <a:lnTo>
                  <a:pt x="1658156" y="1330579"/>
                </a:lnTo>
                <a:lnTo>
                  <a:pt x="1663127" y="1332787"/>
                </a:lnTo>
                <a:lnTo>
                  <a:pt x="1666485" y="1341663"/>
                </a:lnTo>
                <a:lnTo>
                  <a:pt x="1664275" y="1346632"/>
                </a:lnTo>
                <a:lnTo>
                  <a:pt x="1658834" y="1348714"/>
                </a:lnTo>
                <a:lnTo>
                  <a:pt x="1657772" y="1348926"/>
                </a:lnTo>
                <a:close/>
              </a:path>
              <a:path w="3557905" h="1492884">
                <a:moveTo>
                  <a:pt x="2546773" y="1070229"/>
                </a:moveTo>
                <a:lnTo>
                  <a:pt x="2542266" y="1070229"/>
                </a:lnTo>
                <a:lnTo>
                  <a:pt x="2541332" y="1070061"/>
                </a:lnTo>
                <a:lnTo>
                  <a:pt x="2535891" y="1068234"/>
                </a:lnTo>
                <a:lnTo>
                  <a:pt x="2533513" y="1063351"/>
                </a:lnTo>
                <a:lnTo>
                  <a:pt x="2536572" y="1054346"/>
                </a:lnTo>
                <a:lnTo>
                  <a:pt x="2541461" y="1051926"/>
                </a:lnTo>
                <a:lnTo>
                  <a:pt x="2550471" y="1054983"/>
                </a:lnTo>
                <a:lnTo>
                  <a:pt x="2552890" y="1059910"/>
                </a:lnTo>
                <a:lnTo>
                  <a:pt x="2551317" y="1064412"/>
                </a:lnTo>
                <a:lnTo>
                  <a:pt x="2550130" y="1067979"/>
                </a:lnTo>
                <a:lnTo>
                  <a:pt x="2546773" y="1070229"/>
                </a:lnTo>
                <a:close/>
              </a:path>
              <a:path w="3557905" h="1492884">
                <a:moveTo>
                  <a:pt x="2503637" y="1058423"/>
                </a:moveTo>
                <a:lnTo>
                  <a:pt x="2499047" y="1058423"/>
                </a:lnTo>
                <a:lnTo>
                  <a:pt x="2498495" y="1058382"/>
                </a:lnTo>
                <a:lnTo>
                  <a:pt x="2493224" y="1057320"/>
                </a:lnTo>
                <a:lnTo>
                  <a:pt x="2490207" y="1052774"/>
                </a:lnTo>
                <a:lnTo>
                  <a:pt x="2491186" y="1048102"/>
                </a:lnTo>
                <a:lnTo>
                  <a:pt x="2492120" y="1043473"/>
                </a:lnTo>
                <a:lnTo>
                  <a:pt x="2496669" y="1040458"/>
                </a:lnTo>
                <a:lnTo>
                  <a:pt x="2505973" y="1042326"/>
                </a:lnTo>
                <a:lnTo>
                  <a:pt x="2508990" y="1046870"/>
                </a:lnTo>
                <a:lnTo>
                  <a:pt x="2508057" y="1051542"/>
                </a:lnTo>
                <a:lnTo>
                  <a:pt x="2507206" y="1055619"/>
                </a:lnTo>
                <a:lnTo>
                  <a:pt x="2503637" y="1058423"/>
                </a:lnTo>
                <a:close/>
              </a:path>
              <a:path w="3557905" h="1492884">
                <a:moveTo>
                  <a:pt x="1307680" y="1398236"/>
                </a:moveTo>
                <a:lnTo>
                  <a:pt x="1303090" y="1398236"/>
                </a:lnTo>
                <a:lnTo>
                  <a:pt x="1302453" y="1398193"/>
                </a:lnTo>
                <a:lnTo>
                  <a:pt x="1301816" y="1398022"/>
                </a:lnTo>
                <a:lnTo>
                  <a:pt x="1297182" y="1397004"/>
                </a:lnTo>
                <a:lnTo>
                  <a:pt x="1294294" y="1392373"/>
                </a:lnTo>
                <a:lnTo>
                  <a:pt x="1295313" y="1387745"/>
                </a:lnTo>
                <a:lnTo>
                  <a:pt x="1296375" y="1383116"/>
                </a:lnTo>
                <a:lnTo>
                  <a:pt x="1301009" y="1380186"/>
                </a:lnTo>
                <a:lnTo>
                  <a:pt x="1310272" y="1382309"/>
                </a:lnTo>
                <a:lnTo>
                  <a:pt x="1313162" y="1386895"/>
                </a:lnTo>
                <a:lnTo>
                  <a:pt x="1312141" y="1391567"/>
                </a:lnTo>
                <a:lnTo>
                  <a:pt x="1311208" y="1395559"/>
                </a:lnTo>
                <a:lnTo>
                  <a:pt x="1307680" y="1398236"/>
                </a:lnTo>
                <a:close/>
              </a:path>
              <a:path w="3557905" h="1492884">
                <a:moveTo>
                  <a:pt x="1138287" y="1333849"/>
                </a:moveTo>
                <a:lnTo>
                  <a:pt x="1133823" y="1333849"/>
                </a:lnTo>
                <a:lnTo>
                  <a:pt x="1132549" y="1333594"/>
                </a:lnTo>
                <a:lnTo>
                  <a:pt x="1131360" y="1332999"/>
                </a:lnTo>
                <a:lnTo>
                  <a:pt x="1127067" y="1330919"/>
                </a:lnTo>
                <a:lnTo>
                  <a:pt x="1125282" y="1325736"/>
                </a:lnTo>
                <a:lnTo>
                  <a:pt x="1129447" y="1317201"/>
                </a:lnTo>
                <a:lnTo>
                  <a:pt x="1134589" y="1315417"/>
                </a:lnTo>
                <a:lnTo>
                  <a:pt x="1143173" y="1319579"/>
                </a:lnTo>
                <a:lnTo>
                  <a:pt x="1144958" y="1324718"/>
                </a:lnTo>
                <a:lnTo>
                  <a:pt x="1141389" y="1332066"/>
                </a:lnTo>
                <a:lnTo>
                  <a:pt x="1138287" y="1333849"/>
                </a:lnTo>
                <a:close/>
              </a:path>
              <a:path w="3557905" h="1492884">
                <a:moveTo>
                  <a:pt x="2759599" y="1230516"/>
                </a:moveTo>
                <a:lnTo>
                  <a:pt x="2755180" y="1230516"/>
                </a:lnTo>
                <a:lnTo>
                  <a:pt x="2752714" y="1229496"/>
                </a:lnTo>
                <a:lnTo>
                  <a:pt x="2747954" y="1223806"/>
                </a:lnTo>
                <a:lnTo>
                  <a:pt x="2748465" y="1218370"/>
                </a:lnTo>
                <a:lnTo>
                  <a:pt x="2752117" y="1215311"/>
                </a:lnTo>
                <a:lnTo>
                  <a:pt x="2755773" y="1212296"/>
                </a:lnTo>
                <a:lnTo>
                  <a:pt x="2761214" y="1212763"/>
                </a:lnTo>
                <a:lnTo>
                  <a:pt x="2764231" y="1216417"/>
                </a:lnTo>
                <a:lnTo>
                  <a:pt x="2767290" y="1220069"/>
                </a:lnTo>
                <a:lnTo>
                  <a:pt x="2766779" y="1225504"/>
                </a:lnTo>
                <a:lnTo>
                  <a:pt x="2763169" y="1228563"/>
                </a:lnTo>
                <a:lnTo>
                  <a:pt x="2761554" y="1229880"/>
                </a:lnTo>
                <a:lnTo>
                  <a:pt x="2759599" y="1230516"/>
                </a:lnTo>
                <a:close/>
              </a:path>
              <a:path w="3557905" h="1492884">
                <a:moveTo>
                  <a:pt x="2627260" y="1109389"/>
                </a:moveTo>
                <a:lnTo>
                  <a:pt x="2622799" y="1109389"/>
                </a:lnTo>
                <a:lnTo>
                  <a:pt x="2621226" y="1108964"/>
                </a:lnTo>
                <a:lnTo>
                  <a:pt x="2619782" y="1108072"/>
                </a:lnTo>
                <a:lnTo>
                  <a:pt x="2615785" y="1105523"/>
                </a:lnTo>
                <a:lnTo>
                  <a:pt x="2614598" y="1100214"/>
                </a:lnTo>
                <a:lnTo>
                  <a:pt x="2617187" y="1096052"/>
                </a:lnTo>
                <a:lnTo>
                  <a:pt x="2619653" y="1092189"/>
                </a:lnTo>
                <a:lnTo>
                  <a:pt x="2624965" y="1090957"/>
                </a:lnTo>
                <a:lnTo>
                  <a:pt x="2633042" y="1096052"/>
                </a:lnTo>
                <a:lnTo>
                  <a:pt x="2634233" y="1101361"/>
                </a:lnTo>
                <a:lnTo>
                  <a:pt x="2630024" y="1107987"/>
                </a:lnTo>
                <a:lnTo>
                  <a:pt x="2627260" y="1109389"/>
                </a:lnTo>
                <a:close/>
              </a:path>
              <a:path w="3557905" h="1492884">
                <a:moveTo>
                  <a:pt x="2588121" y="1087388"/>
                </a:moveTo>
                <a:lnTo>
                  <a:pt x="2583701" y="1087388"/>
                </a:lnTo>
                <a:lnTo>
                  <a:pt x="2582385" y="1087135"/>
                </a:lnTo>
                <a:lnTo>
                  <a:pt x="2576903" y="1084458"/>
                </a:lnTo>
                <a:lnTo>
                  <a:pt x="2575118" y="1079319"/>
                </a:lnTo>
                <a:lnTo>
                  <a:pt x="2579281" y="1070783"/>
                </a:lnTo>
                <a:lnTo>
                  <a:pt x="2584423" y="1068956"/>
                </a:lnTo>
                <a:lnTo>
                  <a:pt x="2592968" y="1073118"/>
                </a:lnTo>
                <a:lnTo>
                  <a:pt x="2594753" y="1078257"/>
                </a:lnTo>
                <a:lnTo>
                  <a:pt x="2592711" y="1082548"/>
                </a:lnTo>
                <a:lnTo>
                  <a:pt x="2591225" y="1085604"/>
                </a:lnTo>
                <a:lnTo>
                  <a:pt x="2588121" y="1087388"/>
                </a:lnTo>
                <a:close/>
              </a:path>
              <a:path w="3557905" h="1492884">
                <a:moveTo>
                  <a:pt x="1057924" y="1292141"/>
                </a:moveTo>
                <a:lnTo>
                  <a:pt x="1053462" y="1292141"/>
                </a:lnTo>
                <a:lnTo>
                  <a:pt x="1052060" y="1291803"/>
                </a:lnTo>
                <a:lnTo>
                  <a:pt x="1046577" y="1288788"/>
                </a:lnTo>
                <a:lnTo>
                  <a:pt x="1045048" y="1283564"/>
                </a:lnTo>
                <a:lnTo>
                  <a:pt x="1049636" y="1275238"/>
                </a:lnTo>
                <a:lnTo>
                  <a:pt x="1054865" y="1273709"/>
                </a:lnTo>
                <a:lnTo>
                  <a:pt x="1063194" y="1278297"/>
                </a:lnTo>
                <a:lnTo>
                  <a:pt x="1064724" y="1283520"/>
                </a:lnTo>
                <a:lnTo>
                  <a:pt x="1060856" y="1290528"/>
                </a:lnTo>
                <a:lnTo>
                  <a:pt x="1057924" y="1292141"/>
                </a:lnTo>
                <a:close/>
              </a:path>
              <a:path w="3557905" h="1492884">
                <a:moveTo>
                  <a:pt x="1741492" y="1314312"/>
                </a:moveTo>
                <a:lnTo>
                  <a:pt x="1736987" y="1314312"/>
                </a:lnTo>
                <a:lnTo>
                  <a:pt x="1733841" y="1312400"/>
                </a:lnTo>
                <a:lnTo>
                  <a:pt x="1732397" y="1309215"/>
                </a:lnTo>
                <a:lnTo>
                  <a:pt x="1730486" y="1304882"/>
                </a:lnTo>
                <a:lnTo>
                  <a:pt x="1732441" y="1299787"/>
                </a:lnTo>
                <a:lnTo>
                  <a:pt x="1741152" y="1295922"/>
                </a:lnTo>
                <a:lnTo>
                  <a:pt x="1746252" y="1297875"/>
                </a:lnTo>
                <a:lnTo>
                  <a:pt x="1750077" y="1306539"/>
                </a:lnTo>
                <a:lnTo>
                  <a:pt x="1748122" y="1311637"/>
                </a:lnTo>
                <a:lnTo>
                  <a:pt x="1742640" y="1314100"/>
                </a:lnTo>
                <a:lnTo>
                  <a:pt x="1741492" y="1314312"/>
                </a:lnTo>
                <a:close/>
              </a:path>
              <a:path w="3557905" h="1492884">
                <a:moveTo>
                  <a:pt x="1393482" y="1407834"/>
                </a:moveTo>
                <a:lnTo>
                  <a:pt x="1388680" y="1407834"/>
                </a:lnTo>
                <a:lnTo>
                  <a:pt x="1384856" y="1403968"/>
                </a:lnTo>
                <a:lnTo>
                  <a:pt x="1384897" y="1394412"/>
                </a:lnTo>
                <a:lnTo>
                  <a:pt x="1388680" y="1390634"/>
                </a:lnTo>
                <a:lnTo>
                  <a:pt x="1393440" y="1390590"/>
                </a:lnTo>
                <a:lnTo>
                  <a:pt x="1398198" y="1390590"/>
                </a:lnTo>
                <a:lnTo>
                  <a:pt x="1402025" y="1394412"/>
                </a:lnTo>
                <a:lnTo>
                  <a:pt x="1402025" y="1403968"/>
                </a:lnTo>
                <a:lnTo>
                  <a:pt x="1398242" y="1407792"/>
                </a:lnTo>
                <a:lnTo>
                  <a:pt x="1393482" y="1407834"/>
                </a:lnTo>
                <a:close/>
              </a:path>
              <a:path w="3557905" h="1492884">
                <a:moveTo>
                  <a:pt x="1572014" y="1378145"/>
                </a:moveTo>
                <a:lnTo>
                  <a:pt x="1567509" y="1378145"/>
                </a:lnTo>
                <a:lnTo>
                  <a:pt x="1564066" y="1375725"/>
                </a:lnTo>
                <a:lnTo>
                  <a:pt x="1561601" y="1367444"/>
                </a:lnTo>
                <a:lnTo>
                  <a:pt x="1564193" y="1362644"/>
                </a:lnTo>
                <a:lnTo>
                  <a:pt x="1573288" y="1359927"/>
                </a:lnTo>
                <a:lnTo>
                  <a:pt x="1578089" y="1362517"/>
                </a:lnTo>
                <a:lnTo>
                  <a:pt x="1580810" y="1371607"/>
                </a:lnTo>
                <a:lnTo>
                  <a:pt x="1578260" y="1376405"/>
                </a:lnTo>
                <a:lnTo>
                  <a:pt x="1573670" y="1377764"/>
                </a:lnTo>
                <a:lnTo>
                  <a:pt x="1572862" y="1378019"/>
                </a:lnTo>
                <a:lnTo>
                  <a:pt x="1572014" y="1378145"/>
                </a:lnTo>
                <a:close/>
              </a:path>
              <a:path w="3557905" h="1492884">
                <a:moveTo>
                  <a:pt x="1097829" y="1313505"/>
                </a:moveTo>
                <a:lnTo>
                  <a:pt x="1093409" y="1313505"/>
                </a:lnTo>
                <a:lnTo>
                  <a:pt x="1092050" y="1313209"/>
                </a:lnTo>
                <a:lnTo>
                  <a:pt x="1086524" y="1310320"/>
                </a:lnTo>
                <a:lnTo>
                  <a:pt x="1084910" y="1305138"/>
                </a:lnTo>
                <a:lnTo>
                  <a:pt x="1087120" y="1300934"/>
                </a:lnTo>
                <a:lnTo>
                  <a:pt x="1089286" y="1296728"/>
                </a:lnTo>
                <a:lnTo>
                  <a:pt x="1094513" y="1295073"/>
                </a:lnTo>
                <a:lnTo>
                  <a:pt x="1102928" y="1299491"/>
                </a:lnTo>
                <a:lnTo>
                  <a:pt x="1104586" y="1304671"/>
                </a:lnTo>
                <a:lnTo>
                  <a:pt x="1102376" y="1308877"/>
                </a:lnTo>
                <a:lnTo>
                  <a:pt x="1100846" y="1311848"/>
                </a:lnTo>
                <a:lnTo>
                  <a:pt x="1097829" y="1313505"/>
                </a:lnTo>
                <a:close/>
              </a:path>
              <a:path w="3557905" h="1492884">
                <a:moveTo>
                  <a:pt x="1438870" y="1405540"/>
                </a:moveTo>
                <a:lnTo>
                  <a:pt x="1434194" y="1405540"/>
                </a:lnTo>
                <a:lnTo>
                  <a:pt x="1430455" y="1402185"/>
                </a:lnTo>
                <a:lnTo>
                  <a:pt x="1429563" y="1393010"/>
                </a:lnTo>
                <a:lnTo>
                  <a:pt x="1433005" y="1388807"/>
                </a:lnTo>
                <a:lnTo>
                  <a:pt x="1442482" y="1387915"/>
                </a:lnTo>
                <a:lnTo>
                  <a:pt x="1446688" y="1391355"/>
                </a:lnTo>
                <a:lnTo>
                  <a:pt x="1447624" y="1400826"/>
                </a:lnTo>
                <a:lnTo>
                  <a:pt x="1444138" y="1405030"/>
                </a:lnTo>
                <a:lnTo>
                  <a:pt x="1439422" y="1405498"/>
                </a:lnTo>
                <a:lnTo>
                  <a:pt x="1439125" y="1405498"/>
                </a:lnTo>
                <a:lnTo>
                  <a:pt x="1438870" y="1405540"/>
                </a:lnTo>
                <a:close/>
              </a:path>
              <a:path w="3557905" h="1492884">
                <a:moveTo>
                  <a:pt x="1179423" y="1352876"/>
                </a:moveTo>
                <a:lnTo>
                  <a:pt x="1174961" y="1352876"/>
                </a:lnTo>
                <a:lnTo>
                  <a:pt x="1173772" y="1352663"/>
                </a:lnTo>
                <a:lnTo>
                  <a:pt x="1168290" y="1350242"/>
                </a:lnTo>
                <a:lnTo>
                  <a:pt x="1166335" y="1345147"/>
                </a:lnTo>
                <a:lnTo>
                  <a:pt x="1170160" y="1336439"/>
                </a:lnTo>
                <a:lnTo>
                  <a:pt x="1175258" y="1334486"/>
                </a:lnTo>
                <a:lnTo>
                  <a:pt x="1183928" y="1338308"/>
                </a:lnTo>
                <a:lnTo>
                  <a:pt x="1185926" y="1343405"/>
                </a:lnTo>
                <a:lnTo>
                  <a:pt x="1183971" y="1347737"/>
                </a:lnTo>
                <a:lnTo>
                  <a:pt x="1182568" y="1350964"/>
                </a:lnTo>
                <a:lnTo>
                  <a:pt x="1179423" y="1352876"/>
                </a:lnTo>
                <a:close/>
              </a:path>
              <a:path w="3557905" h="1492884">
                <a:moveTo>
                  <a:pt x="940206" y="1224571"/>
                </a:moveTo>
                <a:lnTo>
                  <a:pt x="935788" y="1224571"/>
                </a:lnTo>
                <a:lnTo>
                  <a:pt x="934300" y="1224187"/>
                </a:lnTo>
                <a:lnTo>
                  <a:pt x="932897" y="1223381"/>
                </a:lnTo>
                <a:lnTo>
                  <a:pt x="928818" y="1220960"/>
                </a:lnTo>
                <a:lnTo>
                  <a:pt x="927456" y="1215693"/>
                </a:lnTo>
                <a:lnTo>
                  <a:pt x="932260" y="1207497"/>
                </a:lnTo>
                <a:lnTo>
                  <a:pt x="937529" y="1206137"/>
                </a:lnTo>
                <a:lnTo>
                  <a:pt x="945731" y="1210938"/>
                </a:lnTo>
                <a:lnTo>
                  <a:pt x="947134" y="1216247"/>
                </a:lnTo>
                <a:lnTo>
                  <a:pt x="943096" y="1223043"/>
                </a:lnTo>
                <a:lnTo>
                  <a:pt x="940206" y="1224571"/>
                </a:lnTo>
                <a:close/>
              </a:path>
              <a:path w="3557905" h="1492884">
                <a:moveTo>
                  <a:pt x="1528284" y="1390038"/>
                </a:moveTo>
                <a:lnTo>
                  <a:pt x="1523694" y="1390038"/>
                </a:lnTo>
                <a:lnTo>
                  <a:pt x="1520210" y="1387405"/>
                </a:lnTo>
                <a:lnTo>
                  <a:pt x="1518085" y="1378825"/>
                </a:lnTo>
                <a:lnTo>
                  <a:pt x="1520932" y="1374197"/>
                </a:lnTo>
                <a:lnTo>
                  <a:pt x="1530195" y="1371945"/>
                </a:lnTo>
                <a:lnTo>
                  <a:pt x="1534829" y="1374748"/>
                </a:lnTo>
                <a:lnTo>
                  <a:pt x="1535976" y="1379377"/>
                </a:lnTo>
                <a:lnTo>
                  <a:pt x="1537080" y="1384008"/>
                </a:lnTo>
                <a:lnTo>
                  <a:pt x="1534275" y="1388680"/>
                </a:lnTo>
                <a:lnTo>
                  <a:pt x="1528962" y="1389953"/>
                </a:lnTo>
                <a:lnTo>
                  <a:pt x="1528284" y="1390038"/>
                </a:lnTo>
                <a:close/>
              </a:path>
              <a:path w="3557905" h="1492884">
                <a:moveTo>
                  <a:pt x="2729851" y="1196666"/>
                </a:moveTo>
                <a:lnTo>
                  <a:pt x="2725432" y="1196666"/>
                </a:lnTo>
                <a:lnTo>
                  <a:pt x="2723137" y="1195733"/>
                </a:lnTo>
                <a:lnTo>
                  <a:pt x="2721435" y="1193949"/>
                </a:lnTo>
                <a:lnTo>
                  <a:pt x="2718165" y="1190465"/>
                </a:lnTo>
                <a:lnTo>
                  <a:pt x="2718376" y="1185030"/>
                </a:lnTo>
                <a:lnTo>
                  <a:pt x="2721817" y="1181760"/>
                </a:lnTo>
                <a:lnTo>
                  <a:pt x="2725303" y="1178531"/>
                </a:lnTo>
                <a:lnTo>
                  <a:pt x="2730744" y="1178701"/>
                </a:lnTo>
                <a:lnTo>
                  <a:pt x="2737243" y="1185625"/>
                </a:lnTo>
                <a:lnTo>
                  <a:pt x="2737073" y="1191104"/>
                </a:lnTo>
                <a:lnTo>
                  <a:pt x="2731931" y="1195903"/>
                </a:lnTo>
                <a:lnTo>
                  <a:pt x="2729851" y="1196666"/>
                </a:lnTo>
                <a:close/>
              </a:path>
              <a:path w="3557905" h="1492884">
                <a:moveTo>
                  <a:pt x="2459355" y="1052264"/>
                </a:moveTo>
                <a:lnTo>
                  <a:pt x="2454466" y="1052264"/>
                </a:lnTo>
                <a:lnTo>
                  <a:pt x="2454213" y="1052223"/>
                </a:lnTo>
                <a:lnTo>
                  <a:pt x="2449494" y="1051883"/>
                </a:lnTo>
                <a:lnTo>
                  <a:pt x="2445925" y="1047764"/>
                </a:lnTo>
                <a:lnTo>
                  <a:pt x="2446307" y="1043007"/>
                </a:lnTo>
                <a:lnTo>
                  <a:pt x="2446647" y="1038293"/>
                </a:lnTo>
                <a:lnTo>
                  <a:pt x="2450772" y="1034724"/>
                </a:lnTo>
                <a:lnTo>
                  <a:pt x="2460247" y="1035446"/>
                </a:lnTo>
                <a:lnTo>
                  <a:pt x="2463816" y="1039566"/>
                </a:lnTo>
                <a:lnTo>
                  <a:pt x="2463136" y="1048826"/>
                </a:lnTo>
                <a:lnTo>
                  <a:pt x="2459355" y="1052264"/>
                </a:lnTo>
                <a:close/>
              </a:path>
              <a:path w="3557905" h="1492884">
                <a:moveTo>
                  <a:pt x="979262" y="1247463"/>
                </a:moveTo>
                <a:lnTo>
                  <a:pt x="974799" y="1247463"/>
                </a:lnTo>
                <a:lnTo>
                  <a:pt x="973311" y="1247080"/>
                </a:lnTo>
                <a:lnTo>
                  <a:pt x="967829" y="1243853"/>
                </a:lnTo>
                <a:lnTo>
                  <a:pt x="966470" y="1238586"/>
                </a:lnTo>
                <a:lnTo>
                  <a:pt x="971230" y="1230390"/>
                </a:lnTo>
                <a:lnTo>
                  <a:pt x="976498" y="1228988"/>
                </a:lnTo>
                <a:lnTo>
                  <a:pt x="980622" y="1231408"/>
                </a:lnTo>
                <a:lnTo>
                  <a:pt x="984745" y="1233787"/>
                </a:lnTo>
                <a:lnTo>
                  <a:pt x="986104" y="1239052"/>
                </a:lnTo>
                <a:lnTo>
                  <a:pt x="983724" y="1243173"/>
                </a:lnTo>
                <a:lnTo>
                  <a:pt x="982109" y="1245892"/>
                </a:lnTo>
                <a:lnTo>
                  <a:pt x="979262" y="1247463"/>
                </a:lnTo>
                <a:close/>
              </a:path>
              <a:path w="3557905" h="1492884">
                <a:moveTo>
                  <a:pt x="1699844" y="1332192"/>
                </a:moveTo>
                <a:lnTo>
                  <a:pt x="1695382" y="1332192"/>
                </a:lnTo>
                <a:lnTo>
                  <a:pt x="1692195" y="1330197"/>
                </a:lnTo>
                <a:lnTo>
                  <a:pt x="1690792" y="1326883"/>
                </a:lnTo>
                <a:lnTo>
                  <a:pt x="1688966" y="1322466"/>
                </a:lnTo>
                <a:lnTo>
                  <a:pt x="1691047" y="1317456"/>
                </a:lnTo>
                <a:lnTo>
                  <a:pt x="1699844" y="1313802"/>
                </a:lnTo>
                <a:lnTo>
                  <a:pt x="1704903" y="1315884"/>
                </a:lnTo>
                <a:lnTo>
                  <a:pt x="1708557" y="1324675"/>
                </a:lnTo>
                <a:lnTo>
                  <a:pt x="1706473" y="1329687"/>
                </a:lnTo>
                <a:lnTo>
                  <a:pt x="1702054" y="1331512"/>
                </a:lnTo>
                <a:lnTo>
                  <a:pt x="1700991" y="1331981"/>
                </a:lnTo>
                <a:lnTo>
                  <a:pt x="1699844" y="1332192"/>
                </a:lnTo>
                <a:close/>
              </a:path>
              <a:path w="3557905" h="1492884">
                <a:moveTo>
                  <a:pt x="1263909" y="1385748"/>
                </a:moveTo>
                <a:lnTo>
                  <a:pt x="1259404" y="1385748"/>
                </a:lnTo>
                <a:lnTo>
                  <a:pt x="1258468" y="1385621"/>
                </a:lnTo>
                <a:lnTo>
                  <a:pt x="1257576" y="1385281"/>
                </a:lnTo>
                <a:lnTo>
                  <a:pt x="1253071" y="1383794"/>
                </a:lnTo>
                <a:lnTo>
                  <a:pt x="1250649" y="1378910"/>
                </a:lnTo>
                <a:lnTo>
                  <a:pt x="1252137" y="1374408"/>
                </a:lnTo>
                <a:lnTo>
                  <a:pt x="1253666" y="1369906"/>
                </a:lnTo>
                <a:lnTo>
                  <a:pt x="1258512" y="1367486"/>
                </a:lnTo>
                <a:lnTo>
                  <a:pt x="1263058" y="1368973"/>
                </a:lnTo>
                <a:lnTo>
                  <a:pt x="1267563" y="1370501"/>
                </a:lnTo>
                <a:lnTo>
                  <a:pt x="1269985" y="1375385"/>
                </a:lnTo>
                <a:lnTo>
                  <a:pt x="1267266" y="1383454"/>
                </a:lnTo>
                <a:lnTo>
                  <a:pt x="1263909" y="1385748"/>
                </a:lnTo>
                <a:close/>
              </a:path>
              <a:path w="3557905" h="1492884">
                <a:moveTo>
                  <a:pt x="1018444" y="1270057"/>
                </a:moveTo>
                <a:lnTo>
                  <a:pt x="1013982" y="1270057"/>
                </a:lnTo>
                <a:lnTo>
                  <a:pt x="1012536" y="1269676"/>
                </a:lnTo>
                <a:lnTo>
                  <a:pt x="1007056" y="1266575"/>
                </a:lnTo>
                <a:lnTo>
                  <a:pt x="1005609" y="1261308"/>
                </a:lnTo>
                <a:lnTo>
                  <a:pt x="1007990" y="1257187"/>
                </a:lnTo>
                <a:lnTo>
                  <a:pt x="1010326" y="1253069"/>
                </a:lnTo>
                <a:lnTo>
                  <a:pt x="1015597" y="1251626"/>
                </a:lnTo>
                <a:lnTo>
                  <a:pt x="1019720" y="1253961"/>
                </a:lnTo>
                <a:lnTo>
                  <a:pt x="1023841" y="1256339"/>
                </a:lnTo>
                <a:lnTo>
                  <a:pt x="1025285" y="1261563"/>
                </a:lnTo>
                <a:lnTo>
                  <a:pt x="1022949" y="1265725"/>
                </a:lnTo>
                <a:lnTo>
                  <a:pt x="1021334" y="1268485"/>
                </a:lnTo>
                <a:lnTo>
                  <a:pt x="1018444" y="1270057"/>
                </a:lnTo>
                <a:close/>
              </a:path>
              <a:path w="3557905" h="1492884">
                <a:moveTo>
                  <a:pt x="1352684" y="1405584"/>
                </a:moveTo>
                <a:lnTo>
                  <a:pt x="1348011" y="1405584"/>
                </a:lnTo>
                <a:lnTo>
                  <a:pt x="1347712" y="1405540"/>
                </a:lnTo>
                <a:lnTo>
                  <a:pt x="1347415" y="1405540"/>
                </a:lnTo>
                <a:lnTo>
                  <a:pt x="1342699" y="1405030"/>
                </a:lnTo>
                <a:lnTo>
                  <a:pt x="1339256" y="1400783"/>
                </a:lnTo>
                <a:lnTo>
                  <a:pt x="1339723" y="1396069"/>
                </a:lnTo>
                <a:lnTo>
                  <a:pt x="1340234" y="1391355"/>
                </a:lnTo>
                <a:lnTo>
                  <a:pt x="1344483" y="1387915"/>
                </a:lnTo>
                <a:lnTo>
                  <a:pt x="1353917" y="1388892"/>
                </a:lnTo>
                <a:lnTo>
                  <a:pt x="1357359" y="1393139"/>
                </a:lnTo>
                <a:lnTo>
                  <a:pt x="1356892" y="1397852"/>
                </a:lnTo>
                <a:lnTo>
                  <a:pt x="1356425" y="1402270"/>
                </a:lnTo>
                <a:lnTo>
                  <a:pt x="1352684" y="1405584"/>
                </a:lnTo>
                <a:close/>
              </a:path>
              <a:path w="3557905" h="1492884">
                <a:moveTo>
                  <a:pt x="1615189" y="1364301"/>
                </a:moveTo>
                <a:lnTo>
                  <a:pt x="1610684" y="1364301"/>
                </a:lnTo>
                <a:lnTo>
                  <a:pt x="1607329" y="1362051"/>
                </a:lnTo>
                <a:lnTo>
                  <a:pt x="1604565" y="1353979"/>
                </a:lnTo>
                <a:lnTo>
                  <a:pt x="1606945" y="1349096"/>
                </a:lnTo>
                <a:lnTo>
                  <a:pt x="1615955" y="1345995"/>
                </a:lnTo>
                <a:lnTo>
                  <a:pt x="1620842" y="1348374"/>
                </a:lnTo>
                <a:lnTo>
                  <a:pt x="1622415" y="1352876"/>
                </a:lnTo>
                <a:lnTo>
                  <a:pt x="1623944" y="1357378"/>
                </a:lnTo>
                <a:lnTo>
                  <a:pt x="1621523" y="1362262"/>
                </a:lnTo>
                <a:lnTo>
                  <a:pt x="1617059" y="1363834"/>
                </a:lnTo>
                <a:lnTo>
                  <a:pt x="1616125" y="1364131"/>
                </a:lnTo>
                <a:lnTo>
                  <a:pt x="1615189" y="1364301"/>
                </a:lnTo>
                <a:close/>
              </a:path>
              <a:path w="3557905" h="1492884">
                <a:moveTo>
                  <a:pt x="1221283" y="1370290"/>
                </a:moveTo>
                <a:lnTo>
                  <a:pt x="1216778" y="1370290"/>
                </a:lnTo>
                <a:lnTo>
                  <a:pt x="1215715" y="1370120"/>
                </a:lnTo>
                <a:lnTo>
                  <a:pt x="1214697" y="1369695"/>
                </a:lnTo>
                <a:lnTo>
                  <a:pt x="1210277" y="1367953"/>
                </a:lnTo>
                <a:lnTo>
                  <a:pt x="1208067" y="1362984"/>
                </a:lnTo>
                <a:lnTo>
                  <a:pt x="1211551" y="1354108"/>
                </a:lnTo>
                <a:lnTo>
                  <a:pt x="1216566" y="1351941"/>
                </a:lnTo>
                <a:lnTo>
                  <a:pt x="1225406" y="1355425"/>
                </a:lnTo>
                <a:lnTo>
                  <a:pt x="1227572" y="1360394"/>
                </a:lnTo>
                <a:lnTo>
                  <a:pt x="1224514" y="1368208"/>
                </a:lnTo>
                <a:lnTo>
                  <a:pt x="1221283" y="1370290"/>
                </a:lnTo>
                <a:close/>
              </a:path>
              <a:path w="3557905" h="1492884">
                <a:moveTo>
                  <a:pt x="2663894" y="1135467"/>
                </a:moveTo>
                <a:lnTo>
                  <a:pt x="2659474" y="1135467"/>
                </a:lnTo>
                <a:lnTo>
                  <a:pt x="2657606" y="1134871"/>
                </a:lnTo>
                <a:lnTo>
                  <a:pt x="2652294" y="1130709"/>
                </a:lnTo>
                <a:lnTo>
                  <a:pt x="2651613" y="1125315"/>
                </a:lnTo>
                <a:lnTo>
                  <a:pt x="2654543" y="1121535"/>
                </a:lnTo>
                <a:lnTo>
                  <a:pt x="2657477" y="1117798"/>
                </a:lnTo>
                <a:lnTo>
                  <a:pt x="2662873" y="1117161"/>
                </a:lnTo>
                <a:lnTo>
                  <a:pt x="2670397" y="1122980"/>
                </a:lnTo>
                <a:lnTo>
                  <a:pt x="2671032" y="1128416"/>
                </a:lnTo>
                <a:lnTo>
                  <a:pt x="2666400" y="1134320"/>
                </a:lnTo>
                <a:lnTo>
                  <a:pt x="2663894" y="1135467"/>
                </a:lnTo>
                <a:close/>
              </a:path>
              <a:path w="3557905" h="1492884">
                <a:moveTo>
                  <a:pt x="1483832" y="1399381"/>
                </a:moveTo>
                <a:lnTo>
                  <a:pt x="1479242" y="1399381"/>
                </a:lnTo>
                <a:lnTo>
                  <a:pt x="1475629" y="1396409"/>
                </a:lnTo>
                <a:lnTo>
                  <a:pt x="1474907" y="1392247"/>
                </a:lnTo>
                <a:lnTo>
                  <a:pt x="1474056" y="1387575"/>
                </a:lnTo>
                <a:lnTo>
                  <a:pt x="1477202" y="1383116"/>
                </a:lnTo>
                <a:lnTo>
                  <a:pt x="1486550" y="1381459"/>
                </a:lnTo>
                <a:lnTo>
                  <a:pt x="1491014" y="1384559"/>
                </a:lnTo>
                <a:lnTo>
                  <a:pt x="1491862" y="1389273"/>
                </a:lnTo>
                <a:lnTo>
                  <a:pt x="1492670" y="1393945"/>
                </a:lnTo>
                <a:lnTo>
                  <a:pt x="1489567" y="1398404"/>
                </a:lnTo>
                <a:lnTo>
                  <a:pt x="1484851" y="1399213"/>
                </a:lnTo>
                <a:lnTo>
                  <a:pt x="1484340" y="1399339"/>
                </a:lnTo>
                <a:lnTo>
                  <a:pt x="1483832" y="1399381"/>
                </a:lnTo>
                <a:close/>
              </a:path>
              <a:path w="3557905" h="1492884">
                <a:moveTo>
                  <a:pt x="2410060" y="1051542"/>
                </a:moveTo>
                <a:lnTo>
                  <a:pt x="2405129" y="1051542"/>
                </a:lnTo>
                <a:lnTo>
                  <a:pt x="2401303" y="1047932"/>
                </a:lnTo>
                <a:lnTo>
                  <a:pt x="2401066" y="1042582"/>
                </a:lnTo>
                <a:lnTo>
                  <a:pt x="2400921" y="1038546"/>
                </a:lnTo>
                <a:lnTo>
                  <a:pt x="2404619" y="1034554"/>
                </a:lnTo>
                <a:lnTo>
                  <a:pt x="2414094" y="1034129"/>
                </a:lnTo>
                <a:lnTo>
                  <a:pt x="2418132" y="1037824"/>
                </a:lnTo>
                <a:lnTo>
                  <a:pt x="2418334" y="1043303"/>
                </a:lnTo>
                <a:lnTo>
                  <a:pt x="2418514" y="1047339"/>
                </a:lnTo>
                <a:lnTo>
                  <a:pt x="2414816" y="1051331"/>
                </a:lnTo>
                <a:lnTo>
                  <a:pt x="2410060" y="1051542"/>
                </a:lnTo>
                <a:close/>
              </a:path>
              <a:path w="3557905" h="1492884">
                <a:moveTo>
                  <a:pt x="1815777" y="1182948"/>
                </a:moveTo>
                <a:lnTo>
                  <a:pt x="1811442" y="1182948"/>
                </a:lnTo>
                <a:lnTo>
                  <a:pt x="1808510" y="1181293"/>
                </a:lnTo>
                <a:lnTo>
                  <a:pt x="1804941" y="1174284"/>
                </a:lnTo>
                <a:lnTo>
                  <a:pt x="1806597" y="1169230"/>
                </a:lnTo>
                <a:lnTo>
                  <a:pt x="1814841" y="1165068"/>
                </a:lnTo>
                <a:lnTo>
                  <a:pt x="1819857" y="1166725"/>
                </a:lnTo>
                <a:lnTo>
                  <a:pt x="1824021" y="1174964"/>
                </a:lnTo>
                <a:lnTo>
                  <a:pt x="1822363" y="1179976"/>
                </a:lnTo>
                <a:lnTo>
                  <a:pt x="1817051" y="1182651"/>
                </a:lnTo>
                <a:lnTo>
                  <a:pt x="1815777" y="1182948"/>
                </a:lnTo>
                <a:close/>
              </a:path>
              <a:path w="3557905" h="1492884">
                <a:moveTo>
                  <a:pt x="2793211" y="1044960"/>
                </a:moveTo>
                <a:lnTo>
                  <a:pt x="2788920" y="1044960"/>
                </a:lnTo>
                <a:lnTo>
                  <a:pt x="2786625" y="1044025"/>
                </a:lnTo>
                <a:lnTo>
                  <a:pt x="2781952" y="1038716"/>
                </a:lnTo>
                <a:lnTo>
                  <a:pt x="2782251" y="1033451"/>
                </a:lnTo>
                <a:lnTo>
                  <a:pt x="2789177" y="1027335"/>
                </a:lnTo>
                <a:lnTo>
                  <a:pt x="2794444" y="1027675"/>
                </a:lnTo>
                <a:lnTo>
                  <a:pt x="2797507" y="1031114"/>
                </a:lnTo>
                <a:lnTo>
                  <a:pt x="2800524" y="1034598"/>
                </a:lnTo>
                <a:lnTo>
                  <a:pt x="2800225" y="1039863"/>
                </a:lnTo>
                <a:lnTo>
                  <a:pt x="2796739" y="1042878"/>
                </a:lnTo>
                <a:lnTo>
                  <a:pt x="2795166" y="1044280"/>
                </a:lnTo>
                <a:lnTo>
                  <a:pt x="2793211" y="1044960"/>
                </a:lnTo>
                <a:close/>
              </a:path>
              <a:path w="3557905" h="1492884">
                <a:moveTo>
                  <a:pt x="1010243" y="1187875"/>
                </a:moveTo>
                <a:lnTo>
                  <a:pt x="1005950" y="1187875"/>
                </a:lnTo>
                <a:lnTo>
                  <a:pt x="1004632" y="1187579"/>
                </a:lnTo>
                <a:lnTo>
                  <a:pt x="999320" y="1184901"/>
                </a:lnTo>
                <a:lnTo>
                  <a:pt x="997706" y="1179891"/>
                </a:lnTo>
                <a:lnTo>
                  <a:pt x="1001870" y="1171652"/>
                </a:lnTo>
                <a:lnTo>
                  <a:pt x="1006886" y="1170037"/>
                </a:lnTo>
                <a:lnTo>
                  <a:pt x="1015130" y="1174201"/>
                </a:lnTo>
                <a:lnTo>
                  <a:pt x="1016744" y="1179211"/>
                </a:lnTo>
                <a:lnTo>
                  <a:pt x="1014661" y="1183332"/>
                </a:lnTo>
                <a:lnTo>
                  <a:pt x="1013175" y="1186218"/>
                </a:lnTo>
                <a:lnTo>
                  <a:pt x="1010243" y="1187875"/>
                </a:lnTo>
                <a:close/>
              </a:path>
              <a:path w="3557905" h="1492884">
                <a:moveTo>
                  <a:pt x="1895841" y="1140732"/>
                </a:moveTo>
                <a:lnTo>
                  <a:pt x="1891507" y="1140732"/>
                </a:lnTo>
                <a:lnTo>
                  <a:pt x="1888660" y="1139162"/>
                </a:lnTo>
                <a:lnTo>
                  <a:pt x="1884920" y="1132366"/>
                </a:lnTo>
                <a:lnTo>
                  <a:pt x="1886450" y="1127312"/>
                </a:lnTo>
                <a:lnTo>
                  <a:pt x="1894524" y="1122895"/>
                </a:lnTo>
                <a:lnTo>
                  <a:pt x="1899581" y="1124380"/>
                </a:lnTo>
                <a:lnTo>
                  <a:pt x="1904000" y="1132493"/>
                </a:lnTo>
                <a:lnTo>
                  <a:pt x="1902515" y="1137547"/>
                </a:lnTo>
                <a:lnTo>
                  <a:pt x="1898435" y="1139755"/>
                </a:lnTo>
                <a:lnTo>
                  <a:pt x="1897203" y="1140435"/>
                </a:lnTo>
                <a:lnTo>
                  <a:pt x="1895841" y="1140732"/>
                </a:lnTo>
                <a:close/>
              </a:path>
              <a:path w="3557905" h="1492884">
                <a:moveTo>
                  <a:pt x="1346778" y="1317837"/>
                </a:moveTo>
                <a:lnTo>
                  <a:pt x="1342273" y="1317837"/>
                </a:lnTo>
                <a:lnTo>
                  <a:pt x="1337088" y="1317242"/>
                </a:lnTo>
                <a:lnTo>
                  <a:pt x="1333774" y="1313124"/>
                </a:lnTo>
                <a:lnTo>
                  <a:pt x="1334793" y="1303991"/>
                </a:lnTo>
                <a:lnTo>
                  <a:pt x="1338916" y="1300679"/>
                </a:lnTo>
                <a:lnTo>
                  <a:pt x="1348096" y="1301697"/>
                </a:lnTo>
                <a:lnTo>
                  <a:pt x="1351366" y="1305818"/>
                </a:lnTo>
                <a:lnTo>
                  <a:pt x="1350899" y="1310405"/>
                </a:lnTo>
                <a:lnTo>
                  <a:pt x="1350389" y="1314652"/>
                </a:lnTo>
                <a:lnTo>
                  <a:pt x="1346778" y="1317837"/>
                </a:lnTo>
                <a:close/>
              </a:path>
              <a:path w="3557905" h="1492884">
                <a:moveTo>
                  <a:pt x="1651227" y="1258419"/>
                </a:moveTo>
                <a:lnTo>
                  <a:pt x="1646892" y="1258419"/>
                </a:lnTo>
                <a:lnTo>
                  <a:pt x="1643748" y="1256424"/>
                </a:lnTo>
                <a:lnTo>
                  <a:pt x="1642472" y="1253195"/>
                </a:lnTo>
                <a:lnTo>
                  <a:pt x="1640688" y="1248948"/>
                </a:lnTo>
                <a:lnTo>
                  <a:pt x="1642771" y="1244065"/>
                </a:lnTo>
                <a:lnTo>
                  <a:pt x="1651271" y="1240583"/>
                </a:lnTo>
                <a:lnTo>
                  <a:pt x="1656157" y="1242621"/>
                </a:lnTo>
                <a:lnTo>
                  <a:pt x="1659641" y="1251157"/>
                </a:lnTo>
                <a:lnTo>
                  <a:pt x="1657602" y="1256041"/>
                </a:lnTo>
                <a:lnTo>
                  <a:pt x="1652289" y="1258208"/>
                </a:lnTo>
                <a:lnTo>
                  <a:pt x="1651227" y="1258419"/>
                </a:lnTo>
                <a:close/>
              </a:path>
              <a:path w="3557905" h="1492884">
                <a:moveTo>
                  <a:pt x="2525055" y="899837"/>
                </a:moveTo>
                <a:lnTo>
                  <a:pt x="2520254" y="899837"/>
                </a:lnTo>
                <a:lnTo>
                  <a:pt x="2515664" y="899667"/>
                </a:lnTo>
                <a:lnTo>
                  <a:pt x="2512053" y="895801"/>
                </a:lnTo>
                <a:lnTo>
                  <a:pt x="2512393" y="886627"/>
                </a:lnTo>
                <a:lnTo>
                  <a:pt x="2516257" y="883018"/>
                </a:lnTo>
                <a:lnTo>
                  <a:pt x="2525479" y="883356"/>
                </a:lnTo>
                <a:lnTo>
                  <a:pt x="2529052" y="887222"/>
                </a:lnTo>
                <a:lnTo>
                  <a:pt x="2528923" y="891809"/>
                </a:lnTo>
                <a:lnTo>
                  <a:pt x="2528753" y="896311"/>
                </a:lnTo>
                <a:lnTo>
                  <a:pt x="2525055" y="899837"/>
                </a:lnTo>
                <a:close/>
              </a:path>
              <a:path w="3557905" h="1492884">
                <a:moveTo>
                  <a:pt x="3055507" y="1466146"/>
                </a:moveTo>
                <a:lnTo>
                  <a:pt x="3051212" y="1466146"/>
                </a:lnTo>
                <a:lnTo>
                  <a:pt x="3048410" y="1464618"/>
                </a:lnTo>
                <a:lnTo>
                  <a:pt x="3044584" y="1457907"/>
                </a:lnTo>
                <a:lnTo>
                  <a:pt x="3045987" y="1452810"/>
                </a:lnTo>
                <a:lnTo>
                  <a:pt x="3054017" y="1448308"/>
                </a:lnTo>
                <a:lnTo>
                  <a:pt x="3059118" y="1449710"/>
                </a:lnTo>
                <a:lnTo>
                  <a:pt x="3063666" y="1457737"/>
                </a:lnTo>
                <a:lnTo>
                  <a:pt x="3062222" y="1462791"/>
                </a:lnTo>
                <a:lnTo>
                  <a:pt x="3058226" y="1465085"/>
                </a:lnTo>
                <a:lnTo>
                  <a:pt x="3056910" y="1465806"/>
                </a:lnTo>
                <a:lnTo>
                  <a:pt x="3055507" y="1466146"/>
                </a:lnTo>
                <a:close/>
              </a:path>
              <a:path w="3557905" h="1492884">
                <a:moveTo>
                  <a:pt x="1392334" y="1320173"/>
                </a:moveTo>
                <a:lnTo>
                  <a:pt x="1383113" y="1320173"/>
                </a:lnTo>
                <a:lnTo>
                  <a:pt x="1379373" y="1316479"/>
                </a:lnTo>
                <a:lnTo>
                  <a:pt x="1379415" y="1307176"/>
                </a:lnTo>
                <a:lnTo>
                  <a:pt x="1383071" y="1303524"/>
                </a:lnTo>
                <a:lnTo>
                  <a:pt x="1387659" y="1303483"/>
                </a:lnTo>
                <a:lnTo>
                  <a:pt x="1392249" y="1303483"/>
                </a:lnTo>
                <a:lnTo>
                  <a:pt x="1396032" y="1307176"/>
                </a:lnTo>
                <a:lnTo>
                  <a:pt x="1395949" y="1316479"/>
                </a:lnTo>
                <a:lnTo>
                  <a:pt x="1392334" y="1320173"/>
                </a:lnTo>
                <a:close/>
              </a:path>
              <a:path w="3557905" h="1492884">
                <a:moveTo>
                  <a:pt x="1855938" y="1162137"/>
                </a:moveTo>
                <a:lnTo>
                  <a:pt x="1851645" y="1162137"/>
                </a:lnTo>
                <a:lnTo>
                  <a:pt x="1848754" y="1160524"/>
                </a:lnTo>
                <a:lnTo>
                  <a:pt x="1845100" y="1153643"/>
                </a:lnTo>
                <a:lnTo>
                  <a:pt x="1846673" y="1148589"/>
                </a:lnTo>
                <a:lnTo>
                  <a:pt x="1850709" y="1146424"/>
                </a:lnTo>
                <a:lnTo>
                  <a:pt x="1854790" y="1144301"/>
                </a:lnTo>
                <a:lnTo>
                  <a:pt x="1859847" y="1145829"/>
                </a:lnTo>
                <a:lnTo>
                  <a:pt x="1862014" y="1149906"/>
                </a:lnTo>
                <a:lnTo>
                  <a:pt x="1864139" y="1153983"/>
                </a:lnTo>
                <a:lnTo>
                  <a:pt x="1862609" y="1158996"/>
                </a:lnTo>
                <a:lnTo>
                  <a:pt x="1858530" y="1161161"/>
                </a:lnTo>
                <a:lnTo>
                  <a:pt x="1857297" y="1161841"/>
                </a:lnTo>
                <a:lnTo>
                  <a:pt x="1855938" y="1162137"/>
                </a:lnTo>
                <a:close/>
              </a:path>
              <a:path w="3557905" h="1492884">
                <a:moveTo>
                  <a:pt x="2762318" y="1012172"/>
                </a:moveTo>
                <a:lnTo>
                  <a:pt x="2758068" y="1012172"/>
                </a:lnTo>
                <a:lnTo>
                  <a:pt x="2755943" y="1011365"/>
                </a:lnTo>
                <a:lnTo>
                  <a:pt x="2751013" y="1006566"/>
                </a:lnTo>
                <a:lnTo>
                  <a:pt x="2750971" y="1001299"/>
                </a:lnTo>
                <a:lnTo>
                  <a:pt x="2754325" y="997860"/>
                </a:lnTo>
                <a:lnTo>
                  <a:pt x="2757429" y="994716"/>
                </a:lnTo>
                <a:lnTo>
                  <a:pt x="2762700" y="994631"/>
                </a:lnTo>
                <a:lnTo>
                  <a:pt x="2766016" y="997860"/>
                </a:lnTo>
                <a:lnTo>
                  <a:pt x="2769286" y="1001087"/>
                </a:lnTo>
                <a:lnTo>
                  <a:pt x="2769331" y="1006355"/>
                </a:lnTo>
                <a:lnTo>
                  <a:pt x="2764484" y="1011323"/>
                </a:lnTo>
                <a:lnTo>
                  <a:pt x="2762318" y="1012172"/>
                </a:lnTo>
                <a:close/>
              </a:path>
              <a:path w="3557905" h="1492884">
                <a:moveTo>
                  <a:pt x="1935492" y="1119030"/>
                </a:moveTo>
                <a:lnTo>
                  <a:pt x="1931200" y="1119030"/>
                </a:lnTo>
                <a:lnTo>
                  <a:pt x="1928351" y="1117458"/>
                </a:lnTo>
                <a:lnTo>
                  <a:pt x="1924612" y="1110662"/>
                </a:lnTo>
                <a:lnTo>
                  <a:pt x="1926058" y="1105608"/>
                </a:lnTo>
                <a:lnTo>
                  <a:pt x="1930094" y="1103358"/>
                </a:lnTo>
                <a:lnTo>
                  <a:pt x="1934132" y="1101149"/>
                </a:lnTo>
                <a:lnTo>
                  <a:pt x="1939189" y="1102593"/>
                </a:lnTo>
                <a:lnTo>
                  <a:pt x="1941441" y="1106628"/>
                </a:lnTo>
                <a:lnTo>
                  <a:pt x="1943651" y="1110662"/>
                </a:lnTo>
                <a:lnTo>
                  <a:pt x="1942206" y="1115759"/>
                </a:lnTo>
                <a:lnTo>
                  <a:pt x="1938168" y="1117968"/>
                </a:lnTo>
                <a:lnTo>
                  <a:pt x="1936894" y="1118690"/>
                </a:lnTo>
                <a:lnTo>
                  <a:pt x="1935492" y="1119030"/>
                </a:lnTo>
                <a:close/>
              </a:path>
              <a:path w="3557905" h="1492884">
                <a:moveTo>
                  <a:pt x="2989508" y="1347609"/>
                </a:moveTo>
                <a:lnTo>
                  <a:pt x="2985175" y="1347609"/>
                </a:lnTo>
                <a:lnTo>
                  <a:pt x="2982370" y="1346080"/>
                </a:lnTo>
                <a:lnTo>
                  <a:pt x="2978585" y="1339328"/>
                </a:lnTo>
                <a:lnTo>
                  <a:pt x="2980029" y="1334231"/>
                </a:lnTo>
                <a:lnTo>
                  <a:pt x="2984067" y="1332022"/>
                </a:lnTo>
                <a:lnTo>
                  <a:pt x="2988064" y="1329772"/>
                </a:lnTo>
                <a:lnTo>
                  <a:pt x="2993164" y="1331215"/>
                </a:lnTo>
                <a:lnTo>
                  <a:pt x="2997625" y="1339243"/>
                </a:lnTo>
                <a:lnTo>
                  <a:pt x="2996181" y="1344338"/>
                </a:lnTo>
                <a:lnTo>
                  <a:pt x="2992185" y="1346591"/>
                </a:lnTo>
                <a:lnTo>
                  <a:pt x="2990869" y="1347271"/>
                </a:lnTo>
                <a:lnTo>
                  <a:pt x="2989508" y="1347609"/>
                </a:lnTo>
                <a:close/>
              </a:path>
              <a:path w="3557905" h="1492884">
                <a:moveTo>
                  <a:pt x="1172795" y="1267594"/>
                </a:moveTo>
                <a:lnTo>
                  <a:pt x="1168460" y="1267594"/>
                </a:lnTo>
                <a:lnTo>
                  <a:pt x="1167354" y="1267382"/>
                </a:lnTo>
                <a:lnTo>
                  <a:pt x="1162042" y="1265089"/>
                </a:lnTo>
                <a:lnTo>
                  <a:pt x="1160087" y="1260161"/>
                </a:lnTo>
                <a:lnTo>
                  <a:pt x="1163741" y="1251711"/>
                </a:lnTo>
                <a:lnTo>
                  <a:pt x="1168628" y="1249755"/>
                </a:lnTo>
                <a:lnTo>
                  <a:pt x="1177128" y="1253409"/>
                </a:lnTo>
                <a:lnTo>
                  <a:pt x="1179041" y="1258334"/>
                </a:lnTo>
                <a:lnTo>
                  <a:pt x="1177213" y="1262540"/>
                </a:lnTo>
                <a:lnTo>
                  <a:pt x="1175854" y="1265725"/>
                </a:lnTo>
                <a:lnTo>
                  <a:pt x="1172795" y="1267594"/>
                </a:lnTo>
                <a:close/>
              </a:path>
              <a:path w="3557905" h="1492884">
                <a:moveTo>
                  <a:pt x="1214867" y="1284541"/>
                </a:moveTo>
                <a:lnTo>
                  <a:pt x="1210532" y="1284541"/>
                </a:lnTo>
                <a:lnTo>
                  <a:pt x="1209511" y="1284371"/>
                </a:lnTo>
                <a:lnTo>
                  <a:pt x="1208577" y="1283987"/>
                </a:lnTo>
                <a:lnTo>
                  <a:pt x="1204242" y="1282374"/>
                </a:lnTo>
                <a:lnTo>
                  <a:pt x="1202074" y="1277575"/>
                </a:lnTo>
                <a:lnTo>
                  <a:pt x="1205305" y="1268952"/>
                </a:lnTo>
                <a:lnTo>
                  <a:pt x="1210107" y="1266743"/>
                </a:lnTo>
                <a:lnTo>
                  <a:pt x="1218733" y="1270014"/>
                </a:lnTo>
                <a:lnTo>
                  <a:pt x="1220901" y="1274815"/>
                </a:lnTo>
                <a:lnTo>
                  <a:pt x="1219287" y="1279103"/>
                </a:lnTo>
                <a:lnTo>
                  <a:pt x="1218054" y="1282459"/>
                </a:lnTo>
                <a:lnTo>
                  <a:pt x="1214867" y="1284541"/>
                </a:lnTo>
                <a:close/>
              </a:path>
              <a:path w="3557905" h="1492884">
                <a:moveTo>
                  <a:pt x="2922023" y="1230006"/>
                </a:moveTo>
                <a:lnTo>
                  <a:pt x="2917732" y="1230006"/>
                </a:lnTo>
                <a:lnTo>
                  <a:pt x="2914968" y="1228563"/>
                </a:lnTo>
                <a:lnTo>
                  <a:pt x="2911017" y="1222022"/>
                </a:lnTo>
                <a:lnTo>
                  <a:pt x="2912291" y="1216883"/>
                </a:lnTo>
                <a:lnTo>
                  <a:pt x="2920238" y="1212170"/>
                </a:lnTo>
                <a:lnTo>
                  <a:pt x="2925339" y="1213443"/>
                </a:lnTo>
                <a:lnTo>
                  <a:pt x="2930095" y="1221342"/>
                </a:lnTo>
                <a:lnTo>
                  <a:pt x="2928779" y="1226481"/>
                </a:lnTo>
                <a:lnTo>
                  <a:pt x="2924828" y="1228860"/>
                </a:lnTo>
                <a:lnTo>
                  <a:pt x="2923508" y="1229625"/>
                </a:lnTo>
                <a:lnTo>
                  <a:pt x="2922023" y="1230006"/>
                </a:lnTo>
                <a:close/>
              </a:path>
              <a:path w="3557905" h="1492884">
                <a:moveTo>
                  <a:pt x="2967408" y="1308153"/>
                </a:moveTo>
                <a:lnTo>
                  <a:pt x="2963076" y="1308153"/>
                </a:lnTo>
                <a:lnTo>
                  <a:pt x="2960270" y="1306668"/>
                </a:lnTo>
                <a:lnTo>
                  <a:pt x="2956444" y="1299914"/>
                </a:lnTo>
                <a:lnTo>
                  <a:pt x="2957888" y="1294818"/>
                </a:lnTo>
                <a:lnTo>
                  <a:pt x="2965881" y="1290316"/>
                </a:lnTo>
                <a:lnTo>
                  <a:pt x="2970978" y="1291718"/>
                </a:lnTo>
                <a:lnTo>
                  <a:pt x="2975526" y="1299744"/>
                </a:lnTo>
                <a:lnTo>
                  <a:pt x="2974123" y="1304841"/>
                </a:lnTo>
                <a:lnTo>
                  <a:pt x="2968811" y="1307815"/>
                </a:lnTo>
                <a:lnTo>
                  <a:pt x="2967408" y="1308153"/>
                </a:lnTo>
                <a:close/>
              </a:path>
              <a:path w="3557905" h="1492884">
                <a:moveTo>
                  <a:pt x="3011437" y="1387193"/>
                </a:moveTo>
                <a:lnTo>
                  <a:pt x="3007146" y="1387193"/>
                </a:lnTo>
                <a:lnTo>
                  <a:pt x="3004299" y="1385621"/>
                </a:lnTo>
                <a:lnTo>
                  <a:pt x="3002767" y="1382903"/>
                </a:lnTo>
                <a:lnTo>
                  <a:pt x="3000555" y="1378869"/>
                </a:lnTo>
                <a:lnTo>
                  <a:pt x="3002004" y="1373772"/>
                </a:lnTo>
                <a:lnTo>
                  <a:pt x="3006038" y="1371563"/>
                </a:lnTo>
                <a:lnTo>
                  <a:pt x="3010034" y="1369313"/>
                </a:lnTo>
                <a:lnTo>
                  <a:pt x="3015135" y="1370798"/>
                </a:lnTo>
                <a:lnTo>
                  <a:pt x="3019596" y="1378825"/>
                </a:lnTo>
                <a:lnTo>
                  <a:pt x="3018152" y="1383923"/>
                </a:lnTo>
                <a:lnTo>
                  <a:pt x="3014114" y="1386131"/>
                </a:lnTo>
                <a:lnTo>
                  <a:pt x="3012840" y="1386853"/>
                </a:lnTo>
                <a:lnTo>
                  <a:pt x="3011437" y="1387193"/>
                </a:lnTo>
                <a:close/>
              </a:path>
              <a:path w="3557905" h="1492884">
                <a:moveTo>
                  <a:pt x="2612685" y="915678"/>
                </a:moveTo>
                <a:lnTo>
                  <a:pt x="2608307" y="915678"/>
                </a:lnTo>
                <a:lnTo>
                  <a:pt x="2607456" y="915550"/>
                </a:lnTo>
                <a:lnTo>
                  <a:pt x="2602190" y="913810"/>
                </a:lnTo>
                <a:lnTo>
                  <a:pt x="2599849" y="909094"/>
                </a:lnTo>
                <a:lnTo>
                  <a:pt x="2601252" y="904720"/>
                </a:lnTo>
                <a:lnTo>
                  <a:pt x="2602700" y="900345"/>
                </a:lnTo>
                <a:lnTo>
                  <a:pt x="2607456" y="897968"/>
                </a:lnTo>
                <a:lnTo>
                  <a:pt x="2616213" y="900855"/>
                </a:lnTo>
                <a:lnTo>
                  <a:pt x="2618549" y="905571"/>
                </a:lnTo>
                <a:lnTo>
                  <a:pt x="2615955" y="913470"/>
                </a:lnTo>
                <a:lnTo>
                  <a:pt x="2612685" y="915678"/>
                </a:lnTo>
                <a:close/>
              </a:path>
              <a:path w="3557905" h="1492884">
                <a:moveTo>
                  <a:pt x="1692917" y="1240709"/>
                </a:moveTo>
                <a:lnTo>
                  <a:pt x="1688582" y="1240709"/>
                </a:lnTo>
                <a:lnTo>
                  <a:pt x="1685524" y="1238841"/>
                </a:lnTo>
                <a:lnTo>
                  <a:pt x="1682293" y="1231537"/>
                </a:lnTo>
                <a:lnTo>
                  <a:pt x="1684206" y="1226609"/>
                </a:lnTo>
                <a:lnTo>
                  <a:pt x="1692620" y="1222872"/>
                </a:lnTo>
                <a:lnTo>
                  <a:pt x="1697551" y="1224826"/>
                </a:lnTo>
                <a:lnTo>
                  <a:pt x="1701290" y="1233235"/>
                </a:lnTo>
                <a:lnTo>
                  <a:pt x="1699377" y="1238160"/>
                </a:lnTo>
                <a:lnTo>
                  <a:pt x="1694065" y="1240498"/>
                </a:lnTo>
                <a:lnTo>
                  <a:pt x="1692917" y="1240709"/>
                </a:lnTo>
                <a:close/>
              </a:path>
              <a:path w="3557905" h="1492884">
                <a:moveTo>
                  <a:pt x="1257872" y="1299065"/>
                </a:moveTo>
                <a:lnTo>
                  <a:pt x="1253496" y="1299065"/>
                </a:lnTo>
                <a:lnTo>
                  <a:pt x="1252689" y="1298981"/>
                </a:lnTo>
                <a:lnTo>
                  <a:pt x="1247462" y="1297367"/>
                </a:lnTo>
                <a:lnTo>
                  <a:pt x="1244955" y="1292736"/>
                </a:lnTo>
                <a:lnTo>
                  <a:pt x="1246314" y="1288319"/>
                </a:lnTo>
                <a:lnTo>
                  <a:pt x="1247632" y="1283902"/>
                </a:lnTo>
                <a:lnTo>
                  <a:pt x="1252307" y="1281440"/>
                </a:lnTo>
                <a:lnTo>
                  <a:pt x="1256727" y="1282755"/>
                </a:lnTo>
                <a:lnTo>
                  <a:pt x="1261103" y="1284116"/>
                </a:lnTo>
                <a:lnTo>
                  <a:pt x="1263610" y="1288744"/>
                </a:lnTo>
                <a:lnTo>
                  <a:pt x="1262251" y="1293161"/>
                </a:lnTo>
                <a:lnTo>
                  <a:pt x="1261188" y="1296772"/>
                </a:lnTo>
                <a:lnTo>
                  <a:pt x="1257872" y="1299065"/>
                </a:lnTo>
                <a:close/>
              </a:path>
              <a:path w="3557905" h="1492884">
                <a:moveTo>
                  <a:pt x="2654033" y="932793"/>
                </a:moveTo>
                <a:lnTo>
                  <a:pt x="2649742" y="932793"/>
                </a:lnTo>
                <a:lnTo>
                  <a:pt x="2648468" y="932497"/>
                </a:lnTo>
                <a:lnTo>
                  <a:pt x="2647276" y="931901"/>
                </a:lnTo>
                <a:lnTo>
                  <a:pt x="2643155" y="929906"/>
                </a:lnTo>
                <a:lnTo>
                  <a:pt x="2641454" y="924894"/>
                </a:lnTo>
                <a:lnTo>
                  <a:pt x="2643496" y="920774"/>
                </a:lnTo>
                <a:lnTo>
                  <a:pt x="2645492" y="916611"/>
                </a:lnTo>
                <a:lnTo>
                  <a:pt x="2650509" y="914913"/>
                </a:lnTo>
                <a:lnTo>
                  <a:pt x="2658793" y="918990"/>
                </a:lnTo>
                <a:lnTo>
                  <a:pt x="2660495" y="924002"/>
                </a:lnTo>
                <a:lnTo>
                  <a:pt x="2657008" y="931053"/>
                </a:lnTo>
                <a:lnTo>
                  <a:pt x="2654033" y="932793"/>
                </a:lnTo>
                <a:close/>
              </a:path>
              <a:path w="3557905" h="1492884">
                <a:moveTo>
                  <a:pt x="2874255" y="1153347"/>
                </a:moveTo>
                <a:lnTo>
                  <a:pt x="2869964" y="1153347"/>
                </a:lnTo>
                <a:lnTo>
                  <a:pt x="2867328" y="1152030"/>
                </a:lnTo>
                <a:lnTo>
                  <a:pt x="2863162" y="1145744"/>
                </a:lnTo>
                <a:lnTo>
                  <a:pt x="2864224" y="1140562"/>
                </a:lnTo>
                <a:lnTo>
                  <a:pt x="2868092" y="1138057"/>
                </a:lnTo>
                <a:lnTo>
                  <a:pt x="2871918" y="1135508"/>
                </a:lnTo>
                <a:lnTo>
                  <a:pt x="2877102" y="1136570"/>
                </a:lnTo>
                <a:lnTo>
                  <a:pt x="2882161" y="1144257"/>
                </a:lnTo>
                <a:lnTo>
                  <a:pt x="2881098" y="1149440"/>
                </a:lnTo>
                <a:lnTo>
                  <a:pt x="2875869" y="1152922"/>
                </a:lnTo>
                <a:lnTo>
                  <a:pt x="2874255" y="1153347"/>
                </a:lnTo>
                <a:close/>
              </a:path>
              <a:path w="3557905" h="1492884">
                <a:moveTo>
                  <a:pt x="2898562" y="1191442"/>
                </a:moveTo>
                <a:lnTo>
                  <a:pt x="2894271" y="1191442"/>
                </a:lnTo>
                <a:lnTo>
                  <a:pt x="2891511" y="1190042"/>
                </a:lnTo>
                <a:lnTo>
                  <a:pt x="2887514" y="1183587"/>
                </a:lnTo>
                <a:lnTo>
                  <a:pt x="2888706" y="1178448"/>
                </a:lnTo>
                <a:lnTo>
                  <a:pt x="2896524" y="1173606"/>
                </a:lnTo>
                <a:lnTo>
                  <a:pt x="2901666" y="1174794"/>
                </a:lnTo>
                <a:lnTo>
                  <a:pt x="2904132" y="1178701"/>
                </a:lnTo>
                <a:lnTo>
                  <a:pt x="2906555" y="1182610"/>
                </a:lnTo>
                <a:lnTo>
                  <a:pt x="2905364" y="1187749"/>
                </a:lnTo>
                <a:lnTo>
                  <a:pt x="2900052" y="1191019"/>
                </a:lnTo>
                <a:lnTo>
                  <a:pt x="2898562" y="1191442"/>
                </a:lnTo>
                <a:close/>
              </a:path>
              <a:path w="3557905" h="1492884">
                <a:moveTo>
                  <a:pt x="2848844" y="1116014"/>
                </a:moveTo>
                <a:lnTo>
                  <a:pt x="2844548" y="1116014"/>
                </a:lnTo>
                <a:lnTo>
                  <a:pt x="2841959" y="1114783"/>
                </a:lnTo>
                <a:lnTo>
                  <a:pt x="2840344" y="1112489"/>
                </a:lnTo>
                <a:lnTo>
                  <a:pt x="2837663" y="1108752"/>
                </a:lnTo>
                <a:lnTo>
                  <a:pt x="2838560" y="1103528"/>
                </a:lnTo>
                <a:lnTo>
                  <a:pt x="2846080" y="1098219"/>
                </a:lnTo>
                <a:lnTo>
                  <a:pt x="2851263" y="1099067"/>
                </a:lnTo>
                <a:lnTo>
                  <a:pt x="2853940" y="1102848"/>
                </a:lnTo>
                <a:lnTo>
                  <a:pt x="2856621" y="1106585"/>
                </a:lnTo>
                <a:lnTo>
                  <a:pt x="2855725" y="1111809"/>
                </a:lnTo>
                <a:lnTo>
                  <a:pt x="2851985" y="1114486"/>
                </a:lnTo>
                <a:lnTo>
                  <a:pt x="2850500" y="1115504"/>
                </a:lnTo>
                <a:lnTo>
                  <a:pt x="2848844" y="1116014"/>
                </a:lnTo>
                <a:close/>
              </a:path>
              <a:path w="3557905" h="1492884">
                <a:moveTo>
                  <a:pt x="2840344" y="1112532"/>
                </a:moveTo>
                <a:close/>
              </a:path>
              <a:path w="3557905" h="1492884">
                <a:moveTo>
                  <a:pt x="1301857" y="1310490"/>
                </a:moveTo>
                <a:lnTo>
                  <a:pt x="1297438" y="1310490"/>
                </a:lnTo>
                <a:lnTo>
                  <a:pt x="1296844" y="1310405"/>
                </a:lnTo>
                <a:lnTo>
                  <a:pt x="1291744" y="1309300"/>
                </a:lnTo>
                <a:lnTo>
                  <a:pt x="1288897" y="1304882"/>
                </a:lnTo>
                <a:lnTo>
                  <a:pt x="1289830" y="1300382"/>
                </a:lnTo>
                <a:lnTo>
                  <a:pt x="1290808" y="1295880"/>
                </a:lnTo>
                <a:lnTo>
                  <a:pt x="1295271" y="1293035"/>
                </a:lnTo>
                <a:lnTo>
                  <a:pt x="1304281" y="1294945"/>
                </a:lnTo>
                <a:lnTo>
                  <a:pt x="1307128" y="1299406"/>
                </a:lnTo>
                <a:lnTo>
                  <a:pt x="1306151" y="1303906"/>
                </a:lnTo>
                <a:lnTo>
                  <a:pt x="1305344" y="1307815"/>
                </a:lnTo>
                <a:lnTo>
                  <a:pt x="1301857" y="1310490"/>
                </a:lnTo>
                <a:close/>
              </a:path>
              <a:path w="3557905" h="1492884">
                <a:moveTo>
                  <a:pt x="3033366" y="1426734"/>
                </a:moveTo>
                <a:lnTo>
                  <a:pt x="3029071" y="1426734"/>
                </a:lnTo>
                <a:lnTo>
                  <a:pt x="3026224" y="1425162"/>
                </a:lnTo>
                <a:lnTo>
                  <a:pt x="3024738" y="1422443"/>
                </a:lnTo>
                <a:lnTo>
                  <a:pt x="3022485" y="1418410"/>
                </a:lnTo>
                <a:lnTo>
                  <a:pt x="3023929" y="1413354"/>
                </a:lnTo>
                <a:lnTo>
                  <a:pt x="3031964" y="1408854"/>
                </a:lnTo>
                <a:lnTo>
                  <a:pt x="3037064" y="1410297"/>
                </a:lnTo>
                <a:lnTo>
                  <a:pt x="3039313" y="1414331"/>
                </a:lnTo>
                <a:lnTo>
                  <a:pt x="3041525" y="1418366"/>
                </a:lnTo>
                <a:lnTo>
                  <a:pt x="3040081" y="1423420"/>
                </a:lnTo>
                <a:lnTo>
                  <a:pt x="3034769" y="1426394"/>
                </a:lnTo>
                <a:lnTo>
                  <a:pt x="3033366" y="1426734"/>
                </a:lnTo>
                <a:close/>
              </a:path>
              <a:path w="3557905" h="1492884">
                <a:moveTo>
                  <a:pt x="2569424" y="904592"/>
                </a:moveTo>
                <a:lnTo>
                  <a:pt x="2564959" y="904592"/>
                </a:lnTo>
                <a:lnTo>
                  <a:pt x="2564494" y="904550"/>
                </a:lnTo>
                <a:lnTo>
                  <a:pt x="2559435" y="903659"/>
                </a:lnTo>
                <a:lnTo>
                  <a:pt x="2556418" y="899326"/>
                </a:lnTo>
                <a:lnTo>
                  <a:pt x="2558032" y="890281"/>
                </a:lnTo>
                <a:lnTo>
                  <a:pt x="2562369" y="887265"/>
                </a:lnTo>
                <a:lnTo>
                  <a:pt x="2571421" y="888879"/>
                </a:lnTo>
                <a:lnTo>
                  <a:pt x="2574479" y="893211"/>
                </a:lnTo>
                <a:lnTo>
                  <a:pt x="2572952" y="901790"/>
                </a:lnTo>
                <a:lnTo>
                  <a:pt x="2569424" y="904592"/>
                </a:lnTo>
                <a:close/>
              </a:path>
              <a:path w="3557905" h="1492884">
                <a:moveTo>
                  <a:pt x="2944969" y="1268952"/>
                </a:moveTo>
                <a:lnTo>
                  <a:pt x="2940677" y="1268952"/>
                </a:lnTo>
                <a:lnTo>
                  <a:pt x="2937872" y="1267467"/>
                </a:lnTo>
                <a:lnTo>
                  <a:pt x="2936303" y="1264790"/>
                </a:lnTo>
                <a:lnTo>
                  <a:pt x="2934008" y="1260798"/>
                </a:lnTo>
                <a:lnTo>
                  <a:pt x="2935365" y="1255703"/>
                </a:lnTo>
                <a:lnTo>
                  <a:pt x="2939362" y="1253409"/>
                </a:lnTo>
                <a:lnTo>
                  <a:pt x="2943313" y="1251072"/>
                </a:lnTo>
                <a:lnTo>
                  <a:pt x="2948413" y="1252432"/>
                </a:lnTo>
                <a:lnTo>
                  <a:pt x="2950750" y="1256424"/>
                </a:lnTo>
                <a:lnTo>
                  <a:pt x="2953045" y="1260416"/>
                </a:lnTo>
                <a:lnTo>
                  <a:pt x="2951684" y="1265514"/>
                </a:lnTo>
                <a:lnTo>
                  <a:pt x="2946417" y="1268570"/>
                </a:lnTo>
                <a:lnTo>
                  <a:pt x="2944969" y="1268952"/>
                </a:lnTo>
                <a:close/>
              </a:path>
              <a:path w="3557905" h="1492884">
                <a:moveTo>
                  <a:pt x="1775108" y="1202910"/>
                </a:moveTo>
                <a:lnTo>
                  <a:pt x="1770773" y="1202910"/>
                </a:lnTo>
                <a:lnTo>
                  <a:pt x="1767798" y="1201168"/>
                </a:lnTo>
                <a:lnTo>
                  <a:pt x="1766395" y="1198153"/>
                </a:lnTo>
                <a:lnTo>
                  <a:pt x="1764399" y="1193991"/>
                </a:lnTo>
                <a:lnTo>
                  <a:pt x="1766140" y="1189022"/>
                </a:lnTo>
                <a:lnTo>
                  <a:pt x="1770304" y="1187025"/>
                </a:lnTo>
                <a:lnTo>
                  <a:pt x="1774469" y="1185071"/>
                </a:lnTo>
                <a:lnTo>
                  <a:pt x="1779443" y="1186813"/>
                </a:lnTo>
                <a:lnTo>
                  <a:pt x="1783437" y="1195138"/>
                </a:lnTo>
                <a:lnTo>
                  <a:pt x="1781651" y="1200106"/>
                </a:lnTo>
                <a:lnTo>
                  <a:pt x="1776339" y="1202655"/>
                </a:lnTo>
                <a:lnTo>
                  <a:pt x="1775108" y="1202910"/>
                </a:lnTo>
                <a:close/>
              </a:path>
              <a:path w="3557905" h="1492884">
                <a:moveTo>
                  <a:pt x="1050487" y="1208516"/>
                </a:moveTo>
                <a:lnTo>
                  <a:pt x="1046152" y="1208516"/>
                </a:lnTo>
                <a:lnTo>
                  <a:pt x="1044834" y="1208219"/>
                </a:lnTo>
                <a:lnTo>
                  <a:pt x="1039522" y="1205500"/>
                </a:lnTo>
                <a:lnTo>
                  <a:pt x="1037908" y="1200490"/>
                </a:lnTo>
                <a:lnTo>
                  <a:pt x="1042157" y="1192292"/>
                </a:lnTo>
                <a:lnTo>
                  <a:pt x="1047173" y="1190679"/>
                </a:lnTo>
                <a:lnTo>
                  <a:pt x="1055374" y="1194883"/>
                </a:lnTo>
                <a:lnTo>
                  <a:pt x="1056990" y="1199895"/>
                </a:lnTo>
                <a:lnTo>
                  <a:pt x="1053377" y="1206861"/>
                </a:lnTo>
                <a:lnTo>
                  <a:pt x="1050487" y="1208516"/>
                </a:lnTo>
                <a:close/>
              </a:path>
              <a:path w="3557905" h="1492884">
                <a:moveTo>
                  <a:pt x="2728959" y="981975"/>
                </a:moveTo>
                <a:lnTo>
                  <a:pt x="2724664" y="981975"/>
                </a:lnTo>
                <a:lnTo>
                  <a:pt x="2722796" y="981339"/>
                </a:lnTo>
                <a:lnTo>
                  <a:pt x="2721265" y="980063"/>
                </a:lnTo>
                <a:lnTo>
                  <a:pt x="2717696" y="977176"/>
                </a:lnTo>
                <a:lnTo>
                  <a:pt x="2717185" y="971909"/>
                </a:lnTo>
                <a:lnTo>
                  <a:pt x="2720119" y="968342"/>
                </a:lnTo>
                <a:lnTo>
                  <a:pt x="2723008" y="964775"/>
                </a:lnTo>
                <a:lnTo>
                  <a:pt x="2728279" y="964265"/>
                </a:lnTo>
                <a:lnTo>
                  <a:pt x="2731848" y="967195"/>
                </a:lnTo>
                <a:lnTo>
                  <a:pt x="2735417" y="970084"/>
                </a:lnTo>
                <a:lnTo>
                  <a:pt x="2735927" y="975349"/>
                </a:lnTo>
                <a:lnTo>
                  <a:pt x="2731337" y="980913"/>
                </a:lnTo>
                <a:lnTo>
                  <a:pt x="2728959" y="981975"/>
                </a:lnTo>
                <a:close/>
              </a:path>
              <a:path w="3557905" h="1492884">
                <a:moveTo>
                  <a:pt x="1131528" y="1248907"/>
                </a:moveTo>
                <a:lnTo>
                  <a:pt x="1127193" y="1248907"/>
                </a:lnTo>
                <a:lnTo>
                  <a:pt x="1125963" y="1248652"/>
                </a:lnTo>
                <a:lnTo>
                  <a:pt x="1120651" y="1246147"/>
                </a:lnTo>
                <a:lnTo>
                  <a:pt x="1118864" y="1241176"/>
                </a:lnTo>
                <a:lnTo>
                  <a:pt x="1120862" y="1237014"/>
                </a:lnTo>
                <a:lnTo>
                  <a:pt x="1122817" y="1232852"/>
                </a:lnTo>
                <a:lnTo>
                  <a:pt x="1127789" y="1231068"/>
                </a:lnTo>
                <a:lnTo>
                  <a:pt x="1131954" y="1233022"/>
                </a:lnTo>
                <a:lnTo>
                  <a:pt x="1136118" y="1235019"/>
                </a:lnTo>
                <a:lnTo>
                  <a:pt x="1137903" y="1239987"/>
                </a:lnTo>
                <a:lnTo>
                  <a:pt x="1135948" y="1244150"/>
                </a:lnTo>
                <a:lnTo>
                  <a:pt x="1134504" y="1247165"/>
                </a:lnTo>
                <a:lnTo>
                  <a:pt x="1131528" y="1248907"/>
                </a:lnTo>
                <a:close/>
              </a:path>
              <a:path w="3557905" h="1492884">
                <a:moveTo>
                  <a:pt x="1734140" y="1222107"/>
                </a:moveTo>
                <a:lnTo>
                  <a:pt x="1729805" y="1222107"/>
                </a:lnTo>
                <a:lnTo>
                  <a:pt x="1726788" y="1220324"/>
                </a:lnTo>
                <a:lnTo>
                  <a:pt x="1723472" y="1213061"/>
                </a:lnTo>
                <a:lnTo>
                  <a:pt x="1725300" y="1208134"/>
                </a:lnTo>
                <a:lnTo>
                  <a:pt x="1733630" y="1204269"/>
                </a:lnTo>
                <a:lnTo>
                  <a:pt x="1738602" y="1206096"/>
                </a:lnTo>
                <a:lnTo>
                  <a:pt x="1740556" y="1210258"/>
                </a:lnTo>
                <a:lnTo>
                  <a:pt x="1742469" y="1214420"/>
                </a:lnTo>
                <a:lnTo>
                  <a:pt x="1740641" y="1219389"/>
                </a:lnTo>
                <a:lnTo>
                  <a:pt x="1736477" y="1221342"/>
                </a:lnTo>
                <a:lnTo>
                  <a:pt x="1735329" y="1221852"/>
                </a:lnTo>
                <a:lnTo>
                  <a:pt x="1734140" y="1222107"/>
                </a:lnTo>
                <a:close/>
              </a:path>
              <a:path w="3557905" h="1492884">
                <a:moveTo>
                  <a:pt x="2692878" y="955176"/>
                </a:moveTo>
                <a:lnTo>
                  <a:pt x="2688587" y="955176"/>
                </a:lnTo>
                <a:lnTo>
                  <a:pt x="2686968" y="954750"/>
                </a:lnTo>
                <a:lnTo>
                  <a:pt x="2681743" y="951310"/>
                </a:lnTo>
                <a:lnTo>
                  <a:pt x="2680639" y="946130"/>
                </a:lnTo>
                <a:lnTo>
                  <a:pt x="2683187" y="942264"/>
                </a:lnTo>
                <a:lnTo>
                  <a:pt x="2685694" y="938401"/>
                </a:lnTo>
                <a:lnTo>
                  <a:pt x="2690882" y="937339"/>
                </a:lnTo>
                <a:lnTo>
                  <a:pt x="2698572" y="942393"/>
                </a:lnTo>
                <a:lnTo>
                  <a:pt x="2699676" y="947573"/>
                </a:lnTo>
                <a:lnTo>
                  <a:pt x="2697128" y="951395"/>
                </a:lnTo>
                <a:lnTo>
                  <a:pt x="2695513" y="953859"/>
                </a:lnTo>
                <a:lnTo>
                  <a:pt x="2692878" y="955176"/>
                </a:lnTo>
                <a:close/>
              </a:path>
              <a:path w="3557905" h="1492884">
                <a:moveTo>
                  <a:pt x="1090774" y="1229030"/>
                </a:moveTo>
                <a:lnTo>
                  <a:pt x="1086483" y="1229030"/>
                </a:lnTo>
                <a:lnTo>
                  <a:pt x="1085207" y="1228774"/>
                </a:lnTo>
                <a:lnTo>
                  <a:pt x="1084018" y="1228181"/>
                </a:lnTo>
                <a:lnTo>
                  <a:pt x="1079895" y="1226099"/>
                </a:lnTo>
                <a:lnTo>
                  <a:pt x="1078239" y="1221087"/>
                </a:lnTo>
                <a:lnTo>
                  <a:pt x="1080278" y="1216968"/>
                </a:lnTo>
                <a:lnTo>
                  <a:pt x="1082360" y="1212848"/>
                </a:lnTo>
                <a:lnTo>
                  <a:pt x="1087375" y="1211193"/>
                </a:lnTo>
                <a:lnTo>
                  <a:pt x="1091496" y="1213273"/>
                </a:lnTo>
                <a:lnTo>
                  <a:pt x="1095619" y="1215311"/>
                </a:lnTo>
                <a:lnTo>
                  <a:pt x="1097277" y="1220324"/>
                </a:lnTo>
                <a:lnTo>
                  <a:pt x="1095194" y="1224442"/>
                </a:lnTo>
                <a:lnTo>
                  <a:pt x="1093750" y="1227373"/>
                </a:lnTo>
                <a:lnTo>
                  <a:pt x="1090774" y="1229030"/>
                </a:lnTo>
                <a:close/>
              </a:path>
              <a:path w="3557905" h="1492884">
                <a:moveTo>
                  <a:pt x="1091578" y="1213273"/>
                </a:moveTo>
                <a:close/>
              </a:path>
              <a:path w="3557905" h="1492884">
                <a:moveTo>
                  <a:pt x="2821897" y="1079744"/>
                </a:moveTo>
                <a:lnTo>
                  <a:pt x="2817647" y="1079744"/>
                </a:lnTo>
                <a:lnTo>
                  <a:pt x="2815186" y="1078641"/>
                </a:lnTo>
                <a:lnTo>
                  <a:pt x="2813568" y="1076559"/>
                </a:lnTo>
                <a:lnTo>
                  <a:pt x="2810721" y="1072948"/>
                </a:lnTo>
                <a:lnTo>
                  <a:pt x="2811360" y="1067683"/>
                </a:lnTo>
                <a:lnTo>
                  <a:pt x="2818585" y="1061990"/>
                </a:lnTo>
                <a:lnTo>
                  <a:pt x="2823852" y="1062670"/>
                </a:lnTo>
                <a:lnTo>
                  <a:pt x="2826657" y="1066281"/>
                </a:lnTo>
                <a:lnTo>
                  <a:pt x="2829504" y="1069891"/>
                </a:lnTo>
                <a:lnTo>
                  <a:pt x="2828869" y="1075115"/>
                </a:lnTo>
                <a:lnTo>
                  <a:pt x="2825254" y="1077960"/>
                </a:lnTo>
                <a:lnTo>
                  <a:pt x="2823727" y="1079192"/>
                </a:lnTo>
                <a:lnTo>
                  <a:pt x="2821897" y="1079744"/>
                </a:lnTo>
                <a:close/>
              </a:path>
              <a:path w="3557905" h="1492884">
                <a:moveTo>
                  <a:pt x="2216399" y="973948"/>
                </a:moveTo>
                <a:lnTo>
                  <a:pt x="2212064" y="973948"/>
                </a:lnTo>
                <a:lnTo>
                  <a:pt x="2209003" y="972038"/>
                </a:lnTo>
                <a:lnTo>
                  <a:pt x="2205816" y="964690"/>
                </a:lnTo>
                <a:lnTo>
                  <a:pt x="2207770" y="959763"/>
                </a:lnTo>
                <a:lnTo>
                  <a:pt x="2216228" y="956111"/>
                </a:lnTo>
                <a:lnTo>
                  <a:pt x="2221115" y="958064"/>
                </a:lnTo>
                <a:lnTo>
                  <a:pt x="2224769" y="966515"/>
                </a:lnTo>
                <a:lnTo>
                  <a:pt x="2222815" y="971401"/>
                </a:lnTo>
                <a:lnTo>
                  <a:pt x="2218608" y="973269"/>
                </a:lnTo>
                <a:lnTo>
                  <a:pt x="2217502" y="973736"/>
                </a:lnTo>
                <a:lnTo>
                  <a:pt x="2216399" y="973948"/>
                </a:lnTo>
                <a:close/>
              </a:path>
              <a:path w="3557905" h="1492884">
                <a:moveTo>
                  <a:pt x="2475930" y="901153"/>
                </a:moveTo>
                <a:lnTo>
                  <a:pt x="2471125" y="901153"/>
                </a:lnTo>
                <a:lnTo>
                  <a:pt x="2467514" y="897925"/>
                </a:lnTo>
                <a:lnTo>
                  <a:pt x="2466663" y="889005"/>
                </a:lnTo>
                <a:lnTo>
                  <a:pt x="2470062" y="884928"/>
                </a:lnTo>
                <a:lnTo>
                  <a:pt x="2479242" y="884080"/>
                </a:lnTo>
                <a:lnTo>
                  <a:pt x="2483280" y="887477"/>
                </a:lnTo>
                <a:lnTo>
                  <a:pt x="2484131" y="896651"/>
                </a:lnTo>
                <a:lnTo>
                  <a:pt x="2480774" y="900685"/>
                </a:lnTo>
                <a:lnTo>
                  <a:pt x="2476184" y="901110"/>
                </a:lnTo>
                <a:lnTo>
                  <a:pt x="2475930" y="901153"/>
                </a:lnTo>
                <a:close/>
              </a:path>
              <a:path w="3557905" h="1492884">
                <a:moveTo>
                  <a:pt x="2134591" y="1012087"/>
                </a:moveTo>
                <a:lnTo>
                  <a:pt x="2130257" y="1012087"/>
                </a:lnTo>
                <a:lnTo>
                  <a:pt x="2127325" y="1010388"/>
                </a:lnTo>
                <a:lnTo>
                  <a:pt x="2123839" y="1003337"/>
                </a:lnTo>
                <a:lnTo>
                  <a:pt x="2125497" y="998327"/>
                </a:lnTo>
                <a:lnTo>
                  <a:pt x="2133741" y="994250"/>
                </a:lnTo>
                <a:lnTo>
                  <a:pt x="2138756" y="995905"/>
                </a:lnTo>
                <a:lnTo>
                  <a:pt x="2140796" y="1000069"/>
                </a:lnTo>
                <a:lnTo>
                  <a:pt x="2142877" y="1004187"/>
                </a:lnTo>
                <a:lnTo>
                  <a:pt x="2141178" y="1009156"/>
                </a:lnTo>
                <a:lnTo>
                  <a:pt x="2135866" y="1011831"/>
                </a:lnTo>
                <a:lnTo>
                  <a:pt x="2134591" y="1012087"/>
                </a:lnTo>
                <a:close/>
              </a:path>
              <a:path w="3557905" h="1492884">
                <a:moveTo>
                  <a:pt x="2258089" y="956748"/>
                </a:moveTo>
                <a:lnTo>
                  <a:pt x="2253754" y="956748"/>
                </a:lnTo>
                <a:lnTo>
                  <a:pt x="2250608" y="954709"/>
                </a:lnTo>
                <a:lnTo>
                  <a:pt x="2247634" y="947148"/>
                </a:lnTo>
                <a:lnTo>
                  <a:pt x="2249759" y="942308"/>
                </a:lnTo>
                <a:lnTo>
                  <a:pt x="2258344" y="938952"/>
                </a:lnTo>
                <a:lnTo>
                  <a:pt x="2263187" y="941076"/>
                </a:lnTo>
                <a:lnTo>
                  <a:pt x="2264845" y="945364"/>
                </a:lnTo>
                <a:lnTo>
                  <a:pt x="2266544" y="949655"/>
                </a:lnTo>
                <a:lnTo>
                  <a:pt x="2264420" y="954495"/>
                </a:lnTo>
                <a:lnTo>
                  <a:pt x="2259151" y="956536"/>
                </a:lnTo>
                <a:lnTo>
                  <a:pt x="2258089" y="956748"/>
                </a:lnTo>
                <a:close/>
              </a:path>
              <a:path w="3557905" h="1492884">
                <a:moveTo>
                  <a:pt x="2175260" y="992466"/>
                </a:moveTo>
                <a:lnTo>
                  <a:pt x="2170926" y="992466"/>
                </a:lnTo>
                <a:lnTo>
                  <a:pt x="2167909" y="990681"/>
                </a:lnTo>
                <a:lnTo>
                  <a:pt x="2164551" y="983504"/>
                </a:lnTo>
                <a:lnTo>
                  <a:pt x="2166379" y="978535"/>
                </a:lnTo>
                <a:lnTo>
                  <a:pt x="2174708" y="974628"/>
                </a:lnTo>
                <a:lnTo>
                  <a:pt x="2179680" y="976411"/>
                </a:lnTo>
                <a:lnTo>
                  <a:pt x="2183590" y="984779"/>
                </a:lnTo>
                <a:lnTo>
                  <a:pt x="2181764" y="989748"/>
                </a:lnTo>
                <a:lnTo>
                  <a:pt x="2177599" y="991701"/>
                </a:lnTo>
                <a:lnTo>
                  <a:pt x="2176452" y="992211"/>
                </a:lnTo>
                <a:lnTo>
                  <a:pt x="2175260" y="992466"/>
                </a:lnTo>
                <a:close/>
              </a:path>
              <a:path w="3557905" h="1492884">
                <a:moveTo>
                  <a:pt x="1522418" y="1301782"/>
                </a:moveTo>
                <a:lnTo>
                  <a:pt x="1518000" y="1301782"/>
                </a:lnTo>
                <a:lnTo>
                  <a:pt x="1514642" y="1299277"/>
                </a:lnTo>
                <a:lnTo>
                  <a:pt x="1512518" y="1291038"/>
                </a:lnTo>
                <a:lnTo>
                  <a:pt x="1515236" y="1286494"/>
                </a:lnTo>
                <a:lnTo>
                  <a:pt x="1524161" y="1284242"/>
                </a:lnTo>
                <a:lnTo>
                  <a:pt x="1528709" y="1286917"/>
                </a:lnTo>
                <a:lnTo>
                  <a:pt x="1529855" y="1291378"/>
                </a:lnTo>
                <a:lnTo>
                  <a:pt x="1530961" y="1295880"/>
                </a:lnTo>
                <a:lnTo>
                  <a:pt x="1528284" y="1300382"/>
                </a:lnTo>
                <a:lnTo>
                  <a:pt x="1523820" y="1301529"/>
                </a:lnTo>
                <a:lnTo>
                  <a:pt x="1523098" y="1301697"/>
                </a:lnTo>
                <a:lnTo>
                  <a:pt x="1522418" y="1301782"/>
                </a:lnTo>
                <a:close/>
              </a:path>
              <a:path w="3557905" h="1492884">
                <a:moveTo>
                  <a:pt x="1478094" y="1311467"/>
                </a:moveTo>
                <a:lnTo>
                  <a:pt x="1473631" y="1311467"/>
                </a:lnTo>
                <a:lnTo>
                  <a:pt x="1470105" y="1308622"/>
                </a:lnTo>
                <a:lnTo>
                  <a:pt x="1468532" y="1300084"/>
                </a:lnTo>
                <a:lnTo>
                  <a:pt x="1471550" y="1295752"/>
                </a:lnTo>
                <a:lnTo>
                  <a:pt x="1480601" y="1294097"/>
                </a:lnTo>
                <a:lnTo>
                  <a:pt x="1484979" y="1297112"/>
                </a:lnTo>
                <a:lnTo>
                  <a:pt x="1485787" y="1301614"/>
                </a:lnTo>
                <a:lnTo>
                  <a:pt x="1486635" y="1306158"/>
                </a:lnTo>
                <a:lnTo>
                  <a:pt x="1483618" y="1310490"/>
                </a:lnTo>
                <a:lnTo>
                  <a:pt x="1478561" y="1311423"/>
                </a:lnTo>
                <a:lnTo>
                  <a:pt x="1478094" y="1311467"/>
                </a:lnTo>
                <a:close/>
              </a:path>
              <a:path w="3557905" h="1492884">
                <a:moveTo>
                  <a:pt x="2343380" y="927484"/>
                </a:moveTo>
                <a:lnTo>
                  <a:pt x="2338960" y="927484"/>
                </a:lnTo>
                <a:lnTo>
                  <a:pt x="2335644" y="925106"/>
                </a:lnTo>
                <a:lnTo>
                  <a:pt x="2333307" y="917037"/>
                </a:lnTo>
                <a:lnTo>
                  <a:pt x="2335860" y="912408"/>
                </a:lnTo>
                <a:lnTo>
                  <a:pt x="2344695" y="909859"/>
                </a:lnTo>
                <a:lnTo>
                  <a:pt x="2349331" y="912364"/>
                </a:lnTo>
                <a:lnTo>
                  <a:pt x="2351879" y="921199"/>
                </a:lnTo>
                <a:lnTo>
                  <a:pt x="2349331" y="925871"/>
                </a:lnTo>
                <a:lnTo>
                  <a:pt x="2344143" y="927358"/>
                </a:lnTo>
                <a:lnTo>
                  <a:pt x="2343380" y="927484"/>
                </a:lnTo>
                <a:close/>
              </a:path>
              <a:path w="3557905" h="1492884">
                <a:moveTo>
                  <a:pt x="1433387" y="1317794"/>
                </a:moveTo>
                <a:lnTo>
                  <a:pt x="1428586" y="1317794"/>
                </a:lnTo>
                <a:lnTo>
                  <a:pt x="1424929" y="1314609"/>
                </a:lnTo>
                <a:lnTo>
                  <a:pt x="1424081" y="1305691"/>
                </a:lnTo>
                <a:lnTo>
                  <a:pt x="1427394" y="1301614"/>
                </a:lnTo>
                <a:lnTo>
                  <a:pt x="1436574" y="1300720"/>
                </a:lnTo>
                <a:lnTo>
                  <a:pt x="1440654" y="1304076"/>
                </a:lnTo>
                <a:lnTo>
                  <a:pt x="1441590" y="1313209"/>
                </a:lnTo>
                <a:lnTo>
                  <a:pt x="1438232" y="1317286"/>
                </a:lnTo>
                <a:lnTo>
                  <a:pt x="1433642" y="1317752"/>
                </a:lnTo>
                <a:lnTo>
                  <a:pt x="1433387" y="1317794"/>
                </a:lnTo>
                <a:close/>
              </a:path>
              <a:path w="3557905" h="1492884">
                <a:moveTo>
                  <a:pt x="2431051" y="907140"/>
                </a:moveTo>
                <a:lnTo>
                  <a:pt x="2426590" y="907140"/>
                </a:lnTo>
                <a:lnTo>
                  <a:pt x="2423062" y="904254"/>
                </a:lnTo>
                <a:lnTo>
                  <a:pt x="2421618" y="895631"/>
                </a:lnTo>
                <a:lnTo>
                  <a:pt x="2424676" y="891342"/>
                </a:lnTo>
                <a:lnTo>
                  <a:pt x="2433774" y="889812"/>
                </a:lnTo>
                <a:lnTo>
                  <a:pt x="2438065" y="892871"/>
                </a:lnTo>
                <a:lnTo>
                  <a:pt x="2439592" y="901960"/>
                </a:lnTo>
                <a:lnTo>
                  <a:pt x="2436533" y="906249"/>
                </a:lnTo>
                <a:lnTo>
                  <a:pt x="2431520" y="907099"/>
                </a:lnTo>
                <a:lnTo>
                  <a:pt x="2431051" y="907140"/>
                </a:lnTo>
                <a:close/>
              </a:path>
              <a:path w="3557905" h="1492884">
                <a:moveTo>
                  <a:pt x="2300414" y="941161"/>
                </a:moveTo>
                <a:lnTo>
                  <a:pt x="2296039" y="941161"/>
                </a:lnTo>
                <a:lnTo>
                  <a:pt x="2292806" y="938994"/>
                </a:lnTo>
                <a:lnTo>
                  <a:pt x="2290130" y="931180"/>
                </a:lnTo>
                <a:lnTo>
                  <a:pt x="2292425" y="926423"/>
                </a:lnTo>
                <a:lnTo>
                  <a:pt x="2301181" y="923407"/>
                </a:lnTo>
                <a:lnTo>
                  <a:pt x="2305896" y="925744"/>
                </a:lnTo>
                <a:lnTo>
                  <a:pt x="2307427" y="930118"/>
                </a:lnTo>
                <a:lnTo>
                  <a:pt x="2308913" y="934450"/>
                </a:lnTo>
                <a:lnTo>
                  <a:pt x="2306577" y="939207"/>
                </a:lnTo>
                <a:lnTo>
                  <a:pt x="2302244" y="940692"/>
                </a:lnTo>
                <a:lnTo>
                  <a:pt x="2301306" y="940991"/>
                </a:lnTo>
                <a:lnTo>
                  <a:pt x="2300414" y="941161"/>
                </a:lnTo>
                <a:close/>
              </a:path>
              <a:path w="3557905" h="1492884">
                <a:moveTo>
                  <a:pt x="2386939" y="916018"/>
                </a:moveTo>
                <a:lnTo>
                  <a:pt x="2382520" y="916018"/>
                </a:lnTo>
                <a:lnTo>
                  <a:pt x="2379079" y="913426"/>
                </a:lnTo>
                <a:lnTo>
                  <a:pt x="2377124" y="905060"/>
                </a:lnTo>
                <a:lnTo>
                  <a:pt x="2379926" y="900600"/>
                </a:lnTo>
                <a:lnTo>
                  <a:pt x="2384433" y="899582"/>
                </a:lnTo>
                <a:lnTo>
                  <a:pt x="2388894" y="898520"/>
                </a:lnTo>
                <a:lnTo>
                  <a:pt x="2393401" y="901323"/>
                </a:lnTo>
                <a:lnTo>
                  <a:pt x="2394418" y="905782"/>
                </a:lnTo>
                <a:lnTo>
                  <a:pt x="2395480" y="910284"/>
                </a:lnTo>
                <a:lnTo>
                  <a:pt x="2392675" y="914743"/>
                </a:lnTo>
                <a:lnTo>
                  <a:pt x="2388214" y="915805"/>
                </a:lnTo>
                <a:lnTo>
                  <a:pt x="2387579" y="915933"/>
                </a:lnTo>
                <a:lnTo>
                  <a:pt x="2386939" y="916018"/>
                </a:lnTo>
                <a:close/>
              </a:path>
              <a:path w="3557905" h="1492884">
                <a:moveTo>
                  <a:pt x="1608985" y="1274771"/>
                </a:moveTo>
                <a:lnTo>
                  <a:pt x="1604609" y="1274771"/>
                </a:lnTo>
                <a:lnTo>
                  <a:pt x="1601421" y="1272648"/>
                </a:lnTo>
                <a:lnTo>
                  <a:pt x="1598616" y="1264960"/>
                </a:lnTo>
                <a:lnTo>
                  <a:pt x="1600826" y="1260161"/>
                </a:lnTo>
                <a:lnTo>
                  <a:pt x="1609454" y="1257019"/>
                </a:lnTo>
                <a:lnTo>
                  <a:pt x="1614256" y="1259226"/>
                </a:lnTo>
                <a:lnTo>
                  <a:pt x="1617443" y="1267849"/>
                </a:lnTo>
                <a:lnTo>
                  <a:pt x="1615233" y="1272648"/>
                </a:lnTo>
                <a:lnTo>
                  <a:pt x="1609962" y="1274601"/>
                </a:lnTo>
                <a:lnTo>
                  <a:pt x="1608985" y="1274771"/>
                </a:lnTo>
                <a:close/>
              </a:path>
              <a:path w="3557905" h="1492884">
                <a:moveTo>
                  <a:pt x="2014663" y="1075285"/>
                </a:moveTo>
                <a:lnTo>
                  <a:pt x="2010372" y="1075285"/>
                </a:lnTo>
                <a:lnTo>
                  <a:pt x="2007525" y="1073713"/>
                </a:lnTo>
                <a:lnTo>
                  <a:pt x="2003784" y="1066917"/>
                </a:lnTo>
                <a:lnTo>
                  <a:pt x="2005272" y="1061864"/>
                </a:lnTo>
                <a:lnTo>
                  <a:pt x="2009310" y="1059655"/>
                </a:lnTo>
                <a:lnTo>
                  <a:pt x="2013346" y="1057405"/>
                </a:lnTo>
                <a:lnTo>
                  <a:pt x="2018405" y="1058890"/>
                </a:lnTo>
                <a:lnTo>
                  <a:pt x="2020656" y="1062925"/>
                </a:lnTo>
                <a:lnTo>
                  <a:pt x="2022866" y="1066961"/>
                </a:lnTo>
                <a:lnTo>
                  <a:pt x="2021378" y="1072056"/>
                </a:lnTo>
                <a:lnTo>
                  <a:pt x="2016066" y="1074945"/>
                </a:lnTo>
                <a:lnTo>
                  <a:pt x="2014663" y="1075285"/>
                </a:lnTo>
                <a:close/>
              </a:path>
              <a:path w="3557905" h="1492884">
                <a:moveTo>
                  <a:pt x="2054399" y="1053710"/>
                </a:moveTo>
                <a:lnTo>
                  <a:pt x="2050108" y="1053710"/>
                </a:lnTo>
                <a:lnTo>
                  <a:pt x="2047217" y="1052138"/>
                </a:lnTo>
                <a:lnTo>
                  <a:pt x="2045688" y="1049334"/>
                </a:lnTo>
                <a:lnTo>
                  <a:pt x="2043519" y="1045257"/>
                </a:lnTo>
                <a:lnTo>
                  <a:pt x="2045051" y="1040203"/>
                </a:lnTo>
                <a:lnTo>
                  <a:pt x="2049087" y="1038038"/>
                </a:lnTo>
                <a:lnTo>
                  <a:pt x="2053166" y="1035829"/>
                </a:lnTo>
                <a:lnTo>
                  <a:pt x="2058223" y="1037358"/>
                </a:lnTo>
                <a:lnTo>
                  <a:pt x="2060391" y="1041435"/>
                </a:lnTo>
                <a:lnTo>
                  <a:pt x="2062601" y="1045470"/>
                </a:lnTo>
                <a:lnTo>
                  <a:pt x="2061070" y="1050524"/>
                </a:lnTo>
                <a:lnTo>
                  <a:pt x="2055758" y="1053411"/>
                </a:lnTo>
                <a:lnTo>
                  <a:pt x="2054399" y="1053710"/>
                </a:lnTo>
                <a:close/>
              </a:path>
              <a:path w="3557905" h="1492884">
                <a:moveTo>
                  <a:pt x="2094346" y="1032600"/>
                </a:moveTo>
                <a:lnTo>
                  <a:pt x="2090011" y="1032600"/>
                </a:lnTo>
                <a:lnTo>
                  <a:pt x="2087122" y="1030943"/>
                </a:lnTo>
                <a:lnTo>
                  <a:pt x="2083510" y="1024021"/>
                </a:lnTo>
                <a:lnTo>
                  <a:pt x="2085083" y="1018967"/>
                </a:lnTo>
                <a:lnTo>
                  <a:pt x="2093283" y="1014720"/>
                </a:lnTo>
                <a:lnTo>
                  <a:pt x="2098299" y="1016292"/>
                </a:lnTo>
                <a:lnTo>
                  <a:pt x="2102548" y="1024490"/>
                </a:lnTo>
                <a:lnTo>
                  <a:pt x="2100976" y="1029500"/>
                </a:lnTo>
                <a:lnTo>
                  <a:pt x="2095663" y="1032304"/>
                </a:lnTo>
                <a:lnTo>
                  <a:pt x="2094346" y="1032600"/>
                </a:lnTo>
                <a:close/>
              </a:path>
              <a:path w="3557905" h="1492884">
                <a:moveTo>
                  <a:pt x="1566062" y="1289381"/>
                </a:moveTo>
                <a:lnTo>
                  <a:pt x="1561686" y="1289381"/>
                </a:lnTo>
                <a:lnTo>
                  <a:pt x="1558372" y="1287087"/>
                </a:lnTo>
                <a:lnTo>
                  <a:pt x="1555907" y="1279147"/>
                </a:lnTo>
                <a:lnTo>
                  <a:pt x="1558329" y="1274475"/>
                </a:lnTo>
                <a:lnTo>
                  <a:pt x="1562707" y="1273073"/>
                </a:lnTo>
                <a:lnTo>
                  <a:pt x="1567125" y="1271714"/>
                </a:lnTo>
                <a:lnTo>
                  <a:pt x="1571800" y="1274134"/>
                </a:lnTo>
                <a:lnTo>
                  <a:pt x="1573203" y="1278508"/>
                </a:lnTo>
                <a:lnTo>
                  <a:pt x="1574562" y="1282925"/>
                </a:lnTo>
                <a:lnTo>
                  <a:pt x="1572140" y="1287597"/>
                </a:lnTo>
                <a:lnTo>
                  <a:pt x="1566913" y="1289254"/>
                </a:lnTo>
                <a:lnTo>
                  <a:pt x="1566062" y="1289381"/>
                </a:lnTo>
                <a:close/>
              </a:path>
              <a:path w="3557905" h="1492884">
                <a:moveTo>
                  <a:pt x="1975098" y="1097114"/>
                </a:moveTo>
                <a:lnTo>
                  <a:pt x="1970763" y="1097114"/>
                </a:lnTo>
                <a:lnTo>
                  <a:pt x="1967916" y="1095586"/>
                </a:lnTo>
                <a:lnTo>
                  <a:pt x="1966431" y="1092825"/>
                </a:lnTo>
                <a:lnTo>
                  <a:pt x="1964177" y="1088790"/>
                </a:lnTo>
                <a:lnTo>
                  <a:pt x="1965621" y="1083694"/>
                </a:lnTo>
                <a:lnTo>
                  <a:pt x="1969659" y="1081486"/>
                </a:lnTo>
                <a:lnTo>
                  <a:pt x="1973698" y="1079234"/>
                </a:lnTo>
                <a:lnTo>
                  <a:pt x="1978796" y="1080721"/>
                </a:lnTo>
                <a:lnTo>
                  <a:pt x="1981006" y="1084756"/>
                </a:lnTo>
                <a:lnTo>
                  <a:pt x="1983259" y="1088790"/>
                </a:lnTo>
                <a:lnTo>
                  <a:pt x="1981772" y="1093844"/>
                </a:lnTo>
                <a:lnTo>
                  <a:pt x="1977734" y="1096096"/>
                </a:lnTo>
                <a:lnTo>
                  <a:pt x="1976459" y="1096774"/>
                </a:lnTo>
                <a:lnTo>
                  <a:pt x="1975098" y="1097114"/>
                </a:lnTo>
                <a:close/>
              </a:path>
              <a:path w="3557905" h="1492884">
                <a:moveTo>
                  <a:pt x="3083780" y="1492885"/>
                </a:moveTo>
                <a:lnTo>
                  <a:pt x="3068182" y="1492885"/>
                </a:lnTo>
                <a:lnTo>
                  <a:pt x="3068381" y="1492139"/>
                </a:lnTo>
                <a:lnTo>
                  <a:pt x="3072377" y="1489846"/>
                </a:lnTo>
                <a:lnTo>
                  <a:pt x="3076374" y="1487508"/>
                </a:lnTo>
                <a:lnTo>
                  <a:pt x="3081470" y="1488910"/>
                </a:lnTo>
                <a:lnTo>
                  <a:pt x="3083780" y="1492885"/>
                </a:lnTo>
                <a:close/>
              </a:path>
              <a:path w="3557905" h="1492884">
                <a:moveTo>
                  <a:pt x="3045053" y="1203462"/>
                </a:moveTo>
                <a:lnTo>
                  <a:pt x="3040886" y="1203462"/>
                </a:lnTo>
                <a:lnTo>
                  <a:pt x="3038168" y="1201975"/>
                </a:lnTo>
                <a:lnTo>
                  <a:pt x="3034470" y="1195478"/>
                </a:lnTo>
                <a:lnTo>
                  <a:pt x="3035873" y="1190550"/>
                </a:lnTo>
                <a:lnTo>
                  <a:pt x="3039741" y="1188342"/>
                </a:lnTo>
                <a:lnTo>
                  <a:pt x="3043609" y="1186177"/>
                </a:lnTo>
                <a:lnTo>
                  <a:pt x="3048535" y="1187535"/>
                </a:lnTo>
                <a:lnTo>
                  <a:pt x="3052913" y="1195308"/>
                </a:lnTo>
                <a:lnTo>
                  <a:pt x="3051552" y="1200235"/>
                </a:lnTo>
                <a:lnTo>
                  <a:pt x="3047643" y="1202400"/>
                </a:lnTo>
                <a:lnTo>
                  <a:pt x="3046410" y="1203122"/>
                </a:lnTo>
                <a:lnTo>
                  <a:pt x="3045053" y="1203462"/>
                </a:lnTo>
                <a:close/>
              </a:path>
              <a:path w="3557905" h="1492884">
                <a:moveTo>
                  <a:pt x="2751905" y="808990"/>
                </a:moveTo>
                <a:lnTo>
                  <a:pt x="2747743" y="808990"/>
                </a:lnTo>
                <a:lnTo>
                  <a:pt x="2746253" y="808565"/>
                </a:lnTo>
                <a:lnTo>
                  <a:pt x="2744868" y="807673"/>
                </a:lnTo>
                <a:lnTo>
                  <a:pt x="2741152" y="805338"/>
                </a:lnTo>
                <a:lnTo>
                  <a:pt x="2740048" y="800369"/>
                </a:lnTo>
                <a:lnTo>
                  <a:pt x="2744808" y="792808"/>
                </a:lnTo>
                <a:lnTo>
                  <a:pt x="2749822" y="791705"/>
                </a:lnTo>
                <a:lnTo>
                  <a:pt x="2753565" y="794125"/>
                </a:lnTo>
                <a:lnTo>
                  <a:pt x="2757346" y="796504"/>
                </a:lnTo>
                <a:lnTo>
                  <a:pt x="2758450" y="801473"/>
                </a:lnTo>
                <a:lnTo>
                  <a:pt x="2754540" y="807673"/>
                </a:lnTo>
                <a:lnTo>
                  <a:pt x="2751905" y="808990"/>
                </a:lnTo>
                <a:close/>
              </a:path>
              <a:path w="3557905" h="1492884">
                <a:moveTo>
                  <a:pt x="2037273" y="965327"/>
                </a:moveTo>
                <a:lnTo>
                  <a:pt x="2033109" y="965327"/>
                </a:lnTo>
                <a:lnTo>
                  <a:pt x="2030430" y="963925"/>
                </a:lnTo>
                <a:lnTo>
                  <a:pt x="2028944" y="961376"/>
                </a:lnTo>
                <a:lnTo>
                  <a:pt x="2026649" y="957554"/>
                </a:lnTo>
                <a:lnTo>
                  <a:pt x="2027923" y="952585"/>
                </a:lnTo>
                <a:lnTo>
                  <a:pt x="2031791" y="950333"/>
                </a:lnTo>
                <a:lnTo>
                  <a:pt x="2035615" y="948042"/>
                </a:lnTo>
                <a:lnTo>
                  <a:pt x="2040546" y="949315"/>
                </a:lnTo>
                <a:lnTo>
                  <a:pt x="2045092" y="957003"/>
                </a:lnTo>
                <a:lnTo>
                  <a:pt x="2043818" y="961928"/>
                </a:lnTo>
                <a:lnTo>
                  <a:pt x="2038717" y="964987"/>
                </a:lnTo>
                <a:lnTo>
                  <a:pt x="2037273" y="965327"/>
                </a:lnTo>
                <a:close/>
              </a:path>
              <a:path w="3557905" h="1492884">
                <a:moveTo>
                  <a:pt x="2488721" y="765457"/>
                </a:moveTo>
                <a:lnTo>
                  <a:pt x="2484430" y="765457"/>
                </a:lnTo>
                <a:lnTo>
                  <a:pt x="2480985" y="762653"/>
                </a:lnTo>
                <a:lnTo>
                  <a:pt x="2479624" y="754329"/>
                </a:lnTo>
                <a:lnTo>
                  <a:pt x="2482600" y="750167"/>
                </a:lnTo>
                <a:lnTo>
                  <a:pt x="2491398" y="748724"/>
                </a:lnTo>
                <a:lnTo>
                  <a:pt x="2495561" y="751696"/>
                </a:lnTo>
                <a:lnTo>
                  <a:pt x="2497009" y="760488"/>
                </a:lnTo>
                <a:lnTo>
                  <a:pt x="2494033" y="764651"/>
                </a:lnTo>
                <a:lnTo>
                  <a:pt x="2489613" y="765372"/>
                </a:lnTo>
                <a:lnTo>
                  <a:pt x="2488721" y="765457"/>
                </a:lnTo>
                <a:close/>
              </a:path>
              <a:path w="3557905" h="1492884">
                <a:moveTo>
                  <a:pt x="3089758" y="1282033"/>
                </a:moveTo>
                <a:lnTo>
                  <a:pt x="3085596" y="1282033"/>
                </a:lnTo>
                <a:lnTo>
                  <a:pt x="3082873" y="1280590"/>
                </a:lnTo>
                <a:lnTo>
                  <a:pt x="3079134" y="1274134"/>
                </a:lnTo>
                <a:lnTo>
                  <a:pt x="3080454" y="1269207"/>
                </a:lnTo>
                <a:lnTo>
                  <a:pt x="3084317" y="1266999"/>
                </a:lnTo>
                <a:lnTo>
                  <a:pt x="3088185" y="1264748"/>
                </a:lnTo>
                <a:lnTo>
                  <a:pt x="3093116" y="1266065"/>
                </a:lnTo>
                <a:lnTo>
                  <a:pt x="3095369" y="1269929"/>
                </a:lnTo>
                <a:lnTo>
                  <a:pt x="3097577" y="1273794"/>
                </a:lnTo>
                <a:lnTo>
                  <a:pt x="3096261" y="1278722"/>
                </a:lnTo>
                <a:lnTo>
                  <a:pt x="3092393" y="1280972"/>
                </a:lnTo>
                <a:lnTo>
                  <a:pt x="3091119" y="1281693"/>
                </a:lnTo>
                <a:lnTo>
                  <a:pt x="3089758" y="1282033"/>
                </a:lnTo>
                <a:close/>
              </a:path>
              <a:path w="3557905" h="1492884">
                <a:moveTo>
                  <a:pt x="3067277" y="1242791"/>
                </a:moveTo>
                <a:lnTo>
                  <a:pt x="3063114" y="1242791"/>
                </a:lnTo>
                <a:lnTo>
                  <a:pt x="3060392" y="1241346"/>
                </a:lnTo>
                <a:lnTo>
                  <a:pt x="3056694" y="1234849"/>
                </a:lnTo>
                <a:lnTo>
                  <a:pt x="3058055" y="1229921"/>
                </a:lnTo>
                <a:lnTo>
                  <a:pt x="3065833" y="1225504"/>
                </a:lnTo>
                <a:lnTo>
                  <a:pt x="3070763" y="1226865"/>
                </a:lnTo>
                <a:lnTo>
                  <a:pt x="3075141" y="1234637"/>
                </a:lnTo>
                <a:lnTo>
                  <a:pt x="3073780" y="1239562"/>
                </a:lnTo>
                <a:lnTo>
                  <a:pt x="3069912" y="1241771"/>
                </a:lnTo>
                <a:lnTo>
                  <a:pt x="3068638" y="1242451"/>
                </a:lnTo>
                <a:lnTo>
                  <a:pt x="3067277" y="1242791"/>
                </a:lnTo>
                <a:close/>
              </a:path>
              <a:path w="3557905" h="1492884">
                <a:moveTo>
                  <a:pt x="3112667" y="1321023"/>
                </a:moveTo>
                <a:lnTo>
                  <a:pt x="3108500" y="1321023"/>
                </a:lnTo>
                <a:lnTo>
                  <a:pt x="3105823" y="1319621"/>
                </a:lnTo>
                <a:lnTo>
                  <a:pt x="3104292" y="1317072"/>
                </a:lnTo>
                <a:lnTo>
                  <a:pt x="3102042" y="1313250"/>
                </a:lnTo>
                <a:lnTo>
                  <a:pt x="3103271" y="1308281"/>
                </a:lnTo>
                <a:lnTo>
                  <a:pt x="3107097" y="1306029"/>
                </a:lnTo>
                <a:lnTo>
                  <a:pt x="3110924" y="1303738"/>
                </a:lnTo>
                <a:lnTo>
                  <a:pt x="3115896" y="1304967"/>
                </a:lnTo>
                <a:lnTo>
                  <a:pt x="3120486" y="1312655"/>
                </a:lnTo>
                <a:lnTo>
                  <a:pt x="3119207" y="1317582"/>
                </a:lnTo>
                <a:lnTo>
                  <a:pt x="3115385" y="1319876"/>
                </a:lnTo>
                <a:lnTo>
                  <a:pt x="3114065" y="1320641"/>
                </a:lnTo>
                <a:lnTo>
                  <a:pt x="3112667" y="1321023"/>
                </a:lnTo>
                <a:close/>
              </a:path>
              <a:path w="3557905" h="1492884">
                <a:moveTo>
                  <a:pt x="2932178" y="1007713"/>
                </a:moveTo>
                <a:lnTo>
                  <a:pt x="2928057" y="1007713"/>
                </a:lnTo>
                <a:lnTo>
                  <a:pt x="2925422" y="1006396"/>
                </a:lnTo>
                <a:lnTo>
                  <a:pt x="2921471" y="1000195"/>
                </a:lnTo>
                <a:lnTo>
                  <a:pt x="2922616" y="995227"/>
                </a:lnTo>
                <a:lnTo>
                  <a:pt x="2930140" y="990428"/>
                </a:lnTo>
                <a:lnTo>
                  <a:pt x="2935112" y="991531"/>
                </a:lnTo>
                <a:lnTo>
                  <a:pt x="2937477" y="995227"/>
                </a:lnTo>
                <a:lnTo>
                  <a:pt x="2939914" y="999090"/>
                </a:lnTo>
                <a:lnTo>
                  <a:pt x="2938810" y="1004061"/>
                </a:lnTo>
                <a:lnTo>
                  <a:pt x="2933668" y="1007288"/>
                </a:lnTo>
                <a:lnTo>
                  <a:pt x="2932178" y="1007713"/>
                </a:lnTo>
                <a:close/>
              </a:path>
              <a:path w="3557905" h="1492884">
                <a:moveTo>
                  <a:pt x="3136252" y="1359587"/>
                </a:moveTo>
                <a:lnTo>
                  <a:pt x="3132085" y="1359587"/>
                </a:lnTo>
                <a:lnTo>
                  <a:pt x="3129450" y="1358270"/>
                </a:lnTo>
                <a:lnTo>
                  <a:pt x="3127923" y="1355806"/>
                </a:lnTo>
                <a:lnTo>
                  <a:pt x="3125540" y="1352026"/>
                </a:lnTo>
                <a:lnTo>
                  <a:pt x="3126732" y="1347057"/>
                </a:lnTo>
                <a:lnTo>
                  <a:pt x="3130512" y="1344678"/>
                </a:lnTo>
                <a:lnTo>
                  <a:pt x="3134297" y="1342343"/>
                </a:lnTo>
                <a:lnTo>
                  <a:pt x="3139269" y="1343490"/>
                </a:lnTo>
                <a:lnTo>
                  <a:pt x="3141606" y="1347271"/>
                </a:lnTo>
                <a:lnTo>
                  <a:pt x="3143984" y="1351049"/>
                </a:lnTo>
                <a:lnTo>
                  <a:pt x="3142838" y="1356018"/>
                </a:lnTo>
                <a:lnTo>
                  <a:pt x="3139057" y="1358397"/>
                </a:lnTo>
                <a:lnTo>
                  <a:pt x="3137738" y="1359203"/>
                </a:lnTo>
                <a:lnTo>
                  <a:pt x="3136252" y="1359587"/>
                </a:lnTo>
                <a:close/>
              </a:path>
              <a:path w="3557905" h="1492884">
                <a:moveTo>
                  <a:pt x="1636226" y="1174031"/>
                </a:moveTo>
                <a:lnTo>
                  <a:pt x="1632018" y="1174031"/>
                </a:lnTo>
                <a:lnTo>
                  <a:pt x="1629001" y="1172119"/>
                </a:lnTo>
                <a:lnTo>
                  <a:pt x="1626069" y="1164813"/>
                </a:lnTo>
                <a:lnTo>
                  <a:pt x="1628067" y="1160142"/>
                </a:lnTo>
                <a:lnTo>
                  <a:pt x="1636353" y="1156829"/>
                </a:lnTo>
                <a:lnTo>
                  <a:pt x="1641072" y="1158826"/>
                </a:lnTo>
                <a:lnTo>
                  <a:pt x="1644386" y="1167106"/>
                </a:lnTo>
                <a:lnTo>
                  <a:pt x="1642389" y="1171779"/>
                </a:lnTo>
                <a:lnTo>
                  <a:pt x="1638223" y="1173435"/>
                </a:lnTo>
                <a:lnTo>
                  <a:pt x="1637245" y="1173861"/>
                </a:lnTo>
                <a:lnTo>
                  <a:pt x="1636226" y="1174031"/>
                </a:lnTo>
                <a:close/>
              </a:path>
              <a:path w="3557905" h="1492884">
                <a:moveTo>
                  <a:pt x="2907319" y="969999"/>
                </a:moveTo>
                <a:lnTo>
                  <a:pt x="2903198" y="969999"/>
                </a:lnTo>
                <a:lnTo>
                  <a:pt x="2900687" y="968767"/>
                </a:lnTo>
                <a:lnTo>
                  <a:pt x="2896566" y="962863"/>
                </a:lnTo>
                <a:lnTo>
                  <a:pt x="2897500" y="957809"/>
                </a:lnTo>
                <a:lnTo>
                  <a:pt x="2901156" y="955304"/>
                </a:lnTo>
                <a:lnTo>
                  <a:pt x="2904812" y="952755"/>
                </a:lnTo>
                <a:lnTo>
                  <a:pt x="2909867" y="953689"/>
                </a:lnTo>
                <a:lnTo>
                  <a:pt x="2912374" y="957343"/>
                </a:lnTo>
                <a:lnTo>
                  <a:pt x="2914926" y="960995"/>
                </a:lnTo>
                <a:lnTo>
                  <a:pt x="2913992" y="966048"/>
                </a:lnTo>
                <a:lnTo>
                  <a:pt x="2908933" y="969530"/>
                </a:lnTo>
                <a:lnTo>
                  <a:pt x="2907319" y="969999"/>
                </a:lnTo>
                <a:close/>
              </a:path>
              <a:path w="3557905" h="1492884">
                <a:moveTo>
                  <a:pt x="3186269" y="1434973"/>
                </a:moveTo>
                <a:lnTo>
                  <a:pt x="3182148" y="1434973"/>
                </a:lnTo>
                <a:lnTo>
                  <a:pt x="3179641" y="1433783"/>
                </a:lnTo>
                <a:lnTo>
                  <a:pt x="3175516" y="1427881"/>
                </a:lnTo>
                <a:lnTo>
                  <a:pt x="3176367" y="1422869"/>
                </a:lnTo>
                <a:lnTo>
                  <a:pt x="3183634" y="1417730"/>
                </a:lnTo>
                <a:lnTo>
                  <a:pt x="3188693" y="1418578"/>
                </a:lnTo>
                <a:lnTo>
                  <a:pt x="3193835" y="1425842"/>
                </a:lnTo>
                <a:lnTo>
                  <a:pt x="3192984" y="1430896"/>
                </a:lnTo>
                <a:lnTo>
                  <a:pt x="3187929" y="1434463"/>
                </a:lnTo>
                <a:lnTo>
                  <a:pt x="3186269" y="1434973"/>
                </a:lnTo>
                <a:close/>
              </a:path>
              <a:path w="3557905" h="1492884">
                <a:moveTo>
                  <a:pt x="3160729" y="1397641"/>
                </a:moveTo>
                <a:lnTo>
                  <a:pt x="3156563" y="1397641"/>
                </a:lnTo>
                <a:lnTo>
                  <a:pt x="3154014" y="1396366"/>
                </a:lnTo>
                <a:lnTo>
                  <a:pt x="3152329" y="1393860"/>
                </a:lnTo>
                <a:lnTo>
                  <a:pt x="3149976" y="1390294"/>
                </a:lnTo>
                <a:lnTo>
                  <a:pt x="3150997" y="1385281"/>
                </a:lnTo>
                <a:lnTo>
                  <a:pt x="3158434" y="1380354"/>
                </a:lnTo>
                <a:lnTo>
                  <a:pt x="3163448" y="1381416"/>
                </a:lnTo>
                <a:lnTo>
                  <a:pt x="3168378" y="1388848"/>
                </a:lnTo>
                <a:lnTo>
                  <a:pt x="3167357" y="1393860"/>
                </a:lnTo>
                <a:lnTo>
                  <a:pt x="3162261" y="1397216"/>
                </a:lnTo>
                <a:lnTo>
                  <a:pt x="3160729" y="1397641"/>
                </a:lnTo>
                <a:close/>
              </a:path>
              <a:path w="3557905" h="1492884">
                <a:moveTo>
                  <a:pt x="2852454" y="898391"/>
                </a:moveTo>
                <a:lnTo>
                  <a:pt x="2848333" y="898391"/>
                </a:lnTo>
                <a:lnTo>
                  <a:pt x="2846080" y="897458"/>
                </a:lnTo>
                <a:lnTo>
                  <a:pt x="2844507" y="895631"/>
                </a:lnTo>
                <a:lnTo>
                  <a:pt x="2841531" y="892276"/>
                </a:lnTo>
                <a:lnTo>
                  <a:pt x="2841913" y="887180"/>
                </a:lnTo>
                <a:lnTo>
                  <a:pt x="2848628" y="881318"/>
                </a:lnTo>
                <a:lnTo>
                  <a:pt x="2853728" y="881658"/>
                </a:lnTo>
                <a:lnTo>
                  <a:pt x="2859592" y="888369"/>
                </a:lnTo>
                <a:lnTo>
                  <a:pt x="2859252" y="893466"/>
                </a:lnTo>
                <a:lnTo>
                  <a:pt x="2855853" y="896396"/>
                </a:lnTo>
                <a:lnTo>
                  <a:pt x="2854326" y="897754"/>
                </a:lnTo>
                <a:lnTo>
                  <a:pt x="2852454" y="898391"/>
                </a:lnTo>
                <a:close/>
              </a:path>
              <a:path w="3557905" h="1492884">
                <a:moveTo>
                  <a:pt x="2788239" y="835365"/>
                </a:moveTo>
                <a:lnTo>
                  <a:pt x="2784118" y="835365"/>
                </a:lnTo>
                <a:lnTo>
                  <a:pt x="2782334" y="834769"/>
                </a:lnTo>
                <a:lnTo>
                  <a:pt x="2777362" y="830777"/>
                </a:lnTo>
                <a:lnTo>
                  <a:pt x="2776810" y="825682"/>
                </a:lnTo>
                <a:lnTo>
                  <a:pt x="2779616" y="822242"/>
                </a:lnTo>
                <a:lnTo>
                  <a:pt x="2782417" y="818758"/>
                </a:lnTo>
                <a:lnTo>
                  <a:pt x="2787517" y="818250"/>
                </a:lnTo>
                <a:lnTo>
                  <a:pt x="2791003" y="821051"/>
                </a:lnTo>
                <a:lnTo>
                  <a:pt x="2794444" y="823855"/>
                </a:lnTo>
                <a:lnTo>
                  <a:pt x="2795000" y="828909"/>
                </a:lnTo>
                <a:lnTo>
                  <a:pt x="2792195" y="832391"/>
                </a:lnTo>
                <a:lnTo>
                  <a:pt x="2790580" y="834346"/>
                </a:lnTo>
                <a:lnTo>
                  <a:pt x="2788239" y="835365"/>
                </a:lnTo>
                <a:close/>
              </a:path>
              <a:path w="3557905" h="1492884">
                <a:moveTo>
                  <a:pt x="2076284" y="942393"/>
                </a:moveTo>
                <a:lnTo>
                  <a:pt x="2072120" y="942393"/>
                </a:lnTo>
                <a:lnTo>
                  <a:pt x="2069401" y="940991"/>
                </a:lnTo>
                <a:lnTo>
                  <a:pt x="2067914" y="938401"/>
                </a:lnTo>
                <a:lnTo>
                  <a:pt x="2065660" y="934577"/>
                </a:lnTo>
                <a:lnTo>
                  <a:pt x="2066936" y="929651"/>
                </a:lnTo>
                <a:lnTo>
                  <a:pt x="2074628" y="925149"/>
                </a:lnTo>
                <a:lnTo>
                  <a:pt x="2079600" y="926423"/>
                </a:lnTo>
                <a:lnTo>
                  <a:pt x="2084105" y="934110"/>
                </a:lnTo>
                <a:lnTo>
                  <a:pt x="2082788" y="939037"/>
                </a:lnTo>
                <a:lnTo>
                  <a:pt x="2078963" y="941331"/>
                </a:lnTo>
                <a:lnTo>
                  <a:pt x="2077687" y="942053"/>
                </a:lnTo>
                <a:lnTo>
                  <a:pt x="2076284" y="942393"/>
                </a:lnTo>
                <a:close/>
              </a:path>
              <a:path w="3557905" h="1492884">
                <a:moveTo>
                  <a:pt x="1919810" y="1033366"/>
                </a:moveTo>
                <a:lnTo>
                  <a:pt x="1915646" y="1033366"/>
                </a:lnTo>
                <a:lnTo>
                  <a:pt x="1912884" y="1031879"/>
                </a:lnTo>
                <a:lnTo>
                  <a:pt x="1911437" y="1029204"/>
                </a:lnTo>
                <a:lnTo>
                  <a:pt x="1909271" y="1025297"/>
                </a:lnTo>
                <a:lnTo>
                  <a:pt x="1910674" y="1020411"/>
                </a:lnTo>
                <a:lnTo>
                  <a:pt x="1918451" y="1016079"/>
                </a:lnTo>
                <a:lnTo>
                  <a:pt x="1923379" y="1017480"/>
                </a:lnTo>
                <a:lnTo>
                  <a:pt x="1927714" y="1025297"/>
                </a:lnTo>
                <a:lnTo>
                  <a:pt x="1926312" y="1030180"/>
                </a:lnTo>
                <a:lnTo>
                  <a:pt x="1921170" y="1033026"/>
                </a:lnTo>
                <a:lnTo>
                  <a:pt x="1919810" y="1033366"/>
                </a:lnTo>
                <a:close/>
              </a:path>
              <a:path w="3557905" h="1492884">
                <a:moveTo>
                  <a:pt x="2880887" y="933430"/>
                </a:moveTo>
                <a:lnTo>
                  <a:pt x="2876720" y="933430"/>
                </a:lnTo>
                <a:lnTo>
                  <a:pt x="2874342" y="932327"/>
                </a:lnTo>
                <a:lnTo>
                  <a:pt x="2872723" y="930245"/>
                </a:lnTo>
                <a:lnTo>
                  <a:pt x="2870047" y="926721"/>
                </a:lnTo>
                <a:lnTo>
                  <a:pt x="2870686" y="921665"/>
                </a:lnTo>
                <a:lnTo>
                  <a:pt x="2877782" y="916230"/>
                </a:lnTo>
                <a:lnTo>
                  <a:pt x="2882841" y="916910"/>
                </a:lnTo>
                <a:lnTo>
                  <a:pt x="2888278" y="923959"/>
                </a:lnTo>
                <a:lnTo>
                  <a:pt x="2887597" y="929013"/>
                </a:lnTo>
                <a:lnTo>
                  <a:pt x="2882584" y="932878"/>
                </a:lnTo>
                <a:lnTo>
                  <a:pt x="2880887" y="933430"/>
                </a:lnTo>
                <a:close/>
              </a:path>
              <a:path w="3557905" h="1492884">
                <a:moveTo>
                  <a:pt x="2670949" y="771446"/>
                </a:moveTo>
                <a:lnTo>
                  <a:pt x="2666699" y="771446"/>
                </a:lnTo>
                <a:lnTo>
                  <a:pt x="2665935" y="771318"/>
                </a:lnTo>
                <a:lnTo>
                  <a:pt x="2665168" y="771106"/>
                </a:lnTo>
                <a:lnTo>
                  <a:pt x="2660876" y="769831"/>
                </a:lnTo>
                <a:lnTo>
                  <a:pt x="2658453" y="765331"/>
                </a:lnTo>
                <a:lnTo>
                  <a:pt x="2659685" y="761084"/>
                </a:lnTo>
                <a:lnTo>
                  <a:pt x="2660964" y="756793"/>
                </a:lnTo>
                <a:lnTo>
                  <a:pt x="2665466" y="754373"/>
                </a:lnTo>
                <a:lnTo>
                  <a:pt x="2669758" y="755646"/>
                </a:lnTo>
                <a:lnTo>
                  <a:pt x="2674007" y="756878"/>
                </a:lnTo>
                <a:lnTo>
                  <a:pt x="2676431" y="761380"/>
                </a:lnTo>
                <a:lnTo>
                  <a:pt x="2675198" y="765627"/>
                </a:lnTo>
                <a:lnTo>
                  <a:pt x="2674136" y="769153"/>
                </a:lnTo>
                <a:lnTo>
                  <a:pt x="2670949" y="771446"/>
                </a:lnTo>
                <a:close/>
              </a:path>
              <a:path w="3557905" h="1492884">
                <a:moveTo>
                  <a:pt x="2316566" y="817484"/>
                </a:moveTo>
                <a:lnTo>
                  <a:pt x="2312358" y="817484"/>
                </a:lnTo>
                <a:lnTo>
                  <a:pt x="2309382" y="815616"/>
                </a:lnTo>
                <a:lnTo>
                  <a:pt x="2308066" y="812516"/>
                </a:lnTo>
                <a:lnTo>
                  <a:pt x="2306365" y="808395"/>
                </a:lnTo>
                <a:lnTo>
                  <a:pt x="2308278" y="803681"/>
                </a:lnTo>
                <a:lnTo>
                  <a:pt x="2312399" y="801983"/>
                </a:lnTo>
                <a:lnTo>
                  <a:pt x="2316520" y="800241"/>
                </a:lnTo>
                <a:lnTo>
                  <a:pt x="2321239" y="802194"/>
                </a:lnTo>
                <a:lnTo>
                  <a:pt x="2322982" y="806315"/>
                </a:lnTo>
                <a:lnTo>
                  <a:pt x="2324679" y="810434"/>
                </a:lnTo>
                <a:lnTo>
                  <a:pt x="2322725" y="815149"/>
                </a:lnTo>
                <a:lnTo>
                  <a:pt x="2317628" y="817273"/>
                </a:lnTo>
                <a:lnTo>
                  <a:pt x="2316566" y="817484"/>
                </a:lnTo>
                <a:close/>
              </a:path>
              <a:path w="3557905" h="1492884">
                <a:moveTo>
                  <a:pt x="1719181" y="1137675"/>
                </a:moveTo>
                <a:lnTo>
                  <a:pt x="1715016" y="1137675"/>
                </a:lnTo>
                <a:lnTo>
                  <a:pt x="1712084" y="1135977"/>
                </a:lnTo>
                <a:lnTo>
                  <a:pt x="1710723" y="1133044"/>
                </a:lnTo>
                <a:lnTo>
                  <a:pt x="1708812" y="1129052"/>
                </a:lnTo>
                <a:lnTo>
                  <a:pt x="1710511" y="1124212"/>
                </a:lnTo>
                <a:lnTo>
                  <a:pt x="1718586" y="1120388"/>
                </a:lnTo>
                <a:lnTo>
                  <a:pt x="1723387" y="1122130"/>
                </a:lnTo>
                <a:lnTo>
                  <a:pt x="1727214" y="1130199"/>
                </a:lnTo>
                <a:lnTo>
                  <a:pt x="1725512" y="1134998"/>
                </a:lnTo>
                <a:lnTo>
                  <a:pt x="1720370" y="1137420"/>
                </a:lnTo>
                <a:lnTo>
                  <a:pt x="1719181" y="1137675"/>
                </a:lnTo>
                <a:close/>
              </a:path>
              <a:path w="3557905" h="1492884">
                <a:moveTo>
                  <a:pt x="1998304" y="988304"/>
                </a:moveTo>
                <a:lnTo>
                  <a:pt x="1994180" y="988304"/>
                </a:lnTo>
                <a:lnTo>
                  <a:pt x="1991460" y="986902"/>
                </a:lnTo>
                <a:lnTo>
                  <a:pt x="1989972" y="984310"/>
                </a:lnTo>
                <a:lnTo>
                  <a:pt x="1987679" y="980488"/>
                </a:lnTo>
                <a:lnTo>
                  <a:pt x="1988995" y="975563"/>
                </a:lnTo>
                <a:lnTo>
                  <a:pt x="1992821" y="973269"/>
                </a:lnTo>
                <a:lnTo>
                  <a:pt x="1996687" y="971017"/>
                </a:lnTo>
                <a:lnTo>
                  <a:pt x="2001617" y="972293"/>
                </a:lnTo>
                <a:lnTo>
                  <a:pt x="2006122" y="979978"/>
                </a:lnTo>
                <a:lnTo>
                  <a:pt x="2004846" y="984949"/>
                </a:lnTo>
                <a:lnTo>
                  <a:pt x="1999748" y="987964"/>
                </a:lnTo>
                <a:lnTo>
                  <a:pt x="1998304" y="988304"/>
                </a:lnTo>
                <a:close/>
              </a:path>
              <a:path w="3557905" h="1492884">
                <a:moveTo>
                  <a:pt x="1678002" y="1156488"/>
                </a:moveTo>
                <a:lnTo>
                  <a:pt x="1673793" y="1156488"/>
                </a:lnTo>
                <a:lnTo>
                  <a:pt x="1670861" y="1154705"/>
                </a:lnTo>
                <a:lnTo>
                  <a:pt x="1667718" y="1147571"/>
                </a:lnTo>
                <a:lnTo>
                  <a:pt x="1669544" y="1142814"/>
                </a:lnTo>
                <a:lnTo>
                  <a:pt x="1677703" y="1139245"/>
                </a:lnTo>
                <a:lnTo>
                  <a:pt x="1682506" y="1141072"/>
                </a:lnTo>
                <a:lnTo>
                  <a:pt x="1686076" y="1149226"/>
                </a:lnTo>
                <a:lnTo>
                  <a:pt x="1684247" y="1153983"/>
                </a:lnTo>
                <a:lnTo>
                  <a:pt x="1679105" y="1156277"/>
                </a:lnTo>
                <a:lnTo>
                  <a:pt x="1678002" y="1156488"/>
                </a:lnTo>
                <a:close/>
              </a:path>
              <a:path w="3557905" h="1492884">
                <a:moveTo>
                  <a:pt x="2401220" y="786481"/>
                </a:moveTo>
                <a:lnTo>
                  <a:pt x="2397012" y="786481"/>
                </a:lnTo>
                <a:lnTo>
                  <a:pt x="2393783" y="784273"/>
                </a:lnTo>
                <a:lnTo>
                  <a:pt x="2391401" y="776542"/>
                </a:lnTo>
                <a:lnTo>
                  <a:pt x="2393783" y="771998"/>
                </a:lnTo>
                <a:lnTo>
                  <a:pt x="2398074" y="770725"/>
                </a:lnTo>
                <a:lnTo>
                  <a:pt x="2402324" y="769408"/>
                </a:lnTo>
                <a:lnTo>
                  <a:pt x="2406827" y="771786"/>
                </a:lnTo>
                <a:lnTo>
                  <a:pt x="2409462" y="780281"/>
                </a:lnTo>
                <a:lnTo>
                  <a:pt x="2407084" y="784824"/>
                </a:lnTo>
                <a:lnTo>
                  <a:pt x="2402834" y="786141"/>
                </a:lnTo>
                <a:lnTo>
                  <a:pt x="2402025" y="786353"/>
                </a:lnTo>
                <a:lnTo>
                  <a:pt x="2401220" y="786481"/>
                </a:lnTo>
                <a:close/>
              </a:path>
              <a:path w="3557905" h="1492884">
                <a:moveTo>
                  <a:pt x="1880075" y="1054898"/>
                </a:moveTo>
                <a:lnTo>
                  <a:pt x="1875869" y="1054898"/>
                </a:lnTo>
                <a:lnTo>
                  <a:pt x="1873105" y="1053369"/>
                </a:lnTo>
                <a:lnTo>
                  <a:pt x="1871661" y="1050651"/>
                </a:lnTo>
                <a:lnTo>
                  <a:pt x="1869536" y="1046744"/>
                </a:lnTo>
                <a:lnTo>
                  <a:pt x="1870980" y="1041860"/>
                </a:lnTo>
                <a:lnTo>
                  <a:pt x="1878842" y="1037613"/>
                </a:lnTo>
                <a:lnTo>
                  <a:pt x="1883729" y="1039100"/>
                </a:lnTo>
                <a:lnTo>
                  <a:pt x="1887979" y="1046955"/>
                </a:lnTo>
                <a:lnTo>
                  <a:pt x="1886493" y="1051841"/>
                </a:lnTo>
                <a:lnTo>
                  <a:pt x="1882582" y="1053965"/>
                </a:lnTo>
                <a:lnTo>
                  <a:pt x="1881351" y="1054601"/>
                </a:lnTo>
                <a:lnTo>
                  <a:pt x="1880075" y="1054898"/>
                </a:lnTo>
                <a:close/>
              </a:path>
              <a:path w="3557905" h="1492884">
                <a:moveTo>
                  <a:pt x="2712724" y="787373"/>
                </a:moveTo>
                <a:lnTo>
                  <a:pt x="2708516" y="787373"/>
                </a:lnTo>
                <a:lnTo>
                  <a:pt x="2707370" y="787118"/>
                </a:lnTo>
                <a:lnTo>
                  <a:pt x="2706308" y="786608"/>
                </a:lnTo>
                <a:lnTo>
                  <a:pt x="2702228" y="784739"/>
                </a:lnTo>
                <a:lnTo>
                  <a:pt x="2700485" y="779941"/>
                </a:lnTo>
                <a:lnTo>
                  <a:pt x="2704224" y="771869"/>
                </a:lnTo>
                <a:lnTo>
                  <a:pt x="2709026" y="770086"/>
                </a:lnTo>
                <a:lnTo>
                  <a:pt x="2717102" y="773825"/>
                </a:lnTo>
                <a:lnTo>
                  <a:pt x="2718841" y="778624"/>
                </a:lnTo>
                <a:lnTo>
                  <a:pt x="2715612" y="785631"/>
                </a:lnTo>
                <a:lnTo>
                  <a:pt x="2712724" y="787373"/>
                </a:lnTo>
                <a:close/>
              </a:path>
              <a:path w="3557905" h="1492884">
                <a:moveTo>
                  <a:pt x="3245451" y="1492885"/>
                </a:moveTo>
                <a:lnTo>
                  <a:pt x="3233912" y="1492885"/>
                </a:lnTo>
                <a:lnTo>
                  <a:pt x="3237905" y="1489506"/>
                </a:lnTo>
                <a:lnTo>
                  <a:pt x="3243005" y="1489972"/>
                </a:lnTo>
                <a:lnTo>
                  <a:pt x="3245451" y="1492885"/>
                </a:lnTo>
                <a:close/>
              </a:path>
              <a:path w="3557905" h="1492884">
                <a:moveTo>
                  <a:pt x="2582680" y="758576"/>
                </a:moveTo>
                <a:lnTo>
                  <a:pt x="2578135" y="758576"/>
                </a:lnTo>
                <a:lnTo>
                  <a:pt x="2573674" y="758491"/>
                </a:lnTo>
                <a:lnTo>
                  <a:pt x="2570146" y="754798"/>
                </a:lnTo>
                <a:lnTo>
                  <a:pt x="2570317" y="745920"/>
                </a:lnTo>
                <a:lnTo>
                  <a:pt x="2573969" y="742353"/>
                </a:lnTo>
                <a:lnTo>
                  <a:pt x="2582896" y="742523"/>
                </a:lnTo>
                <a:lnTo>
                  <a:pt x="2586465" y="746219"/>
                </a:lnTo>
                <a:lnTo>
                  <a:pt x="2586295" y="755051"/>
                </a:lnTo>
                <a:lnTo>
                  <a:pt x="2582680" y="758576"/>
                </a:lnTo>
                <a:close/>
              </a:path>
              <a:path w="3557905" h="1492884">
                <a:moveTo>
                  <a:pt x="2154734" y="897499"/>
                </a:moveTo>
                <a:lnTo>
                  <a:pt x="2150569" y="897499"/>
                </a:lnTo>
                <a:lnTo>
                  <a:pt x="2147807" y="896015"/>
                </a:lnTo>
                <a:lnTo>
                  <a:pt x="2144195" y="889474"/>
                </a:lnTo>
                <a:lnTo>
                  <a:pt x="2145598" y="884547"/>
                </a:lnTo>
                <a:lnTo>
                  <a:pt x="2153375" y="880214"/>
                </a:lnTo>
                <a:lnTo>
                  <a:pt x="2158305" y="881658"/>
                </a:lnTo>
                <a:lnTo>
                  <a:pt x="2162640" y="889430"/>
                </a:lnTo>
                <a:lnTo>
                  <a:pt x="2161237" y="894358"/>
                </a:lnTo>
                <a:lnTo>
                  <a:pt x="2156095" y="897203"/>
                </a:lnTo>
                <a:lnTo>
                  <a:pt x="2154734" y="897499"/>
                </a:lnTo>
                <a:close/>
              </a:path>
              <a:path w="3557905" h="1492884">
                <a:moveTo>
                  <a:pt x="2194469" y="875967"/>
                </a:moveTo>
                <a:lnTo>
                  <a:pt x="2190305" y="875967"/>
                </a:lnTo>
                <a:lnTo>
                  <a:pt x="2187499" y="874395"/>
                </a:lnTo>
                <a:lnTo>
                  <a:pt x="2183974" y="867728"/>
                </a:lnTo>
                <a:lnTo>
                  <a:pt x="2185459" y="862844"/>
                </a:lnTo>
                <a:lnTo>
                  <a:pt x="2193322" y="858682"/>
                </a:lnTo>
                <a:lnTo>
                  <a:pt x="2198209" y="860167"/>
                </a:lnTo>
                <a:lnTo>
                  <a:pt x="2202373" y="868025"/>
                </a:lnTo>
                <a:lnTo>
                  <a:pt x="2200887" y="872908"/>
                </a:lnTo>
                <a:lnTo>
                  <a:pt x="2195745" y="875671"/>
                </a:lnTo>
                <a:lnTo>
                  <a:pt x="2194469" y="875967"/>
                </a:lnTo>
                <a:close/>
              </a:path>
              <a:path w="3557905" h="1492884">
                <a:moveTo>
                  <a:pt x="2444651" y="774503"/>
                </a:moveTo>
                <a:lnTo>
                  <a:pt x="2440360" y="774503"/>
                </a:lnTo>
                <a:lnTo>
                  <a:pt x="2437085" y="771998"/>
                </a:lnTo>
                <a:lnTo>
                  <a:pt x="2435131" y="763970"/>
                </a:lnTo>
                <a:lnTo>
                  <a:pt x="2437807" y="759597"/>
                </a:lnTo>
                <a:lnTo>
                  <a:pt x="2446477" y="757515"/>
                </a:lnTo>
                <a:lnTo>
                  <a:pt x="2450814" y="760190"/>
                </a:lnTo>
                <a:lnTo>
                  <a:pt x="2452939" y="768854"/>
                </a:lnTo>
                <a:lnTo>
                  <a:pt x="2450262" y="773230"/>
                </a:lnTo>
                <a:lnTo>
                  <a:pt x="2445925" y="774248"/>
                </a:lnTo>
                <a:lnTo>
                  <a:pt x="2445290" y="774418"/>
                </a:lnTo>
                <a:lnTo>
                  <a:pt x="2444651" y="774503"/>
                </a:lnTo>
                <a:close/>
              </a:path>
              <a:path w="3557905" h="1492884">
                <a:moveTo>
                  <a:pt x="2821685" y="865476"/>
                </a:moveTo>
                <a:lnTo>
                  <a:pt x="2817564" y="865476"/>
                </a:lnTo>
                <a:lnTo>
                  <a:pt x="2815522" y="864713"/>
                </a:lnTo>
                <a:lnTo>
                  <a:pt x="2810766" y="860041"/>
                </a:lnTo>
                <a:lnTo>
                  <a:pt x="2810721" y="854943"/>
                </a:lnTo>
                <a:lnTo>
                  <a:pt x="2813990" y="851631"/>
                </a:lnTo>
                <a:lnTo>
                  <a:pt x="2816971" y="848573"/>
                </a:lnTo>
                <a:lnTo>
                  <a:pt x="2822067" y="848531"/>
                </a:lnTo>
                <a:lnTo>
                  <a:pt x="2825254" y="851631"/>
                </a:lnTo>
                <a:lnTo>
                  <a:pt x="2828442" y="854773"/>
                </a:lnTo>
                <a:lnTo>
                  <a:pt x="2828487" y="859871"/>
                </a:lnTo>
                <a:lnTo>
                  <a:pt x="2823810" y="864669"/>
                </a:lnTo>
                <a:lnTo>
                  <a:pt x="2821685" y="865476"/>
                </a:lnTo>
                <a:close/>
              </a:path>
              <a:path w="3557905" h="1492884">
                <a:moveTo>
                  <a:pt x="2115383" y="919755"/>
                </a:moveTo>
                <a:lnTo>
                  <a:pt x="2111218" y="919755"/>
                </a:lnTo>
                <a:lnTo>
                  <a:pt x="2108498" y="918268"/>
                </a:lnTo>
                <a:lnTo>
                  <a:pt x="2104800" y="911813"/>
                </a:lnTo>
                <a:lnTo>
                  <a:pt x="2106118" y="906885"/>
                </a:lnTo>
                <a:lnTo>
                  <a:pt x="2113853" y="902468"/>
                </a:lnTo>
                <a:lnTo>
                  <a:pt x="2118782" y="903785"/>
                </a:lnTo>
                <a:lnTo>
                  <a:pt x="2120992" y="907651"/>
                </a:lnTo>
                <a:lnTo>
                  <a:pt x="2123245" y="911516"/>
                </a:lnTo>
                <a:lnTo>
                  <a:pt x="2121884" y="916441"/>
                </a:lnTo>
                <a:lnTo>
                  <a:pt x="2118018" y="918650"/>
                </a:lnTo>
                <a:lnTo>
                  <a:pt x="2116742" y="919415"/>
                </a:lnTo>
                <a:lnTo>
                  <a:pt x="2115383" y="919755"/>
                </a:lnTo>
                <a:close/>
              </a:path>
              <a:path w="3557905" h="1492884">
                <a:moveTo>
                  <a:pt x="1759894" y="1117883"/>
                </a:moveTo>
                <a:lnTo>
                  <a:pt x="1755729" y="1117883"/>
                </a:lnTo>
                <a:lnTo>
                  <a:pt x="1752882" y="1116269"/>
                </a:lnTo>
                <a:lnTo>
                  <a:pt x="1749440" y="1109432"/>
                </a:lnTo>
                <a:lnTo>
                  <a:pt x="1751054" y="1104590"/>
                </a:lnTo>
                <a:lnTo>
                  <a:pt x="1759043" y="1100598"/>
                </a:lnTo>
                <a:lnTo>
                  <a:pt x="1763888" y="1102211"/>
                </a:lnTo>
                <a:lnTo>
                  <a:pt x="1767883" y="1110195"/>
                </a:lnTo>
                <a:lnTo>
                  <a:pt x="1766268" y="1115038"/>
                </a:lnTo>
                <a:lnTo>
                  <a:pt x="1762274" y="1117033"/>
                </a:lnTo>
                <a:lnTo>
                  <a:pt x="1761126" y="1117628"/>
                </a:lnTo>
                <a:lnTo>
                  <a:pt x="1759894" y="1117883"/>
                </a:lnTo>
                <a:close/>
              </a:path>
              <a:path w="3557905" h="1492884">
                <a:moveTo>
                  <a:pt x="1800181" y="1097327"/>
                </a:moveTo>
                <a:lnTo>
                  <a:pt x="1796016" y="1097327"/>
                </a:lnTo>
                <a:lnTo>
                  <a:pt x="1793211" y="1095756"/>
                </a:lnTo>
                <a:lnTo>
                  <a:pt x="1789727" y="1089045"/>
                </a:lnTo>
                <a:lnTo>
                  <a:pt x="1791256" y="1084161"/>
                </a:lnTo>
                <a:lnTo>
                  <a:pt x="1795209" y="1082122"/>
                </a:lnTo>
                <a:lnTo>
                  <a:pt x="1799160" y="1080040"/>
                </a:lnTo>
                <a:lnTo>
                  <a:pt x="1804047" y="1081612"/>
                </a:lnTo>
                <a:lnTo>
                  <a:pt x="1806087" y="1085563"/>
                </a:lnTo>
                <a:lnTo>
                  <a:pt x="1808170" y="1089511"/>
                </a:lnTo>
                <a:lnTo>
                  <a:pt x="1806597" y="1094354"/>
                </a:lnTo>
                <a:lnTo>
                  <a:pt x="1802646" y="1096436"/>
                </a:lnTo>
                <a:lnTo>
                  <a:pt x="1801455" y="1097029"/>
                </a:lnTo>
                <a:lnTo>
                  <a:pt x="1800181" y="1097327"/>
                </a:lnTo>
                <a:close/>
              </a:path>
              <a:path w="3557905" h="1492884">
                <a:moveTo>
                  <a:pt x="3213170" y="1471370"/>
                </a:moveTo>
                <a:lnTo>
                  <a:pt x="3209008" y="1471370"/>
                </a:lnTo>
                <a:lnTo>
                  <a:pt x="3206626" y="1470267"/>
                </a:lnTo>
                <a:lnTo>
                  <a:pt x="3205053" y="1468185"/>
                </a:lnTo>
                <a:lnTo>
                  <a:pt x="3202334" y="1464659"/>
                </a:lnTo>
                <a:lnTo>
                  <a:pt x="3203015" y="1459606"/>
                </a:lnTo>
                <a:lnTo>
                  <a:pt x="3210070" y="1454170"/>
                </a:lnTo>
                <a:lnTo>
                  <a:pt x="3215166" y="1454848"/>
                </a:lnTo>
                <a:lnTo>
                  <a:pt x="3220566" y="1461943"/>
                </a:lnTo>
                <a:lnTo>
                  <a:pt x="3219885" y="1466997"/>
                </a:lnTo>
                <a:lnTo>
                  <a:pt x="3216358" y="1469713"/>
                </a:lnTo>
                <a:lnTo>
                  <a:pt x="3214872" y="1470819"/>
                </a:lnTo>
                <a:lnTo>
                  <a:pt x="3213170" y="1471370"/>
                </a:lnTo>
                <a:close/>
              </a:path>
              <a:path w="3557905" h="1492884">
                <a:moveTo>
                  <a:pt x="3022825" y="1164091"/>
                </a:moveTo>
                <a:lnTo>
                  <a:pt x="3018662" y="1164091"/>
                </a:lnTo>
                <a:lnTo>
                  <a:pt x="3015898" y="1162604"/>
                </a:lnTo>
                <a:lnTo>
                  <a:pt x="3014454" y="1159972"/>
                </a:lnTo>
                <a:lnTo>
                  <a:pt x="3012242" y="1156107"/>
                </a:lnTo>
                <a:lnTo>
                  <a:pt x="3013603" y="1151180"/>
                </a:lnTo>
                <a:lnTo>
                  <a:pt x="3017513" y="1149015"/>
                </a:lnTo>
                <a:lnTo>
                  <a:pt x="3021381" y="1146806"/>
                </a:lnTo>
                <a:lnTo>
                  <a:pt x="3026311" y="1148208"/>
                </a:lnTo>
                <a:lnTo>
                  <a:pt x="3028519" y="1152071"/>
                </a:lnTo>
                <a:lnTo>
                  <a:pt x="3030689" y="1155937"/>
                </a:lnTo>
                <a:lnTo>
                  <a:pt x="3029328" y="1160864"/>
                </a:lnTo>
                <a:lnTo>
                  <a:pt x="3024186" y="1163751"/>
                </a:lnTo>
                <a:lnTo>
                  <a:pt x="3022825" y="1164091"/>
                </a:lnTo>
                <a:close/>
              </a:path>
              <a:path w="3557905" h="1492884">
                <a:moveTo>
                  <a:pt x="2978502" y="1085264"/>
                </a:moveTo>
                <a:lnTo>
                  <a:pt x="2974335" y="1085264"/>
                </a:lnTo>
                <a:lnTo>
                  <a:pt x="2971617" y="1083821"/>
                </a:lnTo>
                <a:lnTo>
                  <a:pt x="2970131" y="1081187"/>
                </a:lnTo>
                <a:lnTo>
                  <a:pt x="2967919" y="1077324"/>
                </a:lnTo>
                <a:lnTo>
                  <a:pt x="2969239" y="1072396"/>
                </a:lnTo>
                <a:lnTo>
                  <a:pt x="2977012" y="1067979"/>
                </a:lnTo>
                <a:lnTo>
                  <a:pt x="2981942" y="1069338"/>
                </a:lnTo>
                <a:lnTo>
                  <a:pt x="2986362" y="1077069"/>
                </a:lnTo>
                <a:lnTo>
                  <a:pt x="2985005" y="1081994"/>
                </a:lnTo>
                <a:lnTo>
                  <a:pt x="2979863" y="1084926"/>
                </a:lnTo>
                <a:lnTo>
                  <a:pt x="2978502" y="1085264"/>
                </a:lnTo>
                <a:close/>
              </a:path>
              <a:path w="3557905" h="1492884">
                <a:moveTo>
                  <a:pt x="2970131" y="1081231"/>
                </a:moveTo>
                <a:close/>
              </a:path>
              <a:path w="3557905" h="1492884">
                <a:moveTo>
                  <a:pt x="2533596" y="759978"/>
                </a:moveTo>
                <a:lnTo>
                  <a:pt x="2528965" y="759978"/>
                </a:lnTo>
                <a:lnTo>
                  <a:pt x="2525437" y="756751"/>
                </a:lnTo>
                <a:lnTo>
                  <a:pt x="2524757" y="748087"/>
                </a:lnTo>
                <a:lnTo>
                  <a:pt x="2528073" y="744222"/>
                </a:lnTo>
                <a:lnTo>
                  <a:pt x="2536954" y="743500"/>
                </a:lnTo>
                <a:lnTo>
                  <a:pt x="2540863" y="746812"/>
                </a:lnTo>
                <a:lnTo>
                  <a:pt x="2541544" y="755690"/>
                </a:lnTo>
                <a:lnTo>
                  <a:pt x="2538228" y="759597"/>
                </a:lnTo>
                <a:lnTo>
                  <a:pt x="2533808" y="759937"/>
                </a:lnTo>
                <a:lnTo>
                  <a:pt x="2533596" y="759978"/>
                </a:lnTo>
                <a:close/>
              </a:path>
              <a:path w="3557905" h="1492884">
                <a:moveTo>
                  <a:pt x="2275258" y="835705"/>
                </a:moveTo>
                <a:lnTo>
                  <a:pt x="2271093" y="835705"/>
                </a:lnTo>
                <a:lnTo>
                  <a:pt x="2268161" y="833963"/>
                </a:lnTo>
                <a:lnTo>
                  <a:pt x="2264930" y="826955"/>
                </a:lnTo>
                <a:lnTo>
                  <a:pt x="2266715" y="822157"/>
                </a:lnTo>
                <a:lnTo>
                  <a:pt x="2274789" y="818420"/>
                </a:lnTo>
                <a:lnTo>
                  <a:pt x="2279592" y="820203"/>
                </a:lnTo>
                <a:lnTo>
                  <a:pt x="2283332" y="828272"/>
                </a:lnTo>
                <a:lnTo>
                  <a:pt x="2281547" y="833071"/>
                </a:lnTo>
                <a:lnTo>
                  <a:pt x="2277509" y="834939"/>
                </a:lnTo>
                <a:lnTo>
                  <a:pt x="2276447" y="835450"/>
                </a:lnTo>
                <a:lnTo>
                  <a:pt x="2275258" y="835705"/>
                </a:lnTo>
                <a:close/>
              </a:path>
              <a:path w="3557905" h="1492884">
                <a:moveTo>
                  <a:pt x="2358553" y="800963"/>
                </a:moveTo>
                <a:lnTo>
                  <a:pt x="2354303" y="800963"/>
                </a:lnTo>
                <a:lnTo>
                  <a:pt x="2351240" y="798924"/>
                </a:lnTo>
                <a:lnTo>
                  <a:pt x="2350008" y="795654"/>
                </a:lnTo>
                <a:lnTo>
                  <a:pt x="2348480" y="791492"/>
                </a:lnTo>
                <a:lnTo>
                  <a:pt x="2350647" y="786863"/>
                </a:lnTo>
                <a:lnTo>
                  <a:pt x="2354813" y="785291"/>
                </a:lnTo>
                <a:lnTo>
                  <a:pt x="2359017" y="783763"/>
                </a:lnTo>
                <a:lnTo>
                  <a:pt x="2363653" y="785928"/>
                </a:lnTo>
                <a:lnTo>
                  <a:pt x="2366712" y="794295"/>
                </a:lnTo>
                <a:lnTo>
                  <a:pt x="2364587" y="798924"/>
                </a:lnTo>
                <a:lnTo>
                  <a:pt x="2359486" y="800792"/>
                </a:lnTo>
                <a:lnTo>
                  <a:pt x="2358553" y="800963"/>
                </a:lnTo>
                <a:close/>
              </a:path>
              <a:path w="3557905" h="1492884">
                <a:moveTo>
                  <a:pt x="2234586" y="855283"/>
                </a:moveTo>
                <a:lnTo>
                  <a:pt x="2230422" y="855283"/>
                </a:lnTo>
                <a:lnTo>
                  <a:pt x="2227575" y="853626"/>
                </a:lnTo>
                <a:lnTo>
                  <a:pt x="2226172" y="850781"/>
                </a:lnTo>
                <a:lnTo>
                  <a:pt x="2224176" y="846833"/>
                </a:lnTo>
                <a:lnTo>
                  <a:pt x="2225790" y="841947"/>
                </a:lnTo>
                <a:lnTo>
                  <a:pt x="2229785" y="839993"/>
                </a:lnTo>
                <a:lnTo>
                  <a:pt x="2233779" y="837998"/>
                </a:lnTo>
                <a:lnTo>
                  <a:pt x="2238624" y="839612"/>
                </a:lnTo>
                <a:lnTo>
                  <a:pt x="2242619" y="847596"/>
                </a:lnTo>
                <a:lnTo>
                  <a:pt x="2240961" y="852438"/>
                </a:lnTo>
                <a:lnTo>
                  <a:pt x="2237010" y="854392"/>
                </a:lnTo>
                <a:lnTo>
                  <a:pt x="2235819" y="854987"/>
                </a:lnTo>
                <a:lnTo>
                  <a:pt x="2234586" y="855283"/>
                </a:lnTo>
                <a:close/>
              </a:path>
              <a:path w="3557905" h="1492884">
                <a:moveTo>
                  <a:pt x="1840213" y="1076262"/>
                </a:moveTo>
                <a:lnTo>
                  <a:pt x="1836048" y="1076262"/>
                </a:lnTo>
                <a:lnTo>
                  <a:pt x="1833243" y="1074731"/>
                </a:lnTo>
                <a:lnTo>
                  <a:pt x="1829715" y="1068064"/>
                </a:lnTo>
                <a:lnTo>
                  <a:pt x="1831203" y="1063181"/>
                </a:lnTo>
                <a:lnTo>
                  <a:pt x="1839066" y="1058975"/>
                </a:lnTo>
                <a:lnTo>
                  <a:pt x="1843952" y="1060462"/>
                </a:lnTo>
                <a:lnTo>
                  <a:pt x="1846036" y="1064412"/>
                </a:lnTo>
                <a:lnTo>
                  <a:pt x="1848161" y="1068319"/>
                </a:lnTo>
                <a:lnTo>
                  <a:pt x="1846673" y="1073247"/>
                </a:lnTo>
                <a:lnTo>
                  <a:pt x="1841531" y="1075963"/>
                </a:lnTo>
                <a:lnTo>
                  <a:pt x="1840213" y="1076262"/>
                </a:lnTo>
                <a:close/>
              </a:path>
              <a:path w="3557905" h="1492884">
                <a:moveTo>
                  <a:pt x="1959205" y="1011068"/>
                </a:moveTo>
                <a:lnTo>
                  <a:pt x="1955041" y="1011068"/>
                </a:lnTo>
                <a:lnTo>
                  <a:pt x="1952320" y="1009625"/>
                </a:lnTo>
                <a:lnTo>
                  <a:pt x="1948623" y="1003169"/>
                </a:lnTo>
                <a:lnTo>
                  <a:pt x="1949940" y="998242"/>
                </a:lnTo>
                <a:lnTo>
                  <a:pt x="1953808" y="996033"/>
                </a:lnTo>
                <a:lnTo>
                  <a:pt x="1957676" y="993781"/>
                </a:lnTo>
                <a:lnTo>
                  <a:pt x="1962604" y="995142"/>
                </a:lnTo>
                <a:lnTo>
                  <a:pt x="1967068" y="1002829"/>
                </a:lnTo>
                <a:lnTo>
                  <a:pt x="1965750" y="1007798"/>
                </a:lnTo>
                <a:lnTo>
                  <a:pt x="1960608" y="1010728"/>
                </a:lnTo>
                <a:lnTo>
                  <a:pt x="1959205" y="1011068"/>
                </a:lnTo>
                <a:close/>
              </a:path>
              <a:path w="3557905" h="1492884">
                <a:moveTo>
                  <a:pt x="2622247" y="761847"/>
                </a:moveTo>
                <a:lnTo>
                  <a:pt x="2617827" y="761210"/>
                </a:lnTo>
                <a:lnTo>
                  <a:pt x="2614723" y="757133"/>
                </a:lnTo>
                <a:lnTo>
                  <a:pt x="2615362" y="752716"/>
                </a:lnTo>
                <a:lnTo>
                  <a:pt x="2615955" y="748299"/>
                </a:lnTo>
                <a:lnTo>
                  <a:pt x="2620035" y="745242"/>
                </a:lnTo>
                <a:lnTo>
                  <a:pt x="2628875" y="746472"/>
                </a:lnTo>
                <a:lnTo>
                  <a:pt x="2631938" y="750551"/>
                </a:lnTo>
                <a:lnTo>
                  <a:pt x="2630788" y="759002"/>
                </a:lnTo>
                <a:lnTo>
                  <a:pt x="2627405" y="761805"/>
                </a:lnTo>
                <a:lnTo>
                  <a:pt x="2622247" y="761805"/>
                </a:lnTo>
                <a:close/>
              </a:path>
              <a:path w="3557905" h="1492884">
                <a:moveTo>
                  <a:pt x="2627302" y="761890"/>
                </a:moveTo>
                <a:lnTo>
                  <a:pt x="2622629" y="761890"/>
                </a:lnTo>
                <a:lnTo>
                  <a:pt x="2622247" y="761805"/>
                </a:lnTo>
                <a:lnTo>
                  <a:pt x="2627405" y="761805"/>
                </a:lnTo>
                <a:close/>
              </a:path>
              <a:path w="3557905" h="1492884">
                <a:moveTo>
                  <a:pt x="2955763" y="1046234"/>
                </a:moveTo>
                <a:lnTo>
                  <a:pt x="2951642" y="1046234"/>
                </a:lnTo>
                <a:lnTo>
                  <a:pt x="2948965" y="1044832"/>
                </a:lnTo>
                <a:lnTo>
                  <a:pt x="2945139" y="1038461"/>
                </a:lnTo>
                <a:lnTo>
                  <a:pt x="2946417" y="1033492"/>
                </a:lnTo>
                <a:lnTo>
                  <a:pt x="2950239" y="1031242"/>
                </a:lnTo>
                <a:lnTo>
                  <a:pt x="2954066" y="1028949"/>
                </a:lnTo>
                <a:lnTo>
                  <a:pt x="2959038" y="1030222"/>
                </a:lnTo>
                <a:lnTo>
                  <a:pt x="2961333" y="1034046"/>
                </a:lnTo>
                <a:lnTo>
                  <a:pt x="2963586" y="1037868"/>
                </a:lnTo>
                <a:lnTo>
                  <a:pt x="2962354" y="1042793"/>
                </a:lnTo>
                <a:lnTo>
                  <a:pt x="2958527" y="1045087"/>
                </a:lnTo>
                <a:lnTo>
                  <a:pt x="2957212" y="1045852"/>
                </a:lnTo>
                <a:lnTo>
                  <a:pt x="2955763" y="1046234"/>
                </a:lnTo>
                <a:close/>
              </a:path>
              <a:path w="3557905" h="1492884">
                <a:moveTo>
                  <a:pt x="3000726" y="1124679"/>
                </a:moveTo>
                <a:lnTo>
                  <a:pt x="2999369" y="1124635"/>
                </a:lnTo>
                <a:lnTo>
                  <a:pt x="2996522" y="1124635"/>
                </a:lnTo>
                <a:lnTo>
                  <a:pt x="2993799" y="1123150"/>
                </a:lnTo>
                <a:lnTo>
                  <a:pt x="2990147" y="1116651"/>
                </a:lnTo>
                <a:lnTo>
                  <a:pt x="2991550" y="1111724"/>
                </a:lnTo>
                <a:lnTo>
                  <a:pt x="2999323" y="1107350"/>
                </a:lnTo>
                <a:lnTo>
                  <a:pt x="3004212" y="1108752"/>
                </a:lnTo>
                <a:lnTo>
                  <a:pt x="3008590" y="1116525"/>
                </a:lnTo>
                <a:lnTo>
                  <a:pt x="3007187" y="1121450"/>
                </a:lnTo>
                <a:lnTo>
                  <a:pt x="3002045" y="1124339"/>
                </a:lnTo>
                <a:lnTo>
                  <a:pt x="3000726" y="1124679"/>
                </a:lnTo>
                <a:close/>
              </a:path>
              <a:path w="3557905" h="1492884">
                <a:moveTo>
                  <a:pt x="1462668" y="1225759"/>
                </a:moveTo>
                <a:lnTo>
                  <a:pt x="1458375" y="1225759"/>
                </a:lnTo>
                <a:lnTo>
                  <a:pt x="1454976" y="1222958"/>
                </a:lnTo>
                <a:lnTo>
                  <a:pt x="1454254" y="1219048"/>
                </a:lnTo>
                <a:lnTo>
                  <a:pt x="1453488" y="1214675"/>
                </a:lnTo>
                <a:lnTo>
                  <a:pt x="1456464" y="1210469"/>
                </a:lnTo>
                <a:lnTo>
                  <a:pt x="1465217" y="1208941"/>
                </a:lnTo>
                <a:lnTo>
                  <a:pt x="1469425" y="1211871"/>
                </a:lnTo>
                <a:lnTo>
                  <a:pt x="1470954" y="1220664"/>
                </a:lnTo>
                <a:lnTo>
                  <a:pt x="1468022" y="1224867"/>
                </a:lnTo>
                <a:lnTo>
                  <a:pt x="1463135" y="1225718"/>
                </a:lnTo>
                <a:lnTo>
                  <a:pt x="1462668" y="1225759"/>
                </a:lnTo>
                <a:close/>
              </a:path>
              <a:path w="3557905" h="1492884">
                <a:moveTo>
                  <a:pt x="1417876" y="1231112"/>
                </a:moveTo>
                <a:lnTo>
                  <a:pt x="1413116" y="1231112"/>
                </a:lnTo>
                <a:lnTo>
                  <a:pt x="1409588" y="1227841"/>
                </a:lnTo>
                <a:lnTo>
                  <a:pt x="1408993" y="1219133"/>
                </a:lnTo>
                <a:lnTo>
                  <a:pt x="1412350" y="1215311"/>
                </a:lnTo>
                <a:lnTo>
                  <a:pt x="1421275" y="1214716"/>
                </a:lnTo>
                <a:lnTo>
                  <a:pt x="1425099" y="1218072"/>
                </a:lnTo>
                <a:lnTo>
                  <a:pt x="1425695" y="1226950"/>
                </a:lnTo>
                <a:lnTo>
                  <a:pt x="1422338" y="1230813"/>
                </a:lnTo>
                <a:lnTo>
                  <a:pt x="1417876" y="1231112"/>
                </a:lnTo>
                <a:close/>
              </a:path>
              <a:path w="3557905" h="1492884">
                <a:moveTo>
                  <a:pt x="1331139" y="1227756"/>
                </a:moveTo>
                <a:lnTo>
                  <a:pt x="1326804" y="1227756"/>
                </a:lnTo>
                <a:lnTo>
                  <a:pt x="1326038" y="1227671"/>
                </a:lnTo>
                <a:lnTo>
                  <a:pt x="1321618" y="1227076"/>
                </a:lnTo>
                <a:lnTo>
                  <a:pt x="1318516" y="1222999"/>
                </a:lnTo>
                <a:lnTo>
                  <a:pt x="1319155" y="1218625"/>
                </a:lnTo>
                <a:lnTo>
                  <a:pt x="1319749" y="1214165"/>
                </a:lnTo>
                <a:lnTo>
                  <a:pt x="1323828" y="1211108"/>
                </a:lnTo>
                <a:lnTo>
                  <a:pt x="1332626" y="1212296"/>
                </a:lnTo>
                <a:lnTo>
                  <a:pt x="1335729" y="1216373"/>
                </a:lnTo>
                <a:lnTo>
                  <a:pt x="1334581" y="1224826"/>
                </a:lnTo>
                <a:lnTo>
                  <a:pt x="1331139" y="1227756"/>
                </a:lnTo>
                <a:close/>
              </a:path>
              <a:path w="3557905" h="1492884">
                <a:moveTo>
                  <a:pt x="1286390" y="1219772"/>
                </a:moveTo>
                <a:lnTo>
                  <a:pt x="1282097" y="1219772"/>
                </a:lnTo>
                <a:lnTo>
                  <a:pt x="1281501" y="1219729"/>
                </a:lnTo>
                <a:lnTo>
                  <a:pt x="1276573" y="1218625"/>
                </a:lnTo>
                <a:lnTo>
                  <a:pt x="1273809" y="1214293"/>
                </a:lnTo>
                <a:lnTo>
                  <a:pt x="1275766" y="1205585"/>
                </a:lnTo>
                <a:lnTo>
                  <a:pt x="1280057" y="1202869"/>
                </a:lnTo>
                <a:lnTo>
                  <a:pt x="1284392" y="1203845"/>
                </a:lnTo>
                <a:lnTo>
                  <a:pt x="1288768" y="1204779"/>
                </a:lnTo>
                <a:lnTo>
                  <a:pt x="1291532" y="1209069"/>
                </a:lnTo>
                <a:lnTo>
                  <a:pt x="1289704" y="1217224"/>
                </a:lnTo>
                <a:lnTo>
                  <a:pt x="1286390" y="1219772"/>
                </a:lnTo>
                <a:close/>
              </a:path>
              <a:path w="3557905" h="1492884">
                <a:moveTo>
                  <a:pt x="1376483" y="1231705"/>
                </a:moveTo>
                <a:lnTo>
                  <a:pt x="1371851" y="1231705"/>
                </a:lnTo>
                <a:lnTo>
                  <a:pt x="1367388" y="1231537"/>
                </a:lnTo>
                <a:lnTo>
                  <a:pt x="1363904" y="1227798"/>
                </a:lnTo>
                <a:lnTo>
                  <a:pt x="1364244" y="1218878"/>
                </a:lnTo>
                <a:lnTo>
                  <a:pt x="1368027" y="1215396"/>
                </a:lnTo>
                <a:lnTo>
                  <a:pt x="1376950" y="1215778"/>
                </a:lnTo>
                <a:lnTo>
                  <a:pt x="1380392" y="1219517"/>
                </a:lnTo>
                <a:lnTo>
                  <a:pt x="1380052" y="1228308"/>
                </a:lnTo>
                <a:lnTo>
                  <a:pt x="1376483" y="1231705"/>
                </a:lnTo>
                <a:close/>
              </a:path>
              <a:path w="3557905" h="1492884">
                <a:moveTo>
                  <a:pt x="1242405" y="1208474"/>
                </a:moveTo>
                <a:lnTo>
                  <a:pt x="1238155" y="1208474"/>
                </a:lnTo>
                <a:lnTo>
                  <a:pt x="1237390" y="1208389"/>
                </a:lnTo>
                <a:lnTo>
                  <a:pt x="1236624" y="1208178"/>
                </a:lnTo>
                <a:lnTo>
                  <a:pt x="1232374" y="1206902"/>
                </a:lnTo>
                <a:lnTo>
                  <a:pt x="1229911" y="1202444"/>
                </a:lnTo>
                <a:lnTo>
                  <a:pt x="1231144" y="1198153"/>
                </a:lnTo>
                <a:lnTo>
                  <a:pt x="1232418" y="1193864"/>
                </a:lnTo>
                <a:lnTo>
                  <a:pt x="1236879" y="1191401"/>
                </a:lnTo>
                <a:lnTo>
                  <a:pt x="1245464" y="1193906"/>
                </a:lnTo>
                <a:lnTo>
                  <a:pt x="1247887" y="1198408"/>
                </a:lnTo>
                <a:lnTo>
                  <a:pt x="1245634" y="1206181"/>
                </a:lnTo>
                <a:lnTo>
                  <a:pt x="1242405" y="1208474"/>
                </a:lnTo>
                <a:close/>
              </a:path>
              <a:path w="3557905" h="1492884">
                <a:moveTo>
                  <a:pt x="1199227" y="1194671"/>
                </a:moveTo>
                <a:lnTo>
                  <a:pt x="1195021" y="1194671"/>
                </a:lnTo>
                <a:lnTo>
                  <a:pt x="1194085" y="1194501"/>
                </a:lnTo>
                <a:lnTo>
                  <a:pt x="1189028" y="1192718"/>
                </a:lnTo>
                <a:lnTo>
                  <a:pt x="1186775" y="1188130"/>
                </a:lnTo>
                <a:lnTo>
                  <a:pt x="1188262" y="1183925"/>
                </a:lnTo>
                <a:lnTo>
                  <a:pt x="1189709" y="1179721"/>
                </a:lnTo>
                <a:lnTo>
                  <a:pt x="1194340" y="1177513"/>
                </a:lnTo>
                <a:lnTo>
                  <a:pt x="1198546" y="1178956"/>
                </a:lnTo>
                <a:lnTo>
                  <a:pt x="1202755" y="1180443"/>
                </a:lnTo>
                <a:lnTo>
                  <a:pt x="1204965" y="1185030"/>
                </a:lnTo>
                <a:lnTo>
                  <a:pt x="1203520" y="1189234"/>
                </a:lnTo>
                <a:lnTo>
                  <a:pt x="1202329" y="1192548"/>
                </a:lnTo>
                <a:lnTo>
                  <a:pt x="1199227" y="1194671"/>
                </a:lnTo>
                <a:close/>
              </a:path>
              <a:path w="3557905" h="1492884">
                <a:moveTo>
                  <a:pt x="1550765" y="1204227"/>
                </a:moveTo>
                <a:lnTo>
                  <a:pt x="1546557" y="1204227"/>
                </a:lnTo>
                <a:lnTo>
                  <a:pt x="1543328" y="1201975"/>
                </a:lnTo>
                <a:lnTo>
                  <a:pt x="1540989" y="1194246"/>
                </a:lnTo>
                <a:lnTo>
                  <a:pt x="1543370" y="1189744"/>
                </a:lnTo>
                <a:lnTo>
                  <a:pt x="1551913" y="1187154"/>
                </a:lnTo>
                <a:lnTo>
                  <a:pt x="1556415" y="1189532"/>
                </a:lnTo>
                <a:lnTo>
                  <a:pt x="1557733" y="1193821"/>
                </a:lnTo>
                <a:lnTo>
                  <a:pt x="1559009" y="1198068"/>
                </a:lnTo>
                <a:lnTo>
                  <a:pt x="1556629" y="1202570"/>
                </a:lnTo>
                <a:lnTo>
                  <a:pt x="1552336" y="1203887"/>
                </a:lnTo>
                <a:lnTo>
                  <a:pt x="1551572" y="1204098"/>
                </a:lnTo>
                <a:lnTo>
                  <a:pt x="1550765" y="1204227"/>
                </a:lnTo>
                <a:close/>
              </a:path>
              <a:path w="3557905" h="1492884">
                <a:moveTo>
                  <a:pt x="1593856" y="1190042"/>
                </a:moveTo>
                <a:lnTo>
                  <a:pt x="1589606" y="1190042"/>
                </a:lnTo>
                <a:lnTo>
                  <a:pt x="1586504" y="1188004"/>
                </a:lnTo>
                <a:lnTo>
                  <a:pt x="1585356" y="1184690"/>
                </a:lnTo>
                <a:lnTo>
                  <a:pt x="1583827" y="1180486"/>
                </a:lnTo>
                <a:lnTo>
                  <a:pt x="1586037" y="1175856"/>
                </a:lnTo>
                <a:lnTo>
                  <a:pt x="1594451" y="1172884"/>
                </a:lnTo>
                <a:lnTo>
                  <a:pt x="1599041" y="1175092"/>
                </a:lnTo>
                <a:lnTo>
                  <a:pt x="1602017" y="1183458"/>
                </a:lnTo>
                <a:lnTo>
                  <a:pt x="1599849" y="1188087"/>
                </a:lnTo>
                <a:lnTo>
                  <a:pt x="1595642" y="1189574"/>
                </a:lnTo>
                <a:lnTo>
                  <a:pt x="1594748" y="1189914"/>
                </a:lnTo>
                <a:lnTo>
                  <a:pt x="1593856" y="1190042"/>
                </a:lnTo>
                <a:close/>
              </a:path>
              <a:path w="3557905" h="1492884">
                <a:moveTo>
                  <a:pt x="1156688" y="1179041"/>
                </a:moveTo>
                <a:lnTo>
                  <a:pt x="1152524" y="1179041"/>
                </a:lnTo>
                <a:lnTo>
                  <a:pt x="1151503" y="1178871"/>
                </a:lnTo>
                <a:lnTo>
                  <a:pt x="1150567" y="1178489"/>
                </a:lnTo>
                <a:lnTo>
                  <a:pt x="1146402" y="1176876"/>
                </a:lnTo>
                <a:lnTo>
                  <a:pt x="1144321" y="1172204"/>
                </a:lnTo>
                <a:lnTo>
                  <a:pt x="1147550" y="1163879"/>
                </a:lnTo>
                <a:lnTo>
                  <a:pt x="1152225" y="1161841"/>
                </a:lnTo>
                <a:lnTo>
                  <a:pt x="1156390" y="1163413"/>
                </a:lnTo>
                <a:lnTo>
                  <a:pt x="1160554" y="1165026"/>
                </a:lnTo>
                <a:lnTo>
                  <a:pt x="1162594" y="1169698"/>
                </a:lnTo>
                <a:lnTo>
                  <a:pt x="1161023" y="1173861"/>
                </a:lnTo>
                <a:lnTo>
                  <a:pt x="1159747" y="1177046"/>
                </a:lnTo>
                <a:lnTo>
                  <a:pt x="1156688" y="1179041"/>
                </a:lnTo>
                <a:close/>
              </a:path>
              <a:path w="3557905" h="1492884">
                <a:moveTo>
                  <a:pt x="1507077" y="1216247"/>
                </a:moveTo>
                <a:lnTo>
                  <a:pt x="1502786" y="1216247"/>
                </a:lnTo>
                <a:lnTo>
                  <a:pt x="1499513" y="1213783"/>
                </a:lnTo>
                <a:lnTo>
                  <a:pt x="1498577" y="1210131"/>
                </a:lnTo>
                <a:lnTo>
                  <a:pt x="1497515" y="1205799"/>
                </a:lnTo>
                <a:lnTo>
                  <a:pt x="1500150" y="1201423"/>
                </a:lnTo>
                <a:lnTo>
                  <a:pt x="1508820" y="1199258"/>
                </a:lnTo>
                <a:lnTo>
                  <a:pt x="1513196" y="1201933"/>
                </a:lnTo>
                <a:lnTo>
                  <a:pt x="1515321" y="1210598"/>
                </a:lnTo>
                <a:lnTo>
                  <a:pt x="1512688" y="1214930"/>
                </a:lnTo>
                <a:lnTo>
                  <a:pt x="1507714" y="1216162"/>
                </a:lnTo>
                <a:lnTo>
                  <a:pt x="1507077" y="1216247"/>
                </a:lnTo>
                <a:close/>
              </a:path>
              <a:path w="3557905" h="1492884">
                <a:moveTo>
                  <a:pt x="1114658" y="1162308"/>
                </a:moveTo>
                <a:lnTo>
                  <a:pt x="1110450" y="1162308"/>
                </a:lnTo>
                <a:lnTo>
                  <a:pt x="1109431" y="1162096"/>
                </a:lnTo>
                <a:lnTo>
                  <a:pt x="1108454" y="1161671"/>
                </a:lnTo>
                <a:lnTo>
                  <a:pt x="1104289" y="1160014"/>
                </a:lnTo>
                <a:lnTo>
                  <a:pt x="1102334" y="1155300"/>
                </a:lnTo>
                <a:lnTo>
                  <a:pt x="1104034" y="1151180"/>
                </a:lnTo>
                <a:lnTo>
                  <a:pt x="1105692" y="1147017"/>
                </a:lnTo>
                <a:lnTo>
                  <a:pt x="1110408" y="1145064"/>
                </a:lnTo>
                <a:lnTo>
                  <a:pt x="1114529" y="1146762"/>
                </a:lnTo>
                <a:lnTo>
                  <a:pt x="1118652" y="1148419"/>
                </a:lnTo>
                <a:lnTo>
                  <a:pt x="1120651" y="1153133"/>
                </a:lnTo>
                <a:lnTo>
                  <a:pt x="1117675" y="1160398"/>
                </a:lnTo>
                <a:lnTo>
                  <a:pt x="1114658" y="1162308"/>
                </a:lnTo>
                <a:close/>
              </a:path>
              <a:path w="3557905" h="1492884">
                <a:moveTo>
                  <a:pt x="3012499" y="915550"/>
                </a:moveTo>
                <a:lnTo>
                  <a:pt x="3008503" y="915550"/>
                </a:lnTo>
                <a:lnTo>
                  <a:pt x="3005868" y="914148"/>
                </a:lnTo>
                <a:lnTo>
                  <a:pt x="3002257" y="907947"/>
                </a:lnTo>
                <a:lnTo>
                  <a:pt x="3003531" y="903192"/>
                </a:lnTo>
                <a:lnTo>
                  <a:pt x="3010968" y="898816"/>
                </a:lnTo>
                <a:lnTo>
                  <a:pt x="3015728" y="900092"/>
                </a:lnTo>
                <a:lnTo>
                  <a:pt x="3017895" y="903829"/>
                </a:lnTo>
                <a:lnTo>
                  <a:pt x="3020107" y="907524"/>
                </a:lnTo>
                <a:lnTo>
                  <a:pt x="3018833" y="912279"/>
                </a:lnTo>
                <a:lnTo>
                  <a:pt x="3013861" y="915210"/>
                </a:lnTo>
                <a:lnTo>
                  <a:pt x="3012499" y="915550"/>
                </a:lnTo>
                <a:close/>
              </a:path>
              <a:path w="3557905" h="1492884">
                <a:moveTo>
                  <a:pt x="2136843" y="810647"/>
                </a:moveTo>
                <a:lnTo>
                  <a:pt x="2132848" y="810647"/>
                </a:lnTo>
                <a:lnTo>
                  <a:pt x="2130257" y="809287"/>
                </a:lnTo>
                <a:lnTo>
                  <a:pt x="2128769" y="806867"/>
                </a:lnTo>
                <a:lnTo>
                  <a:pt x="2126559" y="803171"/>
                </a:lnTo>
                <a:lnTo>
                  <a:pt x="2127792" y="798372"/>
                </a:lnTo>
                <a:lnTo>
                  <a:pt x="2135187" y="793955"/>
                </a:lnTo>
                <a:lnTo>
                  <a:pt x="2139945" y="795146"/>
                </a:lnTo>
                <a:lnTo>
                  <a:pt x="2142155" y="798839"/>
                </a:lnTo>
                <a:lnTo>
                  <a:pt x="2144409" y="802534"/>
                </a:lnTo>
                <a:lnTo>
                  <a:pt x="2143176" y="807333"/>
                </a:lnTo>
                <a:lnTo>
                  <a:pt x="2139478" y="809542"/>
                </a:lnTo>
                <a:lnTo>
                  <a:pt x="2138246" y="810307"/>
                </a:lnTo>
                <a:lnTo>
                  <a:pt x="2136843" y="810647"/>
                </a:lnTo>
                <a:close/>
              </a:path>
              <a:path w="3557905" h="1492884">
                <a:moveTo>
                  <a:pt x="3034894" y="954794"/>
                </a:moveTo>
                <a:lnTo>
                  <a:pt x="3030860" y="954794"/>
                </a:lnTo>
                <a:lnTo>
                  <a:pt x="3028224" y="953351"/>
                </a:lnTo>
                <a:lnTo>
                  <a:pt x="3026776" y="950802"/>
                </a:lnTo>
                <a:lnTo>
                  <a:pt x="3024697" y="947063"/>
                </a:lnTo>
                <a:lnTo>
                  <a:pt x="3026012" y="942308"/>
                </a:lnTo>
                <a:lnTo>
                  <a:pt x="3033536" y="938061"/>
                </a:lnTo>
                <a:lnTo>
                  <a:pt x="3038297" y="939419"/>
                </a:lnTo>
                <a:lnTo>
                  <a:pt x="3042501" y="946936"/>
                </a:lnTo>
                <a:lnTo>
                  <a:pt x="3041185" y="951694"/>
                </a:lnTo>
                <a:lnTo>
                  <a:pt x="3037400" y="953774"/>
                </a:lnTo>
                <a:lnTo>
                  <a:pt x="3036213" y="954454"/>
                </a:lnTo>
                <a:lnTo>
                  <a:pt x="3034894" y="954794"/>
                </a:lnTo>
                <a:close/>
              </a:path>
              <a:path w="3557905" h="1492884">
                <a:moveTo>
                  <a:pt x="3318650" y="1360265"/>
                </a:moveTo>
                <a:lnTo>
                  <a:pt x="3314653" y="1360265"/>
                </a:lnTo>
                <a:lnTo>
                  <a:pt x="3312869" y="1359672"/>
                </a:lnTo>
                <a:lnTo>
                  <a:pt x="3308108" y="1355721"/>
                </a:lnTo>
                <a:lnTo>
                  <a:pt x="3307644" y="1350794"/>
                </a:lnTo>
                <a:lnTo>
                  <a:pt x="3313167" y="1344168"/>
                </a:lnTo>
                <a:lnTo>
                  <a:pt x="3318098" y="1343702"/>
                </a:lnTo>
                <a:lnTo>
                  <a:pt x="3321409" y="1346462"/>
                </a:lnTo>
                <a:lnTo>
                  <a:pt x="3324725" y="1349224"/>
                </a:lnTo>
                <a:lnTo>
                  <a:pt x="3325153" y="1354149"/>
                </a:lnTo>
                <a:lnTo>
                  <a:pt x="3322389" y="1357463"/>
                </a:lnTo>
                <a:lnTo>
                  <a:pt x="3320858" y="1359332"/>
                </a:lnTo>
                <a:lnTo>
                  <a:pt x="3318650" y="1360265"/>
                </a:lnTo>
                <a:close/>
              </a:path>
              <a:path w="3557905" h="1492884">
                <a:moveTo>
                  <a:pt x="2547495" y="629761"/>
                </a:moveTo>
                <a:lnTo>
                  <a:pt x="2543328" y="629761"/>
                </a:lnTo>
                <a:lnTo>
                  <a:pt x="2540017" y="627044"/>
                </a:lnTo>
                <a:lnTo>
                  <a:pt x="2539419" y="623220"/>
                </a:lnTo>
                <a:lnTo>
                  <a:pt x="2538697" y="618973"/>
                </a:lnTo>
                <a:lnTo>
                  <a:pt x="2541585" y="614940"/>
                </a:lnTo>
                <a:lnTo>
                  <a:pt x="2550085" y="613538"/>
                </a:lnTo>
                <a:lnTo>
                  <a:pt x="2554123" y="616427"/>
                </a:lnTo>
                <a:lnTo>
                  <a:pt x="2555484" y="624921"/>
                </a:lnTo>
                <a:lnTo>
                  <a:pt x="2552637" y="628954"/>
                </a:lnTo>
                <a:lnTo>
                  <a:pt x="2548387" y="629635"/>
                </a:lnTo>
                <a:lnTo>
                  <a:pt x="2547960" y="629720"/>
                </a:lnTo>
                <a:lnTo>
                  <a:pt x="2547495" y="629761"/>
                </a:lnTo>
                <a:close/>
              </a:path>
              <a:path w="3557905" h="1492884">
                <a:moveTo>
                  <a:pt x="2059200" y="857110"/>
                </a:moveTo>
                <a:lnTo>
                  <a:pt x="2055206" y="857110"/>
                </a:lnTo>
                <a:lnTo>
                  <a:pt x="2052614" y="855750"/>
                </a:lnTo>
                <a:lnTo>
                  <a:pt x="2051170" y="853288"/>
                </a:lnTo>
                <a:lnTo>
                  <a:pt x="2048960" y="849593"/>
                </a:lnTo>
                <a:lnTo>
                  <a:pt x="2050193" y="844794"/>
                </a:lnTo>
                <a:lnTo>
                  <a:pt x="2053888" y="842586"/>
                </a:lnTo>
                <a:lnTo>
                  <a:pt x="2057586" y="840418"/>
                </a:lnTo>
                <a:lnTo>
                  <a:pt x="2062388" y="841650"/>
                </a:lnTo>
                <a:lnTo>
                  <a:pt x="2064598" y="845346"/>
                </a:lnTo>
                <a:lnTo>
                  <a:pt x="2066766" y="849041"/>
                </a:lnTo>
                <a:lnTo>
                  <a:pt x="2065533" y="853840"/>
                </a:lnTo>
                <a:lnTo>
                  <a:pt x="2060603" y="856770"/>
                </a:lnTo>
                <a:lnTo>
                  <a:pt x="2059200" y="857110"/>
                </a:lnTo>
                <a:close/>
              </a:path>
              <a:path w="3557905" h="1492884">
                <a:moveTo>
                  <a:pt x="2503425" y="638894"/>
                </a:moveTo>
                <a:lnTo>
                  <a:pt x="2499304" y="638894"/>
                </a:lnTo>
                <a:lnTo>
                  <a:pt x="2496117" y="636472"/>
                </a:lnTo>
                <a:lnTo>
                  <a:pt x="2495266" y="632946"/>
                </a:lnTo>
                <a:lnTo>
                  <a:pt x="2494203" y="628743"/>
                </a:lnTo>
                <a:lnTo>
                  <a:pt x="2496793" y="624537"/>
                </a:lnTo>
                <a:lnTo>
                  <a:pt x="2505168" y="622457"/>
                </a:lnTo>
                <a:lnTo>
                  <a:pt x="2509372" y="625006"/>
                </a:lnTo>
                <a:lnTo>
                  <a:pt x="2510393" y="629209"/>
                </a:lnTo>
                <a:lnTo>
                  <a:pt x="2511455" y="633371"/>
                </a:lnTo>
                <a:lnTo>
                  <a:pt x="2508866" y="637619"/>
                </a:lnTo>
                <a:lnTo>
                  <a:pt x="2504060" y="638809"/>
                </a:lnTo>
                <a:lnTo>
                  <a:pt x="2503425" y="638894"/>
                </a:lnTo>
                <a:close/>
              </a:path>
              <a:path w="3557905" h="1492884">
                <a:moveTo>
                  <a:pt x="2910377" y="766901"/>
                </a:moveTo>
                <a:lnTo>
                  <a:pt x="2906385" y="766901"/>
                </a:lnTo>
                <a:lnTo>
                  <a:pt x="2904215" y="766009"/>
                </a:lnTo>
                <a:lnTo>
                  <a:pt x="2902642" y="764225"/>
                </a:lnTo>
                <a:lnTo>
                  <a:pt x="2899840" y="760955"/>
                </a:lnTo>
                <a:lnTo>
                  <a:pt x="2900222" y="756028"/>
                </a:lnTo>
                <a:lnTo>
                  <a:pt x="2906721" y="750381"/>
                </a:lnTo>
                <a:lnTo>
                  <a:pt x="2911652" y="750762"/>
                </a:lnTo>
                <a:lnTo>
                  <a:pt x="2914457" y="754033"/>
                </a:lnTo>
                <a:lnTo>
                  <a:pt x="2917304" y="757303"/>
                </a:lnTo>
                <a:lnTo>
                  <a:pt x="2916922" y="762230"/>
                </a:lnTo>
                <a:lnTo>
                  <a:pt x="2913652" y="765032"/>
                </a:lnTo>
                <a:lnTo>
                  <a:pt x="2912204" y="766307"/>
                </a:lnTo>
                <a:lnTo>
                  <a:pt x="2910377" y="766901"/>
                </a:lnTo>
                <a:close/>
              </a:path>
              <a:path w="3557905" h="1492884">
                <a:moveTo>
                  <a:pt x="3435729" y="1428899"/>
                </a:moveTo>
                <a:lnTo>
                  <a:pt x="3431691" y="1428899"/>
                </a:lnTo>
                <a:lnTo>
                  <a:pt x="3430715" y="1428729"/>
                </a:lnTo>
                <a:lnTo>
                  <a:pt x="3429736" y="1428348"/>
                </a:lnTo>
                <a:lnTo>
                  <a:pt x="3425744" y="1426734"/>
                </a:lnTo>
                <a:lnTo>
                  <a:pt x="3423789" y="1422232"/>
                </a:lnTo>
                <a:lnTo>
                  <a:pt x="3425358" y="1418196"/>
                </a:lnTo>
                <a:lnTo>
                  <a:pt x="3426976" y="1414204"/>
                </a:lnTo>
                <a:lnTo>
                  <a:pt x="3431521" y="1412251"/>
                </a:lnTo>
                <a:lnTo>
                  <a:pt x="3439509" y="1415436"/>
                </a:lnTo>
                <a:lnTo>
                  <a:pt x="3441464" y="1419980"/>
                </a:lnTo>
                <a:lnTo>
                  <a:pt x="3439895" y="1423972"/>
                </a:lnTo>
                <a:lnTo>
                  <a:pt x="3438663" y="1427031"/>
                </a:lnTo>
                <a:lnTo>
                  <a:pt x="3435729" y="1428899"/>
                </a:lnTo>
                <a:close/>
              </a:path>
              <a:path w="3557905" h="1492884">
                <a:moveTo>
                  <a:pt x="3171735" y="1188981"/>
                </a:moveTo>
                <a:lnTo>
                  <a:pt x="3167743" y="1188981"/>
                </a:lnTo>
                <a:lnTo>
                  <a:pt x="3165278" y="1187705"/>
                </a:lnTo>
                <a:lnTo>
                  <a:pt x="3163636" y="1185285"/>
                </a:lnTo>
                <a:lnTo>
                  <a:pt x="3161410" y="1181845"/>
                </a:lnTo>
                <a:lnTo>
                  <a:pt x="3162385" y="1177002"/>
                </a:lnTo>
                <a:lnTo>
                  <a:pt x="3166000" y="1174667"/>
                </a:lnTo>
                <a:lnTo>
                  <a:pt x="3169569" y="1172289"/>
                </a:lnTo>
                <a:lnTo>
                  <a:pt x="3174412" y="1173265"/>
                </a:lnTo>
                <a:lnTo>
                  <a:pt x="3179172" y="1180443"/>
                </a:lnTo>
                <a:lnTo>
                  <a:pt x="3178152" y="1185285"/>
                </a:lnTo>
                <a:lnTo>
                  <a:pt x="3173225" y="1188555"/>
                </a:lnTo>
                <a:lnTo>
                  <a:pt x="3171735" y="1188981"/>
                </a:lnTo>
                <a:close/>
              </a:path>
              <a:path w="3557905" h="1492884">
                <a:moveTo>
                  <a:pt x="2020104" y="879833"/>
                </a:moveTo>
                <a:lnTo>
                  <a:pt x="2016066" y="879833"/>
                </a:lnTo>
                <a:lnTo>
                  <a:pt x="2013474" y="878431"/>
                </a:lnTo>
                <a:lnTo>
                  <a:pt x="2011987" y="875924"/>
                </a:lnTo>
                <a:lnTo>
                  <a:pt x="2009862" y="872187"/>
                </a:lnTo>
                <a:lnTo>
                  <a:pt x="2011136" y="867429"/>
                </a:lnTo>
                <a:lnTo>
                  <a:pt x="2014877" y="865264"/>
                </a:lnTo>
                <a:lnTo>
                  <a:pt x="2018616" y="863141"/>
                </a:lnTo>
                <a:lnTo>
                  <a:pt x="2023377" y="864414"/>
                </a:lnTo>
                <a:lnTo>
                  <a:pt x="2025543" y="868153"/>
                </a:lnTo>
                <a:lnTo>
                  <a:pt x="2027668" y="871890"/>
                </a:lnTo>
                <a:lnTo>
                  <a:pt x="2026394" y="876647"/>
                </a:lnTo>
                <a:lnTo>
                  <a:pt x="2022654" y="878813"/>
                </a:lnTo>
                <a:lnTo>
                  <a:pt x="2021422" y="879493"/>
                </a:lnTo>
                <a:lnTo>
                  <a:pt x="2020104" y="879833"/>
                </a:lnTo>
                <a:close/>
              </a:path>
              <a:path w="3557905" h="1492884">
                <a:moveTo>
                  <a:pt x="3123797" y="1112277"/>
                </a:moveTo>
                <a:lnTo>
                  <a:pt x="3119764" y="1112277"/>
                </a:lnTo>
                <a:lnTo>
                  <a:pt x="3117170" y="1110917"/>
                </a:lnTo>
                <a:lnTo>
                  <a:pt x="3115725" y="1108497"/>
                </a:lnTo>
                <a:lnTo>
                  <a:pt x="3113472" y="1104801"/>
                </a:lnTo>
                <a:lnTo>
                  <a:pt x="3114705" y="1100003"/>
                </a:lnTo>
                <a:lnTo>
                  <a:pt x="3122100" y="1095586"/>
                </a:lnTo>
                <a:lnTo>
                  <a:pt x="3126902" y="1096774"/>
                </a:lnTo>
                <a:lnTo>
                  <a:pt x="3131322" y="1104165"/>
                </a:lnTo>
                <a:lnTo>
                  <a:pt x="3130130" y="1108964"/>
                </a:lnTo>
                <a:lnTo>
                  <a:pt x="3125159" y="1111937"/>
                </a:lnTo>
                <a:lnTo>
                  <a:pt x="3123797" y="1112277"/>
                </a:lnTo>
                <a:close/>
              </a:path>
              <a:path w="3557905" h="1492884">
                <a:moveTo>
                  <a:pt x="3056781" y="994335"/>
                </a:moveTo>
                <a:lnTo>
                  <a:pt x="3052743" y="994335"/>
                </a:lnTo>
                <a:lnTo>
                  <a:pt x="3050066" y="992848"/>
                </a:lnTo>
                <a:lnTo>
                  <a:pt x="3048664" y="990258"/>
                </a:lnTo>
                <a:lnTo>
                  <a:pt x="3046580" y="986477"/>
                </a:lnTo>
                <a:lnTo>
                  <a:pt x="3047941" y="981764"/>
                </a:lnTo>
                <a:lnTo>
                  <a:pt x="3055507" y="977602"/>
                </a:lnTo>
                <a:lnTo>
                  <a:pt x="3060267" y="979001"/>
                </a:lnTo>
                <a:lnTo>
                  <a:pt x="3062347" y="982740"/>
                </a:lnTo>
                <a:lnTo>
                  <a:pt x="3064430" y="986519"/>
                </a:lnTo>
                <a:lnTo>
                  <a:pt x="3063027" y="991276"/>
                </a:lnTo>
                <a:lnTo>
                  <a:pt x="3059246" y="993358"/>
                </a:lnTo>
                <a:lnTo>
                  <a:pt x="3058055" y="993995"/>
                </a:lnTo>
                <a:lnTo>
                  <a:pt x="3056781" y="994335"/>
                </a:lnTo>
                <a:close/>
              </a:path>
              <a:path w="3557905" h="1492884">
                <a:moveTo>
                  <a:pt x="3078582" y="1033917"/>
                </a:moveTo>
                <a:lnTo>
                  <a:pt x="3074544" y="1033917"/>
                </a:lnTo>
                <a:lnTo>
                  <a:pt x="3071908" y="1032474"/>
                </a:lnTo>
                <a:lnTo>
                  <a:pt x="3068381" y="1026145"/>
                </a:lnTo>
                <a:lnTo>
                  <a:pt x="3069742" y="1021387"/>
                </a:lnTo>
                <a:lnTo>
                  <a:pt x="3077308" y="1017225"/>
                </a:lnTo>
                <a:lnTo>
                  <a:pt x="3082022" y="1018586"/>
                </a:lnTo>
                <a:lnTo>
                  <a:pt x="3084147" y="1022366"/>
                </a:lnTo>
                <a:lnTo>
                  <a:pt x="3086189" y="1026103"/>
                </a:lnTo>
                <a:lnTo>
                  <a:pt x="3084828" y="1030861"/>
                </a:lnTo>
                <a:lnTo>
                  <a:pt x="3079897" y="1033621"/>
                </a:lnTo>
                <a:lnTo>
                  <a:pt x="3078582" y="1033917"/>
                </a:lnTo>
                <a:close/>
              </a:path>
              <a:path w="3557905" h="1492884">
                <a:moveTo>
                  <a:pt x="2098087" y="833921"/>
                </a:moveTo>
                <a:lnTo>
                  <a:pt x="2094049" y="833921"/>
                </a:lnTo>
                <a:lnTo>
                  <a:pt x="2091457" y="832604"/>
                </a:lnTo>
                <a:lnTo>
                  <a:pt x="2090011" y="830141"/>
                </a:lnTo>
                <a:lnTo>
                  <a:pt x="2087801" y="826445"/>
                </a:lnTo>
                <a:lnTo>
                  <a:pt x="2088992" y="821647"/>
                </a:lnTo>
                <a:lnTo>
                  <a:pt x="2096386" y="817229"/>
                </a:lnTo>
                <a:lnTo>
                  <a:pt x="2101189" y="818420"/>
                </a:lnTo>
                <a:lnTo>
                  <a:pt x="2105609" y="825809"/>
                </a:lnTo>
                <a:lnTo>
                  <a:pt x="2104418" y="830607"/>
                </a:lnTo>
                <a:lnTo>
                  <a:pt x="2099446" y="833581"/>
                </a:lnTo>
                <a:lnTo>
                  <a:pt x="2098087" y="833921"/>
                </a:lnTo>
                <a:close/>
              </a:path>
              <a:path w="3557905" h="1492884">
                <a:moveTo>
                  <a:pt x="3100764" y="1073332"/>
                </a:moveTo>
                <a:lnTo>
                  <a:pt x="3096772" y="1073332"/>
                </a:lnTo>
                <a:lnTo>
                  <a:pt x="3094136" y="1071930"/>
                </a:lnTo>
                <a:lnTo>
                  <a:pt x="3090567" y="1065686"/>
                </a:lnTo>
                <a:lnTo>
                  <a:pt x="3091841" y="1060928"/>
                </a:lnTo>
                <a:lnTo>
                  <a:pt x="3095581" y="1058763"/>
                </a:lnTo>
                <a:lnTo>
                  <a:pt x="3099320" y="1056640"/>
                </a:lnTo>
                <a:lnTo>
                  <a:pt x="3104080" y="1057913"/>
                </a:lnTo>
                <a:lnTo>
                  <a:pt x="3106247" y="1061652"/>
                </a:lnTo>
                <a:lnTo>
                  <a:pt x="3108371" y="1065389"/>
                </a:lnTo>
                <a:lnTo>
                  <a:pt x="3107097" y="1070146"/>
                </a:lnTo>
                <a:lnTo>
                  <a:pt x="3103358" y="1072311"/>
                </a:lnTo>
                <a:lnTo>
                  <a:pt x="3102125" y="1072992"/>
                </a:lnTo>
                <a:lnTo>
                  <a:pt x="3100764" y="1073332"/>
                </a:lnTo>
                <a:close/>
              </a:path>
              <a:path w="3557905" h="1492884">
                <a:moveTo>
                  <a:pt x="2938553" y="802109"/>
                </a:moveTo>
                <a:lnTo>
                  <a:pt x="2934560" y="802109"/>
                </a:lnTo>
                <a:lnTo>
                  <a:pt x="2932220" y="801048"/>
                </a:lnTo>
                <a:lnTo>
                  <a:pt x="2928098" y="795569"/>
                </a:lnTo>
                <a:lnTo>
                  <a:pt x="2928779" y="790685"/>
                </a:lnTo>
                <a:lnTo>
                  <a:pt x="2932220" y="788095"/>
                </a:lnTo>
                <a:lnTo>
                  <a:pt x="2935664" y="785461"/>
                </a:lnTo>
                <a:lnTo>
                  <a:pt x="2940553" y="786183"/>
                </a:lnTo>
                <a:lnTo>
                  <a:pt x="2945736" y="793063"/>
                </a:lnTo>
                <a:lnTo>
                  <a:pt x="2945056" y="797947"/>
                </a:lnTo>
                <a:lnTo>
                  <a:pt x="2940213" y="801599"/>
                </a:lnTo>
                <a:lnTo>
                  <a:pt x="2938553" y="802109"/>
                </a:lnTo>
                <a:close/>
              </a:path>
              <a:path w="3557905" h="1492884">
                <a:moveTo>
                  <a:pt x="2460118" y="651167"/>
                </a:moveTo>
                <a:lnTo>
                  <a:pt x="2455997" y="651167"/>
                </a:lnTo>
                <a:lnTo>
                  <a:pt x="2452939" y="649043"/>
                </a:lnTo>
                <a:lnTo>
                  <a:pt x="2450557" y="641611"/>
                </a:lnTo>
                <a:lnTo>
                  <a:pt x="2452852" y="637237"/>
                </a:lnTo>
                <a:lnTo>
                  <a:pt x="2461056" y="634603"/>
                </a:lnTo>
                <a:lnTo>
                  <a:pt x="2465476" y="636897"/>
                </a:lnTo>
                <a:lnTo>
                  <a:pt x="2466750" y="641018"/>
                </a:lnTo>
                <a:lnTo>
                  <a:pt x="2468066" y="645095"/>
                </a:lnTo>
                <a:lnTo>
                  <a:pt x="2465771" y="649468"/>
                </a:lnTo>
                <a:lnTo>
                  <a:pt x="2460886" y="651040"/>
                </a:lnTo>
                <a:lnTo>
                  <a:pt x="2460118" y="651167"/>
                </a:lnTo>
                <a:close/>
              </a:path>
              <a:path w="3557905" h="1492884">
                <a:moveTo>
                  <a:pt x="2334669" y="701624"/>
                </a:moveTo>
                <a:lnTo>
                  <a:pt x="2330631" y="701624"/>
                </a:lnTo>
                <a:lnTo>
                  <a:pt x="2327825" y="700008"/>
                </a:lnTo>
                <a:lnTo>
                  <a:pt x="2326468" y="697207"/>
                </a:lnTo>
                <a:lnTo>
                  <a:pt x="2324638" y="693298"/>
                </a:lnTo>
                <a:lnTo>
                  <a:pt x="2326298" y="688669"/>
                </a:lnTo>
                <a:lnTo>
                  <a:pt x="2334071" y="684932"/>
                </a:lnTo>
                <a:lnTo>
                  <a:pt x="2338707" y="686589"/>
                </a:lnTo>
                <a:lnTo>
                  <a:pt x="2342404" y="694359"/>
                </a:lnTo>
                <a:lnTo>
                  <a:pt x="2340786" y="699032"/>
                </a:lnTo>
                <a:lnTo>
                  <a:pt x="2335773" y="701410"/>
                </a:lnTo>
                <a:lnTo>
                  <a:pt x="2334669" y="701624"/>
                </a:lnTo>
                <a:close/>
              </a:path>
              <a:path w="3557905" h="1492884">
                <a:moveTo>
                  <a:pt x="1446263" y="1140775"/>
                </a:moveTo>
                <a:lnTo>
                  <a:pt x="1442098" y="1140775"/>
                </a:lnTo>
                <a:lnTo>
                  <a:pt x="1438741" y="1137972"/>
                </a:lnTo>
                <a:lnTo>
                  <a:pt x="1437593" y="1129818"/>
                </a:lnTo>
                <a:lnTo>
                  <a:pt x="1440569" y="1125867"/>
                </a:lnTo>
                <a:lnTo>
                  <a:pt x="1449110" y="1124635"/>
                </a:lnTo>
                <a:lnTo>
                  <a:pt x="1453063" y="1127609"/>
                </a:lnTo>
                <a:lnTo>
                  <a:pt x="1454254" y="1136145"/>
                </a:lnTo>
                <a:lnTo>
                  <a:pt x="1451278" y="1140095"/>
                </a:lnTo>
                <a:lnTo>
                  <a:pt x="1447029" y="1140690"/>
                </a:lnTo>
                <a:lnTo>
                  <a:pt x="1446263" y="1140775"/>
                </a:lnTo>
                <a:close/>
              </a:path>
              <a:path w="3557905" h="1492884">
                <a:moveTo>
                  <a:pt x="1661725" y="1072566"/>
                </a:moveTo>
                <a:lnTo>
                  <a:pt x="1657687" y="1072566"/>
                </a:lnTo>
                <a:lnTo>
                  <a:pt x="1654840" y="1070824"/>
                </a:lnTo>
                <a:lnTo>
                  <a:pt x="1651781" y="1063987"/>
                </a:lnTo>
                <a:lnTo>
                  <a:pt x="1653566" y="1059358"/>
                </a:lnTo>
                <a:lnTo>
                  <a:pt x="1661428" y="1055875"/>
                </a:lnTo>
                <a:lnTo>
                  <a:pt x="1666060" y="1057658"/>
                </a:lnTo>
                <a:lnTo>
                  <a:pt x="1669544" y="1065516"/>
                </a:lnTo>
                <a:lnTo>
                  <a:pt x="1667759" y="1070146"/>
                </a:lnTo>
                <a:lnTo>
                  <a:pt x="1663850" y="1071886"/>
                </a:lnTo>
                <a:lnTo>
                  <a:pt x="1662787" y="1072311"/>
                </a:lnTo>
                <a:lnTo>
                  <a:pt x="1661725" y="1072566"/>
                </a:lnTo>
                <a:close/>
              </a:path>
              <a:path w="3557905" h="1492884">
                <a:moveTo>
                  <a:pt x="1401386" y="1145193"/>
                </a:moveTo>
                <a:lnTo>
                  <a:pt x="1396839" y="1145193"/>
                </a:lnTo>
                <a:lnTo>
                  <a:pt x="1393355" y="1141964"/>
                </a:lnTo>
                <a:lnTo>
                  <a:pt x="1392930" y="1133513"/>
                </a:lnTo>
                <a:lnTo>
                  <a:pt x="1396202" y="1129818"/>
                </a:lnTo>
                <a:lnTo>
                  <a:pt x="1404828" y="1129392"/>
                </a:lnTo>
                <a:lnTo>
                  <a:pt x="1408526" y="1132663"/>
                </a:lnTo>
                <a:lnTo>
                  <a:pt x="1408951" y="1141286"/>
                </a:lnTo>
                <a:lnTo>
                  <a:pt x="1405679" y="1144938"/>
                </a:lnTo>
                <a:lnTo>
                  <a:pt x="1401386" y="1145193"/>
                </a:lnTo>
                <a:close/>
              </a:path>
              <a:path w="3557905" h="1492884">
                <a:moveTo>
                  <a:pt x="2294209" y="721713"/>
                </a:moveTo>
                <a:lnTo>
                  <a:pt x="2290175" y="721713"/>
                </a:lnTo>
                <a:lnTo>
                  <a:pt x="2287411" y="720141"/>
                </a:lnTo>
                <a:lnTo>
                  <a:pt x="2286050" y="717466"/>
                </a:lnTo>
                <a:lnTo>
                  <a:pt x="2284054" y="713642"/>
                </a:lnTo>
                <a:lnTo>
                  <a:pt x="2285585" y="708928"/>
                </a:lnTo>
                <a:lnTo>
                  <a:pt x="2289407" y="706974"/>
                </a:lnTo>
                <a:lnTo>
                  <a:pt x="2293234" y="704977"/>
                </a:lnTo>
                <a:lnTo>
                  <a:pt x="2297948" y="706508"/>
                </a:lnTo>
                <a:lnTo>
                  <a:pt x="2299907" y="710330"/>
                </a:lnTo>
                <a:lnTo>
                  <a:pt x="2301903" y="714152"/>
                </a:lnTo>
                <a:lnTo>
                  <a:pt x="2300372" y="718865"/>
                </a:lnTo>
                <a:lnTo>
                  <a:pt x="2295400" y="721414"/>
                </a:lnTo>
                <a:lnTo>
                  <a:pt x="2294209" y="721713"/>
                </a:lnTo>
                <a:close/>
              </a:path>
              <a:path w="3557905" h="1492884">
                <a:moveTo>
                  <a:pt x="1490970" y="1132578"/>
                </a:moveTo>
                <a:lnTo>
                  <a:pt x="1486805" y="1132578"/>
                </a:lnTo>
                <a:lnTo>
                  <a:pt x="1483577" y="1130114"/>
                </a:lnTo>
                <a:lnTo>
                  <a:pt x="1481834" y="1122300"/>
                </a:lnTo>
                <a:lnTo>
                  <a:pt x="1484469" y="1118138"/>
                </a:lnTo>
                <a:lnTo>
                  <a:pt x="1492883" y="1116226"/>
                </a:lnTo>
                <a:lnTo>
                  <a:pt x="1497048" y="1118860"/>
                </a:lnTo>
                <a:lnTo>
                  <a:pt x="1497982" y="1123065"/>
                </a:lnTo>
                <a:lnTo>
                  <a:pt x="1498961" y="1127269"/>
                </a:lnTo>
                <a:lnTo>
                  <a:pt x="1496326" y="1131431"/>
                </a:lnTo>
                <a:lnTo>
                  <a:pt x="1491524" y="1132536"/>
                </a:lnTo>
                <a:lnTo>
                  <a:pt x="1490970" y="1132578"/>
                </a:lnTo>
                <a:close/>
              </a:path>
              <a:path w="3557905" h="1492884">
                <a:moveTo>
                  <a:pt x="1534829" y="1121027"/>
                </a:moveTo>
                <a:lnTo>
                  <a:pt x="1530749" y="1121027"/>
                </a:lnTo>
                <a:lnTo>
                  <a:pt x="1527647" y="1118860"/>
                </a:lnTo>
                <a:lnTo>
                  <a:pt x="1526507" y="1115079"/>
                </a:lnTo>
                <a:lnTo>
                  <a:pt x="1525352" y="1111342"/>
                </a:lnTo>
                <a:lnTo>
                  <a:pt x="1527688" y="1107010"/>
                </a:lnTo>
                <a:lnTo>
                  <a:pt x="1535933" y="1104505"/>
                </a:lnTo>
                <a:lnTo>
                  <a:pt x="1540311" y="1106840"/>
                </a:lnTo>
                <a:lnTo>
                  <a:pt x="1541660" y="1111342"/>
                </a:lnTo>
                <a:lnTo>
                  <a:pt x="1542818" y="1115079"/>
                </a:lnTo>
                <a:lnTo>
                  <a:pt x="1540479" y="1119455"/>
                </a:lnTo>
                <a:lnTo>
                  <a:pt x="1535592" y="1120898"/>
                </a:lnTo>
                <a:lnTo>
                  <a:pt x="1534829" y="1121027"/>
                </a:lnTo>
                <a:close/>
              </a:path>
              <a:path w="3557905" h="1492884">
                <a:moveTo>
                  <a:pt x="1702904" y="1053710"/>
                </a:moveTo>
                <a:lnTo>
                  <a:pt x="1698866" y="1053710"/>
                </a:lnTo>
                <a:lnTo>
                  <a:pt x="1696063" y="1052053"/>
                </a:lnTo>
                <a:lnTo>
                  <a:pt x="1694702" y="1049249"/>
                </a:lnTo>
                <a:lnTo>
                  <a:pt x="1692876" y="1045342"/>
                </a:lnTo>
                <a:lnTo>
                  <a:pt x="1694531" y="1040713"/>
                </a:lnTo>
                <a:lnTo>
                  <a:pt x="1702309" y="1036976"/>
                </a:lnTo>
                <a:lnTo>
                  <a:pt x="1706984" y="1038675"/>
                </a:lnTo>
                <a:lnTo>
                  <a:pt x="1710638" y="1046447"/>
                </a:lnTo>
                <a:lnTo>
                  <a:pt x="1708982" y="1051076"/>
                </a:lnTo>
                <a:lnTo>
                  <a:pt x="1705114" y="1052944"/>
                </a:lnTo>
                <a:lnTo>
                  <a:pt x="1704010" y="1053454"/>
                </a:lnTo>
                <a:lnTo>
                  <a:pt x="1702904" y="1053710"/>
                </a:lnTo>
                <a:close/>
              </a:path>
              <a:path w="3557905" h="1492884">
                <a:moveTo>
                  <a:pt x="1577834" y="1106628"/>
                </a:moveTo>
                <a:lnTo>
                  <a:pt x="1573755" y="1106628"/>
                </a:lnTo>
                <a:lnTo>
                  <a:pt x="1570781" y="1104675"/>
                </a:lnTo>
                <a:lnTo>
                  <a:pt x="1568102" y="1097454"/>
                </a:lnTo>
                <a:lnTo>
                  <a:pt x="1570186" y="1092952"/>
                </a:lnTo>
                <a:lnTo>
                  <a:pt x="1578260" y="1089980"/>
                </a:lnTo>
                <a:lnTo>
                  <a:pt x="1582765" y="1092060"/>
                </a:lnTo>
                <a:lnTo>
                  <a:pt x="1585740" y="1100173"/>
                </a:lnTo>
                <a:lnTo>
                  <a:pt x="1583657" y="1104631"/>
                </a:lnTo>
                <a:lnTo>
                  <a:pt x="1578726" y="1106458"/>
                </a:lnTo>
                <a:lnTo>
                  <a:pt x="1577834" y="1106628"/>
                </a:lnTo>
                <a:close/>
              </a:path>
              <a:path w="3557905" h="1492884">
                <a:moveTo>
                  <a:pt x="1620035" y="1090235"/>
                </a:moveTo>
                <a:lnTo>
                  <a:pt x="1615997" y="1090235"/>
                </a:lnTo>
                <a:lnTo>
                  <a:pt x="1613065" y="1088408"/>
                </a:lnTo>
                <a:lnTo>
                  <a:pt x="1610218" y="1081401"/>
                </a:lnTo>
                <a:lnTo>
                  <a:pt x="1612131" y="1076855"/>
                </a:lnTo>
                <a:lnTo>
                  <a:pt x="1616125" y="1075242"/>
                </a:lnTo>
                <a:lnTo>
                  <a:pt x="1620120" y="1073585"/>
                </a:lnTo>
                <a:lnTo>
                  <a:pt x="1624666" y="1075497"/>
                </a:lnTo>
                <a:lnTo>
                  <a:pt x="1627897" y="1083481"/>
                </a:lnTo>
                <a:lnTo>
                  <a:pt x="1626027" y="1088027"/>
                </a:lnTo>
                <a:lnTo>
                  <a:pt x="1622033" y="1089681"/>
                </a:lnTo>
                <a:lnTo>
                  <a:pt x="1621056" y="1090065"/>
                </a:lnTo>
                <a:lnTo>
                  <a:pt x="1620035" y="1090235"/>
                </a:lnTo>
                <a:close/>
              </a:path>
              <a:path w="3557905" h="1492884">
                <a:moveTo>
                  <a:pt x="2417538" y="666032"/>
                </a:moveTo>
                <a:lnTo>
                  <a:pt x="2413459" y="666032"/>
                </a:lnTo>
                <a:lnTo>
                  <a:pt x="2410525" y="664078"/>
                </a:lnTo>
                <a:lnTo>
                  <a:pt x="2407806" y="656944"/>
                </a:lnTo>
                <a:lnTo>
                  <a:pt x="2409844" y="652442"/>
                </a:lnTo>
                <a:lnTo>
                  <a:pt x="2417879" y="649383"/>
                </a:lnTo>
                <a:lnTo>
                  <a:pt x="2422381" y="651422"/>
                </a:lnTo>
                <a:lnTo>
                  <a:pt x="2425440" y="659491"/>
                </a:lnTo>
                <a:lnTo>
                  <a:pt x="2423402" y="663993"/>
                </a:lnTo>
                <a:lnTo>
                  <a:pt x="2419406" y="665523"/>
                </a:lnTo>
                <a:lnTo>
                  <a:pt x="2418472" y="665862"/>
                </a:lnTo>
                <a:lnTo>
                  <a:pt x="2417538" y="666032"/>
                </a:lnTo>
                <a:close/>
              </a:path>
              <a:path w="3557905" h="1492884">
                <a:moveTo>
                  <a:pt x="1783819" y="1013148"/>
                </a:moveTo>
                <a:lnTo>
                  <a:pt x="1779781" y="1013148"/>
                </a:lnTo>
                <a:lnTo>
                  <a:pt x="1777063" y="1011663"/>
                </a:lnTo>
                <a:lnTo>
                  <a:pt x="1775702" y="1008986"/>
                </a:lnTo>
                <a:lnTo>
                  <a:pt x="1773662" y="1005164"/>
                </a:lnTo>
                <a:lnTo>
                  <a:pt x="1775150" y="1000451"/>
                </a:lnTo>
                <a:lnTo>
                  <a:pt x="1782757" y="996458"/>
                </a:lnTo>
                <a:lnTo>
                  <a:pt x="1787473" y="997902"/>
                </a:lnTo>
                <a:lnTo>
                  <a:pt x="1789513" y="1001724"/>
                </a:lnTo>
                <a:lnTo>
                  <a:pt x="1791511" y="1005546"/>
                </a:lnTo>
                <a:lnTo>
                  <a:pt x="1790024" y="1010262"/>
                </a:lnTo>
                <a:lnTo>
                  <a:pt x="1785052" y="1012893"/>
                </a:lnTo>
                <a:lnTo>
                  <a:pt x="1783819" y="1013148"/>
                </a:lnTo>
                <a:close/>
              </a:path>
              <a:path w="3557905" h="1492884">
                <a:moveTo>
                  <a:pt x="2964732" y="838890"/>
                </a:moveTo>
                <a:lnTo>
                  <a:pt x="2960739" y="838890"/>
                </a:lnTo>
                <a:lnTo>
                  <a:pt x="2958274" y="837658"/>
                </a:lnTo>
                <a:lnTo>
                  <a:pt x="2956743" y="835450"/>
                </a:lnTo>
                <a:lnTo>
                  <a:pt x="2954319" y="831883"/>
                </a:lnTo>
                <a:lnTo>
                  <a:pt x="2955257" y="827040"/>
                </a:lnTo>
                <a:lnTo>
                  <a:pt x="2962395" y="822198"/>
                </a:lnTo>
                <a:lnTo>
                  <a:pt x="2967238" y="823133"/>
                </a:lnTo>
                <a:lnTo>
                  <a:pt x="2972086" y="830267"/>
                </a:lnTo>
                <a:lnTo>
                  <a:pt x="2971148" y="835110"/>
                </a:lnTo>
                <a:lnTo>
                  <a:pt x="2966263" y="838423"/>
                </a:lnTo>
                <a:lnTo>
                  <a:pt x="2964732" y="838890"/>
                </a:lnTo>
                <a:close/>
              </a:path>
              <a:path w="3557905" h="1492884">
                <a:moveTo>
                  <a:pt x="2989255" y="876818"/>
                </a:moveTo>
                <a:lnTo>
                  <a:pt x="2985258" y="876818"/>
                </a:lnTo>
                <a:lnTo>
                  <a:pt x="2982710" y="875501"/>
                </a:lnTo>
                <a:lnTo>
                  <a:pt x="2978925" y="869470"/>
                </a:lnTo>
                <a:lnTo>
                  <a:pt x="2980075" y="864669"/>
                </a:lnTo>
                <a:lnTo>
                  <a:pt x="2983727" y="862376"/>
                </a:lnTo>
                <a:lnTo>
                  <a:pt x="2987383" y="860126"/>
                </a:lnTo>
                <a:lnTo>
                  <a:pt x="2992185" y="861229"/>
                </a:lnTo>
                <a:lnTo>
                  <a:pt x="2994480" y="864883"/>
                </a:lnTo>
                <a:lnTo>
                  <a:pt x="2996733" y="868535"/>
                </a:lnTo>
                <a:lnTo>
                  <a:pt x="2995629" y="873334"/>
                </a:lnTo>
                <a:lnTo>
                  <a:pt x="2990699" y="876434"/>
                </a:lnTo>
                <a:lnTo>
                  <a:pt x="2989255" y="876818"/>
                </a:lnTo>
                <a:close/>
              </a:path>
              <a:path w="3557905" h="1492884">
                <a:moveTo>
                  <a:pt x="1225362" y="1125952"/>
                </a:moveTo>
                <a:lnTo>
                  <a:pt x="1221241" y="1125952"/>
                </a:lnTo>
                <a:lnTo>
                  <a:pt x="1220604" y="1125911"/>
                </a:lnTo>
                <a:lnTo>
                  <a:pt x="1215801" y="1124720"/>
                </a:lnTo>
                <a:lnTo>
                  <a:pt x="1213209" y="1120473"/>
                </a:lnTo>
                <a:lnTo>
                  <a:pt x="1214385" y="1115844"/>
                </a:lnTo>
                <a:lnTo>
                  <a:pt x="1215292" y="1112107"/>
                </a:lnTo>
                <a:lnTo>
                  <a:pt x="1219498" y="1109559"/>
                </a:lnTo>
                <a:lnTo>
                  <a:pt x="1223707" y="1110577"/>
                </a:lnTo>
                <a:lnTo>
                  <a:pt x="1227871" y="1111639"/>
                </a:lnTo>
                <a:lnTo>
                  <a:pt x="1230463" y="1115844"/>
                </a:lnTo>
                <a:lnTo>
                  <a:pt x="1229298" y="1120473"/>
                </a:lnTo>
                <a:lnTo>
                  <a:pt x="1228550" y="1123573"/>
                </a:lnTo>
                <a:lnTo>
                  <a:pt x="1225362" y="1125952"/>
                </a:lnTo>
                <a:close/>
              </a:path>
              <a:path w="3557905" h="1492884">
                <a:moveTo>
                  <a:pt x="2175729" y="787543"/>
                </a:moveTo>
                <a:lnTo>
                  <a:pt x="2171691" y="787543"/>
                </a:lnTo>
                <a:lnTo>
                  <a:pt x="2169100" y="786183"/>
                </a:lnTo>
                <a:lnTo>
                  <a:pt x="2165443" y="779982"/>
                </a:lnTo>
                <a:lnTo>
                  <a:pt x="2166720" y="775225"/>
                </a:lnTo>
                <a:lnTo>
                  <a:pt x="2170417" y="773060"/>
                </a:lnTo>
                <a:lnTo>
                  <a:pt x="2174113" y="770851"/>
                </a:lnTo>
                <a:lnTo>
                  <a:pt x="2178917" y="772083"/>
                </a:lnTo>
                <a:lnTo>
                  <a:pt x="2181083" y="775820"/>
                </a:lnTo>
                <a:lnTo>
                  <a:pt x="2183293" y="779515"/>
                </a:lnTo>
                <a:lnTo>
                  <a:pt x="2182060" y="784273"/>
                </a:lnTo>
                <a:lnTo>
                  <a:pt x="2177089" y="787203"/>
                </a:lnTo>
                <a:lnTo>
                  <a:pt x="2175729" y="787543"/>
                </a:lnTo>
                <a:close/>
              </a:path>
              <a:path w="3557905" h="1492884">
                <a:moveTo>
                  <a:pt x="1743573" y="1033832"/>
                </a:moveTo>
                <a:lnTo>
                  <a:pt x="1739537" y="1033832"/>
                </a:lnTo>
                <a:lnTo>
                  <a:pt x="1736776" y="1032260"/>
                </a:lnTo>
                <a:lnTo>
                  <a:pt x="1733460" y="1025678"/>
                </a:lnTo>
                <a:lnTo>
                  <a:pt x="1735032" y="1021006"/>
                </a:lnTo>
                <a:lnTo>
                  <a:pt x="1738857" y="1019052"/>
                </a:lnTo>
                <a:lnTo>
                  <a:pt x="1742725" y="1017140"/>
                </a:lnTo>
                <a:lnTo>
                  <a:pt x="1747400" y="1018671"/>
                </a:lnTo>
                <a:lnTo>
                  <a:pt x="1751309" y="1026400"/>
                </a:lnTo>
                <a:lnTo>
                  <a:pt x="1749736" y="1031072"/>
                </a:lnTo>
                <a:lnTo>
                  <a:pt x="1744764" y="1033577"/>
                </a:lnTo>
                <a:lnTo>
                  <a:pt x="1743573" y="1033832"/>
                </a:lnTo>
                <a:close/>
              </a:path>
              <a:path w="3557905" h="1492884">
                <a:moveTo>
                  <a:pt x="1269688" y="1135552"/>
                </a:moveTo>
                <a:lnTo>
                  <a:pt x="1265565" y="1135552"/>
                </a:lnTo>
                <a:lnTo>
                  <a:pt x="1265056" y="1135508"/>
                </a:lnTo>
                <a:lnTo>
                  <a:pt x="1260338" y="1134660"/>
                </a:lnTo>
                <a:lnTo>
                  <a:pt x="1257534" y="1130583"/>
                </a:lnTo>
                <a:lnTo>
                  <a:pt x="1258341" y="1126336"/>
                </a:lnTo>
                <a:lnTo>
                  <a:pt x="1259105" y="1122088"/>
                </a:lnTo>
                <a:lnTo>
                  <a:pt x="1263185" y="1119285"/>
                </a:lnTo>
                <a:lnTo>
                  <a:pt x="1271684" y="1120898"/>
                </a:lnTo>
                <a:lnTo>
                  <a:pt x="1274448" y="1124975"/>
                </a:lnTo>
                <a:lnTo>
                  <a:pt x="1273002" y="1132959"/>
                </a:lnTo>
                <a:lnTo>
                  <a:pt x="1269688" y="1135552"/>
                </a:lnTo>
                <a:close/>
              </a:path>
              <a:path w="3557905" h="1492884">
                <a:moveTo>
                  <a:pt x="1181591" y="1114102"/>
                </a:moveTo>
                <a:lnTo>
                  <a:pt x="1177468" y="1114102"/>
                </a:lnTo>
                <a:lnTo>
                  <a:pt x="1176746" y="1114017"/>
                </a:lnTo>
                <a:lnTo>
                  <a:pt x="1175982" y="1113806"/>
                </a:lnTo>
                <a:lnTo>
                  <a:pt x="1171859" y="1112574"/>
                </a:lnTo>
                <a:lnTo>
                  <a:pt x="1169523" y="1108242"/>
                </a:lnTo>
                <a:lnTo>
                  <a:pt x="1170712" y="1104123"/>
                </a:lnTo>
                <a:lnTo>
                  <a:pt x="1171944" y="1099959"/>
                </a:lnTo>
                <a:lnTo>
                  <a:pt x="1176279" y="1097624"/>
                </a:lnTo>
                <a:lnTo>
                  <a:pt x="1184565" y="1100044"/>
                </a:lnTo>
                <a:lnTo>
                  <a:pt x="1186903" y="1104376"/>
                </a:lnTo>
                <a:lnTo>
                  <a:pt x="1185712" y="1108497"/>
                </a:lnTo>
                <a:lnTo>
                  <a:pt x="1184693" y="1111894"/>
                </a:lnTo>
                <a:lnTo>
                  <a:pt x="1181591" y="1114102"/>
                </a:lnTo>
                <a:close/>
              </a:path>
              <a:path w="3557905" h="1492884">
                <a:moveTo>
                  <a:pt x="2254264" y="742863"/>
                </a:moveTo>
                <a:lnTo>
                  <a:pt x="2250268" y="742863"/>
                </a:lnTo>
                <a:lnTo>
                  <a:pt x="2247591" y="741376"/>
                </a:lnTo>
                <a:lnTo>
                  <a:pt x="2246147" y="738786"/>
                </a:lnTo>
                <a:lnTo>
                  <a:pt x="2244107" y="735006"/>
                </a:lnTo>
                <a:lnTo>
                  <a:pt x="2245510" y="730248"/>
                </a:lnTo>
                <a:lnTo>
                  <a:pt x="2249290" y="728210"/>
                </a:lnTo>
                <a:lnTo>
                  <a:pt x="2253073" y="726130"/>
                </a:lnTo>
                <a:lnTo>
                  <a:pt x="2257790" y="727530"/>
                </a:lnTo>
                <a:lnTo>
                  <a:pt x="2259873" y="731310"/>
                </a:lnTo>
                <a:lnTo>
                  <a:pt x="2261913" y="735132"/>
                </a:lnTo>
                <a:lnTo>
                  <a:pt x="2260510" y="739848"/>
                </a:lnTo>
                <a:lnTo>
                  <a:pt x="2255538" y="742565"/>
                </a:lnTo>
                <a:lnTo>
                  <a:pt x="2254264" y="742863"/>
                </a:lnTo>
                <a:close/>
              </a:path>
              <a:path w="3557905" h="1492884">
                <a:moveTo>
                  <a:pt x="1314607" y="1142304"/>
                </a:moveTo>
                <a:lnTo>
                  <a:pt x="1310102" y="1142304"/>
                </a:lnTo>
                <a:lnTo>
                  <a:pt x="1305514" y="1141794"/>
                </a:lnTo>
                <a:lnTo>
                  <a:pt x="1302453" y="1137887"/>
                </a:lnTo>
                <a:lnTo>
                  <a:pt x="1302963" y="1133640"/>
                </a:lnTo>
                <a:lnTo>
                  <a:pt x="1303430" y="1129351"/>
                </a:lnTo>
                <a:lnTo>
                  <a:pt x="1307298" y="1126292"/>
                </a:lnTo>
                <a:lnTo>
                  <a:pt x="1311589" y="1126759"/>
                </a:lnTo>
                <a:lnTo>
                  <a:pt x="1315883" y="1127269"/>
                </a:lnTo>
                <a:lnTo>
                  <a:pt x="1318941" y="1131134"/>
                </a:lnTo>
                <a:lnTo>
                  <a:pt x="1318475" y="1135423"/>
                </a:lnTo>
                <a:lnTo>
                  <a:pt x="1318008" y="1139374"/>
                </a:lnTo>
                <a:lnTo>
                  <a:pt x="1314607" y="1142304"/>
                </a:lnTo>
                <a:close/>
              </a:path>
              <a:path w="3557905" h="1492884">
                <a:moveTo>
                  <a:pt x="2214826" y="764906"/>
                </a:moveTo>
                <a:lnTo>
                  <a:pt x="2210790" y="764906"/>
                </a:lnTo>
                <a:lnTo>
                  <a:pt x="2208154" y="763460"/>
                </a:lnTo>
                <a:lnTo>
                  <a:pt x="2204583" y="757218"/>
                </a:lnTo>
                <a:lnTo>
                  <a:pt x="2205901" y="752461"/>
                </a:lnTo>
                <a:lnTo>
                  <a:pt x="2209642" y="750296"/>
                </a:lnTo>
                <a:lnTo>
                  <a:pt x="2213381" y="748172"/>
                </a:lnTo>
                <a:lnTo>
                  <a:pt x="2218142" y="749489"/>
                </a:lnTo>
                <a:lnTo>
                  <a:pt x="2220308" y="753226"/>
                </a:lnTo>
                <a:lnTo>
                  <a:pt x="2222433" y="756963"/>
                </a:lnTo>
                <a:lnTo>
                  <a:pt x="2221115" y="761720"/>
                </a:lnTo>
                <a:lnTo>
                  <a:pt x="2217376" y="763844"/>
                </a:lnTo>
                <a:lnTo>
                  <a:pt x="2216143" y="764566"/>
                </a:lnTo>
                <a:lnTo>
                  <a:pt x="2214826" y="764906"/>
                </a:lnTo>
                <a:close/>
              </a:path>
              <a:path w="3557905" h="1492884">
                <a:moveTo>
                  <a:pt x="1359951" y="1145659"/>
                </a:moveTo>
                <a:lnTo>
                  <a:pt x="1355489" y="1145659"/>
                </a:lnTo>
                <a:lnTo>
                  <a:pt x="1351198" y="1145533"/>
                </a:lnTo>
                <a:lnTo>
                  <a:pt x="1347797" y="1141922"/>
                </a:lnTo>
                <a:lnTo>
                  <a:pt x="1347967" y="1137590"/>
                </a:lnTo>
                <a:lnTo>
                  <a:pt x="1348096" y="1133299"/>
                </a:lnTo>
                <a:lnTo>
                  <a:pt x="1351707" y="1129944"/>
                </a:lnTo>
                <a:lnTo>
                  <a:pt x="1360335" y="1130199"/>
                </a:lnTo>
                <a:lnTo>
                  <a:pt x="1363692" y="1133810"/>
                </a:lnTo>
                <a:lnTo>
                  <a:pt x="1363437" y="1142347"/>
                </a:lnTo>
                <a:lnTo>
                  <a:pt x="1359951" y="1145659"/>
                </a:lnTo>
                <a:close/>
              </a:path>
              <a:path w="3557905" h="1492884">
                <a:moveTo>
                  <a:pt x="2846378" y="703663"/>
                </a:moveTo>
                <a:lnTo>
                  <a:pt x="2842382" y="703663"/>
                </a:lnTo>
                <a:lnTo>
                  <a:pt x="2840639" y="703109"/>
                </a:lnTo>
                <a:lnTo>
                  <a:pt x="2835879" y="699202"/>
                </a:lnTo>
                <a:lnTo>
                  <a:pt x="2835372" y="694277"/>
                </a:lnTo>
                <a:lnTo>
                  <a:pt x="2838091" y="690963"/>
                </a:lnTo>
                <a:lnTo>
                  <a:pt x="2840809" y="687607"/>
                </a:lnTo>
                <a:lnTo>
                  <a:pt x="2845698" y="687097"/>
                </a:lnTo>
                <a:lnTo>
                  <a:pt x="2852413" y="692535"/>
                </a:lnTo>
                <a:lnTo>
                  <a:pt x="2852923" y="697418"/>
                </a:lnTo>
                <a:lnTo>
                  <a:pt x="2848628" y="702686"/>
                </a:lnTo>
                <a:lnTo>
                  <a:pt x="2846378" y="703663"/>
                </a:lnTo>
                <a:close/>
              </a:path>
              <a:path w="3557905" h="1492884">
                <a:moveTo>
                  <a:pt x="2641329" y="623774"/>
                </a:moveTo>
                <a:lnTo>
                  <a:pt x="2636951" y="623774"/>
                </a:lnTo>
                <a:lnTo>
                  <a:pt x="2636822" y="623730"/>
                </a:lnTo>
                <a:lnTo>
                  <a:pt x="2632531" y="623560"/>
                </a:lnTo>
                <a:lnTo>
                  <a:pt x="2629174" y="619952"/>
                </a:lnTo>
                <a:lnTo>
                  <a:pt x="2629514" y="611329"/>
                </a:lnTo>
                <a:lnTo>
                  <a:pt x="2633170" y="607974"/>
                </a:lnTo>
                <a:lnTo>
                  <a:pt x="2641794" y="608355"/>
                </a:lnTo>
                <a:lnTo>
                  <a:pt x="2645110" y="611966"/>
                </a:lnTo>
                <a:lnTo>
                  <a:pt x="2644770" y="620460"/>
                </a:lnTo>
                <a:lnTo>
                  <a:pt x="2641329" y="623774"/>
                </a:lnTo>
                <a:close/>
              </a:path>
              <a:path w="3557905" h="1492884">
                <a:moveTo>
                  <a:pt x="2592541" y="624452"/>
                </a:moveTo>
                <a:lnTo>
                  <a:pt x="2587909" y="624452"/>
                </a:lnTo>
                <a:lnTo>
                  <a:pt x="2584469" y="621310"/>
                </a:lnTo>
                <a:lnTo>
                  <a:pt x="2584211" y="617190"/>
                </a:lnTo>
                <a:lnTo>
                  <a:pt x="2583871" y="612901"/>
                </a:lnTo>
                <a:lnTo>
                  <a:pt x="2587145" y="609164"/>
                </a:lnTo>
                <a:lnTo>
                  <a:pt x="2595728" y="608569"/>
                </a:lnTo>
                <a:lnTo>
                  <a:pt x="2599467" y="611839"/>
                </a:lnTo>
                <a:lnTo>
                  <a:pt x="2600065" y="620419"/>
                </a:lnTo>
                <a:lnTo>
                  <a:pt x="2596832" y="624156"/>
                </a:lnTo>
                <a:lnTo>
                  <a:pt x="2592541" y="624452"/>
                </a:lnTo>
                <a:close/>
              </a:path>
              <a:path w="3557905" h="1492884">
                <a:moveTo>
                  <a:pt x="2770987" y="655329"/>
                </a:moveTo>
                <a:lnTo>
                  <a:pt x="2766949" y="655329"/>
                </a:lnTo>
                <a:lnTo>
                  <a:pt x="2765804" y="655074"/>
                </a:lnTo>
                <a:lnTo>
                  <a:pt x="2760832" y="652739"/>
                </a:lnTo>
                <a:lnTo>
                  <a:pt x="2759172" y="648110"/>
                </a:lnTo>
                <a:lnTo>
                  <a:pt x="2761002" y="644203"/>
                </a:lnTo>
                <a:lnTo>
                  <a:pt x="2762870" y="640294"/>
                </a:lnTo>
                <a:lnTo>
                  <a:pt x="2767501" y="638639"/>
                </a:lnTo>
                <a:lnTo>
                  <a:pt x="2771411" y="640464"/>
                </a:lnTo>
                <a:lnTo>
                  <a:pt x="2775320" y="642332"/>
                </a:lnTo>
                <a:lnTo>
                  <a:pt x="2776980" y="646963"/>
                </a:lnTo>
                <a:lnTo>
                  <a:pt x="2775108" y="650870"/>
                </a:lnTo>
                <a:lnTo>
                  <a:pt x="2773793" y="653674"/>
                </a:lnTo>
                <a:lnTo>
                  <a:pt x="2770987" y="655329"/>
                </a:lnTo>
                <a:close/>
              </a:path>
              <a:path w="3557905" h="1492884">
                <a:moveTo>
                  <a:pt x="3394294" y="1410297"/>
                </a:moveTo>
                <a:lnTo>
                  <a:pt x="3390256" y="1410297"/>
                </a:lnTo>
                <a:lnTo>
                  <a:pt x="3389023" y="1409999"/>
                </a:lnTo>
                <a:lnTo>
                  <a:pt x="3384051" y="1407452"/>
                </a:lnTo>
                <a:lnTo>
                  <a:pt x="3382566" y="1402736"/>
                </a:lnTo>
                <a:lnTo>
                  <a:pt x="3386475" y="1395092"/>
                </a:lnTo>
                <a:lnTo>
                  <a:pt x="3391190" y="1393564"/>
                </a:lnTo>
                <a:lnTo>
                  <a:pt x="3395016" y="1395559"/>
                </a:lnTo>
                <a:lnTo>
                  <a:pt x="3398842" y="1397512"/>
                </a:lnTo>
                <a:lnTo>
                  <a:pt x="3400370" y="1402228"/>
                </a:lnTo>
                <a:lnTo>
                  <a:pt x="3398415" y="1406050"/>
                </a:lnTo>
                <a:lnTo>
                  <a:pt x="3397012" y="1408725"/>
                </a:lnTo>
                <a:lnTo>
                  <a:pt x="3394294" y="1410297"/>
                </a:lnTo>
                <a:close/>
              </a:path>
              <a:path w="3557905" h="1492884">
                <a:moveTo>
                  <a:pt x="1863290" y="969914"/>
                </a:moveTo>
                <a:lnTo>
                  <a:pt x="1859252" y="969914"/>
                </a:lnTo>
                <a:lnTo>
                  <a:pt x="1856616" y="968469"/>
                </a:lnTo>
                <a:lnTo>
                  <a:pt x="1853047" y="962141"/>
                </a:lnTo>
                <a:lnTo>
                  <a:pt x="1854407" y="957428"/>
                </a:lnTo>
                <a:lnTo>
                  <a:pt x="1861929" y="953181"/>
                </a:lnTo>
                <a:lnTo>
                  <a:pt x="1866689" y="954539"/>
                </a:lnTo>
                <a:lnTo>
                  <a:pt x="1870895" y="962056"/>
                </a:lnTo>
                <a:lnTo>
                  <a:pt x="1869579" y="966814"/>
                </a:lnTo>
                <a:lnTo>
                  <a:pt x="1865797" y="968894"/>
                </a:lnTo>
                <a:lnTo>
                  <a:pt x="1864605" y="969574"/>
                </a:lnTo>
                <a:lnTo>
                  <a:pt x="1863290" y="969914"/>
                </a:lnTo>
                <a:close/>
              </a:path>
              <a:path w="3557905" h="1492884">
                <a:moveTo>
                  <a:pt x="1941825" y="925106"/>
                </a:moveTo>
                <a:lnTo>
                  <a:pt x="1937828" y="925106"/>
                </a:lnTo>
                <a:lnTo>
                  <a:pt x="1935195" y="923704"/>
                </a:lnTo>
                <a:lnTo>
                  <a:pt x="1931582" y="917462"/>
                </a:lnTo>
                <a:lnTo>
                  <a:pt x="1932856" y="912704"/>
                </a:lnTo>
                <a:lnTo>
                  <a:pt x="1940337" y="908372"/>
                </a:lnTo>
                <a:lnTo>
                  <a:pt x="1945097" y="909648"/>
                </a:lnTo>
                <a:lnTo>
                  <a:pt x="1949432" y="917122"/>
                </a:lnTo>
                <a:lnTo>
                  <a:pt x="1948156" y="921879"/>
                </a:lnTo>
                <a:lnTo>
                  <a:pt x="1943184" y="924766"/>
                </a:lnTo>
                <a:lnTo>
                  <a:pt x="1941825" y="925106"/>
                </a:lnTo>
                <a:close/>
              </a:path>
              <a:path w="3557905" h="1492884">
                <a:moveTo>
                  <a:pt x="2375722" y="682979"/>
                </a:moveTo>
                <a:lnTo>
                  <a:pt x="2371684" y="682979"/>
                </a:lnTo>
                <a:lnTo>
                  <a:pt x="2368795" y="681195"/>
                </a:lnTo>
                <a:lnTo>
                  <a:pt x="2365819" y="674314"/>
                </a:lnTo>
                <a:lnTo>
                  <a:pt x="2367646" y="669727"/>
                </a:lnTo>
                <a:lnTo>
                  <a:pt x="2371642" y="668029"/>
                </a:lnTo>
                <a:lnTo>
                  <a:pt x="2375593" y="666287"/>
                </a:lnTo>
                <a:lnTo>
                  <a:pt x="2380183" y="668114"/>
                </a:lnTo>
                <a:lnTo>
                  <a:pt x="2383582" y="676056"/>
                </a:lnTo>
                <a:lnTo>
                  <a:pt x="2381756" y="680641"/>
                </a:lnTo>
                <a:lnTo>
                  <a:pt x="2376784" y="682765"/>
                </a:lnTo>
                <a:lnTo>
                  <a:pt x="2375722" y="682979"/>
                </a:lnTo>
                <a:close/>
              </a:path>
              <a:path w="3557905" h="1492884">
                <a:moveTo>
                  <a:pt x="3224604" y="1262455"/>
                </a:moveTo>
                <a:lnTo>
                  <a:pt x="3220607" y="1262455"/>
                </a:lnTo>
                <a:lnTo>
                  <a:pt x="3218312" y="1261435"/>
                </a:lnTo>
                <a:lnTo>
                  <a:pt x="3214104" y="1256084"/>
                </a:lnTo>
                <a:lnTo>
                  <a:pt x="3214660" y="1251157"/>
                </a:lnTo>
                <a:lnTo>
                  <a:pt x="3218059" y="1248525"/>
                </a:lnTo>
                <a:lnTo>
                  <a:pt x="3221458" y="1245848"/>
                </a:lnTo>
                <a:lnTo>
                  <a:pt x="3226347" y="1246443"/>
                </a:lnTo>
                <a:lnTo>
                  <a:pt x="3229024" y="1249799"/>
                </a:lnTo>
                <a:lnTo>
                  <a:pt x="3231701" y="1253195"/>
                </a:lnTo>
                <a:lnTo>
                  <a:pt x="3231103" y="1258123"/>
                </a:lnTo>
                <a:lnTo>
                  <a:pt x="3227704" y="1260756"/>
                </a:lnTo>
                <a:lnTo>
                  <a:pt x="3226301" y="1261903"/>
                </a:lnTo>
                <a:lnTo>
                  <a:pt x="3224604" y="1262455"/>
                </a:lnTo>
                <a:close/>
              </a:path>
              <a:path w="3557905" h="1492884">
                <a:moveTo>
                  <a:pt x="3354984" y="1387448"/>
                </a:moveTo>
                <a:lnTo>
                  <a:pt x="3350987" y="1387448"/>
                </a:lnTo>
                <a:lnTo>
                  <a:pt x="3349502" y="1387023"/>
                </a:lnTo>
                <a:lnTo>
                  <a:pt x="3344571" y="1383753"/>
                </a:lnTo>
                <a:lnTo>
                  <a:pt x="3343596" y="1378910"/>
                </a:lnTo>
                <a:lnTo>
                  <a:pt x="3346016" y="1375344"/>
                </a:lnTo>
                <a:lnTo>
                  <a:pt x="3348398" y="1371733"/>
                </a:lnTo>
                <a:lnTo>
                  <a:pt x="3353241" y="1370798"/>
                </a:lnTo>
                <a:lnTo>
                  <a:pt x="3360379" y="1375555"/>
                </a:lnTo>
                <a:lnTo>
                  <a:pt x="3361359" y="1380397"/>
                </a:lnTo>
                <a:lnTo>
                  <a:pt x="3357491" y="1386258"/>
                </a:lnTo>
                <a:lnTo>
                  <a:pt x="3354984" y="1387448"/>
                </a:lnTo>
                <a:close/>
              </a:path>
              <a:path w="3557905" h="1492884">
                <a:moveTo>
                  <a:pt x="3197404" y="1226228"/>
                </a:moveTo>
                <a:lnTo>
                  <a:pt x="3193366" y="1226228"/>
                </a:lnTo>
                <a:lnTo>
                  <a:pt x="3190988" y="1225123"/>
                </a:lnTo>
                <a:lnTo>
                  <a:pt x="3189456" y="1222958"/>
                </a:lnTo>
                <a:lnTo>
                  <a:pt x="3186950" y="1219474"/>
                </a:lnTo>
                <a:lnTo>
                  <a:pt x="3187759" y="1214590"/>
                </a:lnTo>
                <a:lnTo>
                  <a:pt x="3191287" y="1212085"/>
                </a:lnTo>
                <a:lnTo>
                  <a:pt x="3194810" y="1209621"/>
                </a:lnTo>
                <a:lnTo>
                  <a:pt x="3199657" y="1210428"/>
                </a:lnTo>
                <a:lnTo>
                  <a:pt x="3204671" y="1217435"/>
                </a:lnTo>
                <a:lnTo>
                  <a:pt x="3203866" y="1222277"/>
                </a:lnTo>
                <a:lnTo>
                  <a:pt x="3198977" y="1225759"/>
                </a:lnTo>
                <a:lnTo>
                  <a:pt x="3197404" y="1226228"/>
                </a:lnTo>
                <a:close/>
              </a:path>
              <a:path w="3557905" h="1492884">
                <a:moveTo>
                  <a:pt x="3253671" y="1297153"/>
                </a:moveTo>
                <a:lnTo>
                  <a:pt x="3249675" y="1297153"/>
                </a:lnTo>
                <a:lnTo>
                  <a:pt x="3247550" y="1296262"/>
                </a:lnTo>
                <a:lnTo>
                  <a:pt x="3245977" y="1294520"/>
                </a:lnTo>
                <a:lnTo>
                  <a:pt x="3243130" y="1291293"/>
                </a:lnTo>
                <a:lnTo>
                  <a:pt x="3243429" y="1286366"/>
                </a:lnTo>
                <a:lnTo>
                  <a:pt x="3246658" y="1283479"/>
                </a:lnTo>
                <a:lnTo>
                  <a:pt x="3249886" y="1280632"/>
                </a:lnTo>
                <a:lnTo>
                  <a:pt x="3254817" y="1280930"/>
                </a:lnTo>
                <a:lnTo>
                  <a:pt x="3257664" y="1284157"/>
                </a:lnTo>
                <a:lnTo>
                  <a:pt x="3260511" y="1287386"/>
                </a:lnTo>
                <a:lnTo>
                  <a:pt x="3260216" y="1292355"/>
                </a:lnTo>
                <a:lnTo>
                  <a:pt x="3255497" y="1296517"/>
                </a:lnTo>
                <a:lnTo>
                  <a:pt x="3253671" y="1297153"/>
                </a:lnTo>
                <a:close/>
              </a:path>
              <a:path w="3557905" h="1492884">
                <a:moveTo>
                  <a:pt x="3284947" y="1329942"/>
                </a:moveTo>
                <a:lnTo>
                  <a:pt x="3280954" y="1329942"/>
                </a:lnTo>
                <a:lnTo>
                  <a:pt x="3278999" y="1329177"/>
                </a:lnTo>
                <a:lnTo>
                  <a:pt x="3274368" y="1324675"/>
                </a:lnTo>
                <a:lnTo>
                  <a:pt x="3274322" y="1319747"/>
                </a:lnTo>
                <a:lnTo>
                  <a:pt x="3277427" y="1316562"/>
                </a:lnTo>
                <a:lnTo>
                  <a:pt x="3280361" y="1313590"/>
                </a:lnTo>
                <a:lnTo>
                  <a:pt x="3285287" y="1313547"/>
                </a:lnTo>
                <a:lnTo>
                  <a:pt x="3288477" y="1316647"/>
                </a:lnTo>
                <a:lnTo>
                  <a:pt x="3291450" y="1319579"/>
                </a:lnTo>
                <a:lnTo>
                  <a:pt x="3291491" y="1324505"/>
                </a:lnTo>
                <a:lnTo>
                  <a:pt x="3288474" y="1327605"/>
                </a:lnTo>
                <a:lnTo>
                  <a:pt x="3286947" y="1329135"/>
                </a:lnTo>
                <a:lnTo>
                  <a:pt x="3284947" y="1329942"/>
                </a:lnTo>
                <a:close/>
              </a:path>
              <a:path w="3557905" h="1492884">
                <a:moveTo>
                  <a:pt x="1902641" y="947617"/>
                </a:moveTo>
                <a:lnTo>
                  <a:pt x="1898603" y="947617"/>
                </a:lnTo>
                <a:lnTo>
                  <a:pt x="1895970" y="946215"/>
                </a:lnTo>
                <a:lnTo>
                  <a:pt x="1892399" y="939971"/>
                </a:lnTo>
                <a:lnTo>
                  <a:pt x="1893716" y="935172"/>
                </a:lnTo>
                <a:lnTo>
                  <a:pt x="1901197" y="930925"/>
                </a:lnTo>
                <a:lnTo>
                  <a:pt x="1905955" y="932198"/>
                </a:lnTo>
                <a:lnTo>
                  <a:pt x="1908080" y="935937"/>
                </a:lnTo>
                <a:lnTo>
                  <a:pt x="1910248" y="939674"/>
                </a:lnTo>
                <a:lnTo>
                  <a:pt x="1908931" y="944473"/>
                </a:lnTo>
                <a:lnTo>
                  <a:pt x="1905192" y="946596"/>
                </a:lnTo>
                <a:lnTo>
                  <a:pt x="1903959" y="947277"/>
                </a:lnTo>
                <a:lnTo>
                  <a:pt x="1902641" y="947617"/>
                </a:lnTo>
                <a:close/>
              </a:path>
              <a:path w="3557905" h="1492884">
                <a:moveTo>
                  <a:pt x="2685864" y="628403"/>
                </a:moveTo>
                <a:lnTo>
                  <a:pt x="2681702" y="628403"/>
                </a:lnTo>
                <a:lnTo>
                  <a:pt x="2681233" y="628361"/>
                </a:lnTo>
                <a:lnTo>
                  <a:pt x="2676560" y="627552"/>
                </a:lnTo>
                <a:lnTo>
                  <a:pt x="2673667" y="623519"/>
                </a:lnTo>
                <a:lnTo>
                  <a:pt x="2675111" y="615025"/>
                </a:lnTo>
                <a:lnTo>
                  <a:pt x="2679149" y="612179"/>
                </a:lnTo>
                <a:lnTo>
                  <a:pt x="2687649" y="613623"/>
                </a:lnTo>
                <a:lnTo>
                  <a:pt x="2690496" y="617615"/>
                </a:lnTo>
                <a:lnTo>
                  <a:pt x="2689139" y="625684"/>
                </a:lnTo>
                <a:lnTo>
                  <a:pt x="2685864" y="628403"/>
                </a:lnTo>
                <a:close/>
              </a:path>
              <a:path w="3557905" h="1492884">
                <a:moveTo>
                  <a:pt x="2729341" y="638894"/>
                </a:moveTo>
                <a:lnTo>
                  <a:pt x="2725261" y="638894"/>
                </a:lnTo>
                <a:lnTo>
                  <a:pt x="2724494" y="638765"/>
                </a:lnTo>
                <a:lnTo>
                  <a:pt x="2719609" y="637237"/>
                </a:lnTo>
                <a:lnTo>
                  <a:pt x="2717314" y="632861"/>
                </a:lnTo>
                <a:lnTo>
                  <a:pt x="2719862" y="624622"/>
                </a:lnTo>
                <a:lnTo>
                  <a:pt x="2724282" y="622372"/>
                </a:lnTo>
                <a:lnTo>
                  <a:pt x="2732483" y="624921"/>
                </a:lnTo>
                <a:lnTo>
                  <a:pt x="2734778" y="629294"/>
                </a:lnTo>
                <a:lnTo>
                  <a:pt x="2733504" y="633415"/>
                </a:lnTo>
                <a:lnTo>
                  <a:pt x="2732441" y="636770"/>
                </a:lnTo>
                <a:lnTo>
                  <a:pt x="2729341" y="638894"/>
                </a:lnTo>
                <a:close/>
              </a:path>
              <a:path w="3557905" h="1492884">
                <a:moveTo>
                  <a:pt x="3147341" y="1150883"/>
                </a:moveTo>
                <a:lnTo>
                  <a:pt x="3143349" y="1150883"/>
                </a:lnTo>
                <a:lnTo>
                  <a:pt x="3140796" y="1149566"/>
                </a:lnTo>
                <a:lnTo>
                  <a:pt x="3137016" y="1143536"/>
                </a:lnTo>
                <a:lnTo>
                  <a:pt x="3138165" y="1138737"/>
                </a:lnTo>
                <a:lnTo>
                  <a:pt x="3141817" y="1136443"/>
                </a:lnTo>
                <a:lnTo>
                  <a:pt x="3145473" y="1134191"/>
                </a:lnTo>
                <a:lnTo>
                  <a:pt x="3150275" y="1135296"/>
                </a:lnTo>
                <a:lnTo>
                  <a:pt x="3152570" y="1138948"/>
                </a:lnTo>
                <a:lnTo>
                  <a:pt x="3154824" y="1142644"/>
                </a:lnTo>
                <a:lnTo>
                  <a:pt x="3153716" y="1147443"/>
                </a:lnTo>
                <a:lnTo>
                  <a:pt x="3150064" y="1149695"/>
                </a:lnTo>
                <a:lnTo>
                  <a:pt x="3148789" y="1150501"/>
                </a:lnTo>
                <a:lnTo>
                  <a:pt x="3147341" y="1150883"/>
                </a:lnTo>
                <a:close/>
              </a:path>
              <a:path w="3557905" h="1492884">
                <a:moveTo>
                  <a:pt x="1823681" y="991786"/>
                </a:moveTo>
                <a:lnTo>
                  <a:pt x="1819687" y="991786"/>
                </a:lnTo>
                <a:lnTo>
                  <a:pt x="1817010" y="990343"/>
                </a:lnTo>
                <a:lnTo>
                  <a:pt x="1815566" y="987751"/>
                </a:lnTo>
                <a:lnTo>
                  <a:pt x="1813524" y="983972"/>
                </a:lnTo>
                <a:lnTo>
                  <a:pt x="1814885" y="979215"/>
                </a:lnTo>
                <a:lnTo>
                  <a:pt x="1822492" y="975094"/>
                </a:lnTo>
                <a:lnTo>
                  <a:pt x="1827209" y="976496"/>
                </a:lnTo>
                <a:lnTo>
                  <a:pt x="1829292" y="980277"/>
                </a:lnTo>
                <a:lnTo>
                  <a:pt x="1831332" y="984057"/>
                </a:lnTo>
                <a:lnTo>
                  <a:pt x="1829971" y="988771"/>
                </a:lnTo>
                <a:lnTo>
                  <a:pt x="1824999" y="991490"/>
                </a:lnTo>
                <a:lnTo>
                  <a:pt x="1823681" y="991786"/>
                </a:lnTo>
                <a:close/>
              </a:path>
              <a:path w="3557905" h="1492884">
                <a:moveTo>
                  <a:pt x="3522209" y="1456335"/>
                </a:moveTo>
                <a:lnTo>
                  <a:pt x="3518129" y="1456335"/>
                </a:lnTo>
                <a:lnTo>
                  <a:pt x="3517453" y="1456250"/>
                </a:lnTo>
                <a:lnTo>
                  <a:pt x="3512647" y="1454977"/>
                </a:lnTo>
                <a:lnTo>
                  <a:pt x="3510099" y="1450730"/>
                </a:lnTo>
                <a:lnTo>
                  <a:pt x="3511279" y="1446269"/>
                </a:lnTo>
                <a:lnTo>
                  <a:pt x="3512265" y="1442406"/>
                </a:lnTo>
                <a:lnTo>
                  <a:pt x="3516515" y="1439898"/>
                </a:lnTo>
                <a:lnTo>
                  <a:pt x="3524844" y="1442022"/>
                </a:lnTo>
                <a:lnTo>
                  <a:pt x="3527351" y="1446269"/>
                </a:lnTo>
                <a:lnTo>
                  <a:pt x="3525396" y="1453957"/>
                </a:lnTo>
                <a:lnTo>
                  <a:pt x="3522209" y="1456335"/>
                </a:lnTo>
                <a:close/>
              </a:path>
              <a:path w="3557905" h="1492884">
                <a:moveTo>
                  <a:pt x="3557903" y="1465871"/>
                </a:moveTo>
                <a:lnTo>
                  <a:pt x="3556846" y="1465636"/>
                </a:lnTo>
                <a:lnTo>
                  <a:pt x="3554211" y="1461474"/>
                </a:lnTo>
                <a:lnTo>
                  <a:pt x="3555103" y="1457271"/>
                </a:lnTo>
                <a:lnTo>
                  <a:pt x="3556037" y="1453065"/>
                </a:lnTo>
                <a:lnTo>
                  <a:pt x="3557903" y="1451867"/>
                </a:lnTo>
                <a:lnTo>
                  <a:pt x="3557903" y="1465871"/>
                </a:lnTo>
                <a:close/>
              </a:path>
              <a:path w="3557905" h="1492884">
                <a:moveTo>
                  <a:pt x="1980964" y="902468"/>
                </a:moveTo>
                <a:lnTo>
                  <a:pt x="1976926" y="902468"/>
                </a:lnTo>
                <a:lnTo>
                  <a:pt x="1974335" y="901068"/>
                </a:lnTo>
                <a:lnTo>
                  <a:pt x="1970722" y="894824"/>
                </a:lnTo>
                <a:lnTo>
                  <a:pt x="1971996" y="890067"/>
                </a:lnTo>
                <a:lnTo>
                  <a:pt x="1979433" y="885735"/>
                </a:lnTo>
                <a:lnTo>
                  <a:pt x="1984237" y="887010"/>
                </a:lnTo>
                <a:lnTo>
                  <a:pt x="1986403" y="890747"/>
                </a:lnTo>
                <a:lnTo>
                  <a:pt x="1988528" y="894484"/>
                </a:lnTo>
                <a:lnTo>
                  <a:pt x="1987254" y="899241"/>
                </a:lnTo>
                <a:lnTo>
                  <a:pt x="1982324" y="902130"/>
                </a:lnTo>
                <a:lnTo>
                  <a:pt x="1980964" y="902468"/>
                </a:lnTo>
                <a:close/>
              </a:path>
              <a:path w="3557905" h="1492884">
                <a:moveTo>
                  <a:pt x="2810127" y="677203"/>
                </a:moveTo>
                <a:lnTo>
                  <a:pt x="2806131" y="677203"/>
                </a:lnTo>
                <a:lnTo>
                  <a:pt x="2804645" y="676778"/>
                </a:lnTo>
                <a:lnTo>
                  <a:pt x="2799715" y="673634"/>
                </a:lnTo>
                <a:lnTo>
                  <a:pt x="2798652" y="668835"/>
                </a:lnTo>
                <a:lnTo>
                  <a:pt x="2803284" y="661573"/>
                </a:lnTo>
                <a:lnTo>
                  <a:pt x="2808131" y="660511"/>
                </a:lnTo>
                <a:lnTo>
                  <a:pt x="2811783" y="662805"/>
                </a:lnTo>
                <a:lnTo>
                  <a:pt x="2815398" y="665140"/>
                </a:lnTo>
                <a:lnTo>
                  <a:pt x="2816460" y="669982"/>
                </a:lnTo>
                <a:lnTo>
                  <a:pt x="2812634" y="675928"/>
                </a:lnTo>
                <a:lnTo>
                  <a:pt x="2810127" y="677203"/>
                </a:lnTo>
                <a:close/>
              </a:path>
              <a:path w="3557905" h="1492884">
                <a:moveTo>
                  <a:pt x="3478566" y="1443976"/>
                </a:moveTo>
                <a:lnTo>
                  <a:pt x="3474487" y="1443976"/>
                </a:lnTo>
                <a:lnTo>
                  <a:pt x="3473677" y="1443849"/>
                </a:lnTo>
                <a:lnTo>
                  <a:pt x="3472914" y="1443594"/>
                </a:lnTo>
                <a:lnTo>
                  <a:pt x="3468793" y="1442321"/>
                </a:lnTo>
                <a:lnTo>
                  <a:pt x="3466498" y="1437945"/>
                </a:lnTo>
                <a:lnTo>
                  <a:pt x="3467813" y="1433826"/>
                </a:lnTo>
                <a:lnTo>
                  <a:pt x="3469087" y="1429706"/>
                </a:lnTo>
                <a:lnTo>
                  <a:pt x="3473466" y="1427456"/>
                </a:lnTo>
                <a:lnTo>
                  <a:pt x="3481712" y="1430004"/>
                </a:lnTo>
                <a:lnTo>
                  <a:pt x="3483961" y="1434420"/>
                </a:lnTo>
                <a:lnTo>
                  <a:pt x="3481625" y="1441852"/>
                </a:lnTo>
                <a:lnTo>
                  <a:pt x="3478566" y="1443976"/>
                </a:lnTo>
                <a:close/>
              </a:path>
              <a:path w="3557905" h="1492884">
                <a:moveTo>
                  <a:pt x="2879737" y="733859"/>
                </a:moveTo>
                <a:lnTo>
                  <a:pt x="2875745" y="733859"/>
                </a:lnTo>
                <a:lnTo>
                  <a:pt x="2873786" y="733137"/>
                </a:lnTo>
                <a:lnTo>
                  <a:pt x="2869200" y="728592"/>
                </a:lnTo>
                <a:lnTo>
                  <a:pt x="2869281" y="723538"/>
                </a:lnTo>
                <a:lnTo>
                  <a:pt x="2875234" y="717507"/>
                </a:lnTo>
                <a:lnTo>
                  <a:pt x="2880160" y="717507"/>
                </a:lnTo>
                <a:lnTo>
                  <a:pt x="2886282" y="723538"/>
                </a:lnTo>
                <a:lnTo>
                  <a:pt x="2886239" y="728592"/>
                </a:lnTo>
                <a:lnTo>
                  <a:pt x="2881779" y="733094"/>
                </a:lnTo>
                <a:lnTo>
                  <a:pt x="2879737" y="733859"/>
                </a:lnTo>
                <a:close/>
              </a:path>
              <a:path w="3557905" h="1492884">
                <a:moveTo>
                  <a:pt x="1848669" y="891044"/>
                </a:moveTo>
                <a:lnTo>
                  <a:pt x="1844803" y="891044"/>
                </a:lnTo>
                <a:lnTo>
                  <a:pt x="1842294" y="889727"/>
                </a:lnTo>
                <a:lnTo>
                  <a:pt x="1838725" y="883825"/>
                </a:lnTo>
                <a:lnTo>
                  <a:pt x="1839873" y="879194"/>
                </a:lnTo>
                <a:lnTo>
                  <a:pt x="1847013" y="874906"/>
                </a:lnTo>
                <a:lnTo>
                  <a:pt x="1851645" y="876052"/>
                </a:lnTo>
                <a:lnTo>
                  <a:pt x="1853813" y="879619"/>
                </a:lnTo>
                <a:lnTo>
                  <a:pt x="1855938" y="883188"/>
                </a:lnTo>
                <a:lnTo>
                  <a:pt x="1854790" y="887817"/>
                </a:lnTo>
                <a:lnTo>
                  <a:pt x="1851219" y="889940"/>
                </a:lnTo>
                <a:lnTo>
                  <a:pt x="1849987" y="890706"/>
                </a:lnTo>
                <a:lnTo>
                  <a:pt x="1848669" y="891044"/>
                </a:lnTo>
                <a:close/>
              </a:path>
              <a:path w="3557905" h="1492884">
                <a:moveTo>
                  <a:pt x="2933709" y="615620"/>
                </a:moveTo>
                <a:lnTo>
                  <a:pt x="2929842" y="615620"/>
                </a:lnTo>
                <a:lnTo>
                  <a:pt x="2927845" y="614855"/>
                </a:lnTo>
                <a:lnTo>
                  <a:pt x="2923508" y="610311"/>
                </a:lnTo>
                <a:lnTo>
                  <a:pt x="2923596" y="605554"/>
                </a:lnTo>
                <a:lnTo>
                  <a:pt x="2926571" y="602665"/>
                </a:lnTo>
                <a:lnTo>
                  <a:pt x="2929588" y="599778"/>
                </a:lnTo>
                <a:lnTo>
                  <a:pt x="2934344" y="599861"/>
                </a:lnTo>
                <a:lnTo>
                  <a:pt x="2937237" y="602879"/>
                </a:lnTo>
                <a:lnTo>
                  <a:pt x="2940126" y="605850"/>
                </a:lnTo>
                <a:lnTo>
                  <a:pt x="2940043" y="610649"/>
                </a:lnTo>
                <a:lnTo>
                  <a:pt x="2937067" y="613538"/>
                </a:lnTo>
                <a:lnTo>
                  <a:pt x="2935577" y="614940"/>
                </a:lnTo>
                <a:lnTo>
                  <a:pt x="2933709" y="615620"/>
                </a:lnTo>
                <a:close/>
              </a:path>
              <a:path w="3557905" h="1492884">
                <a:moveTo>
                  <a:pt x="3371344" y="1183288"/>
                </a:moveTo>
                <a:lnTo>
                  <a:pt x="3367434" y="1183288"/>
                </a:lnTo>
                <a:lnTo>
                  <a:pt x="3366202" y="1182992"/>
                </a:lnTo>
                <a:lnTo>
                  <a:pt x="3365015" y="1182311"/>
                </a:lnTo>
                <a:lnTo>
                  <a:pt x="3361400" y="1180316"/>
                </a:lnTo>
                <a:lnTo>
                  <a:pt x="3360084" y="1175729"/>
                </a:lnTo>
                <a:lnTo>
                  <a:pt x="3364164" y="1168423"/>
                </a:lnTo>
                <a:lnTo>
                  <a:pt x="3368754" y="1167150"/>
                </a:lnTo>
                <a:lnTo>
                  <a:pt x="3372365" y="1169188"/>
                </a:lnTo>
                <a:lnTo>
                  <a:pt x="3376021" y="1171183"/>
                </a:lnTo>
                <a:lnTo>
                  <a:pt x="3377295" y="1175771"/>
                </a:lnTo>
                <a:lnTo>
                  <a:pt x="3373896" y="1181886"/>
                </a:lnTo>
                <a:lnTo>
                  <a:pt x="3371344" y="1183288"/>
                </a:lnTo>
                <a:close/>
              </a:path>
              <a:path w="3557905" h="1492884">
                <a:moveTo>
                  <a:pt x="1255409" y="1063052"/>
                </a:moveTo>
                <a:lnTo>
                  <a:pt x="1251371" y="1063052"/>
                </a:lnTo>
                <a:lnTo>
                  <a:pt x="1250564" y="1062967"/>
                </a:lnTo>
                <a:lnTo>
                  <a:pt x="1246441" y="1062289"/>
                </a:lnTo>
                <a:lnTo>
                  <a:pt x="1243637" y="1058423"/>
                </a:lnTo>
                <a:lnTo>
                  <a:pt x="1244997" y="1050226"/>
                </a:lnTo>
                <a:lnTo>
                  <a:pt x="1248865" y="1047424"/>
                </a:lnTo>
                <a:lnTo>
                  <a:pt x="1257065" y="1048741"/>
                </a:lnTo>
                <a:lnTo>
                  <a:pt x="1259871" y="1052604"/>
                </a:lnTo>
                <a:lnTo>
                  <a:pt x="1258597" y="1060420"/>
                </a:lnTo>
                <a:lnTo>
                  <a:pt x="1255409" y="1063052"/>
                </a:lnTo>
                <a:close/>
              </a:path>
              <a:path w="3557905" h="1492884">
                <a:moveTo>
                  <a:pt x="1809658" y="913980"/>
                </a:moveTo>
                <a:lnTo>
                  <a:pt x="1805790" y="913980"/>
                </a:lnTo>
                <a:lnTo>
                  <a:pt x="1803240" y="912619"/>
                </a:lnTo>
                <a:lnTo>
                  <a:pt x="1799756" y="906589"/>
                </a:lnTo>
                <a:lnTo>
                  <a:pt x="1800988" y="902002"/>
                </a:lnTo>
                <a:lnTo>
                  <a:pt x="1808212" y="897840"/>
                </a:lnTo>
                <a:lnTo>
                  <a:pt x="1812802" y="899071"/>
                </a:lnTo>
                <a:lnTo>
                  <a:pt x="1816966" y="906292"/>
                </a:lnTo>
                <a:lnTo>
                  <a:pt x="1815734" y="910879"/>
                </a:lnTo>
                <a:lnTo>
                  <a:pt x="1810976" y="913640"/>
                </a:lnTo>
                <a:lnTo>
                  <a:pt x="1809658" y="913980"/>
                </a:lnTo>
                <a:close/>
              </a:path>
              <a:path w="3557905" h="1492884">
                <a:moveTo>
                  <a:pt x="1770178" y="936192"/>
                </a:moveTo>
                <a:lnTo>
                  <a:pt x="1766310" y="936192"/>
                </a:lnTo>
                <a:lnTo>
                  <a:pt x="1763718" y="934790"/>
                </a:lnTo>
                <a:lnTo>
                  <a:pt x="1762359" y="932283"/>
                </a:lnTo>
                <a:lnTo>
                  <a:pt x="1760361" y="928675"/>
                </a:lnTo>
                <a:lnTo>
                  <a:pt x="1761678" y="924087"/>
                </a:lnTo>
                <a:lnTo>
                  <a:pt x="1765333" y="922090"/>
                </a:lnTo>
                <a:lnTo>
                  <a:pt x="1768987" y="920052"/>
                </a:lnTo>
                <a:lnTo>
                  <a:pt x="1773577" y="921369"/>
                </a:lnTo>
                <a:lnTo>
                  <a:pt x="1777571" y="928675"/>
                </a:lnTo>
                <a:lnTo>
                  <a:pt x="1776256" y="933260"/>
                </a:lnTo>
                <a:lnTo>
                  <a:pt x="1771452" y="935894"/>
                </a:lnTo>
                <a:lnTo>
                  <a:pt x="1770178" y="936192"/>
                </a:lnTo>
                <a:close/>
              </a:path>
              <a:path w="3557905" h="1492884">
                <a:moveTo>
                  <a:pt x="3499645" y="1227968"/>
                </a:moveTo>
                <a:lnTo>
                  <a:pt x="3495694" y="1227968"/>
                </a:lnTo>
                <a:lnTo>
                  <a:pt x="3495096" y="1227926"/>
                </a:lnTo>
                <a:lnTo>
                  <a:pt x="3490506" y="1226865"/>
                </a:lnTo>
                <a:lnTo>
                  <a:pt x="3487958" y="1222829"/>
                </a:lnTo>
                <a:lnTo>
                  <a:pt x="3488892" y="1218795"/>
                </a:lnTo>
                <a:lnTo>
                  <a:pt x="3489784" y="1214716"/>
                </a:lnTo>
                <a:lnTo>
                  <a:pt x="3493822" y="1212170"/>
                </a:lnTo>
                <a:lnTo>
                  <a:pt x="3501940" y="1214038"/>
                </a:lnTo>
                <a:lnTo>
                  <a:pt x="3504488" y="1218072"/>
                </a:lnTo>
                <a:lnTo>
                  <a:pt x="3502745" y="1225633"/>
                </a:lnTo>
                <a:lnTo>
                  <a:pt x="3499645" y="1227968"/>
                </a:lnTo>
                <a:close/>
              </a:path>
              <a:path w="3557905" h="1492884">
                <a:moveTo>
                  <a:pt x="3297484" y="1130624"/>
                </a:moveTo>
                <a:lnTo>
                  <a:pt x="3293662" y="1130624"/>
                </a:lnTo>
                <a:lnTo>
                  <a:pt x="3291877" y="1130029"/>
                </a:lnTo>
                <a:lnTo>
                  <a:pt x="3287287" y="1125995"/>
                </a:lnTo>
                <a:lnTo>
                  <a:pt x="3287030" y="1121238"/>
                </a:lnTo>
                <a:lnTo>
                  <a:pt x="3289794" y="1118094"/>
                </a:lnTo>
                <a:lnTo>
                  <a:pt x="3292554" y="1114994"/>
                </a:lnTo>
                <a:lnTo>
                  <a:pt x="3297314" y="1114698"/>
                </a:lnTo>
                <a:lnTo>
                  <a:pt x="3303518" y="1120218"/>
                </a:lnTo>
                <a:lnTo>
                  <a:pt x="3303817" y="1125019"/>
                </a:lnTo>
                <a:lnTo>
                  <a:pt x="3299567" y="1129774"/>
                </a:lnTo>
                <a:lnTo>
                  <a:pt x="3297484" y="1130624"/>
                </a:lnTo>
                <a:close/>
              </a:path>
              <a:path w="3557905" h="1492884">
                <a:moveTo>
                  <a:pt x="2392422" y="567840"/>
                </a:moveTo>
                <a:lnTo>
                  <a:pt x="2388512" y="567840"/>
                </a:lnTo>
                <a:lnTo>
                  <a:pt x="2385794" y="566268"/>
                </a:lnTo>
                <a:lnTo>
                  <a:pt x="2384516" y="563508"/>
                </a:lnTo>
                <a:lnTo>
                  <a:pt x="2382731" y="559769"/>
                </a:lnTo>
                <a:lnTo>
                  <a:pt x="2384346" y="555266"/>
                </a:lnTo>
                <a:lnTo>
                  <a:pt x="2391870" y="551743"/>
                </a:lnTo>
                <a:lnTo>
                  <a:pt x="2396373" y="553357"/>
                </a:lnTo>
                <a:lnTo>
                  <a:pt x="2398157" y="557093"/>
                </a:lnTo>
                <a:lnTo>
                  <a:pt x="2399900" y="560874"/>
                </a:lnTo>
                <a:lnTo>
                  <a:pt x="2398286" y="565376"/>
                </a:lnTo>
                <a:lnTo>
                  <a:pt x="2393484" y="567626"/>
                </a:lnTo>
                <a:lnTo>
                  <a:pt x="2392422" y="567840"/>
                </a:lnTo>
                <a:close/>
              </a:path>
              <a:path w="3557905" h="1492884">
                <a:moveTo>
                  <a:pt x="2743958" y="501966"/>
                </a:moveTo>
                <a:lnTo>
                  <a:pt x="2739965" y="501966"/>
                </a:lnTo>
                <a:lnTo>
                  <a:pt x="2739413" y="501924"/>
                </a:lnTo>
                <a:lnTo>
                  <a:pt x="2738903" y="501796"/>
                </a:lnTo>
                <a:lnTo>
                  <a:pt x="2734823" y="500904"/>
                </a:lnTo>
                <a:lnTo>
                  <a:pt x="2732229" y="496912"/>
                </a:lnTo>
                <a:lnTo>
                  <a:pt x="2733122" y="492835"/>
                </a:lnTo>
                <a:lnTo>
                  <a:pt x="2733972" y="488758"/>
                </a:lnTo>
                <a:lnTo>
                  <a:pt x="2737965" y="486168"/>
                </a:lnTo>
                <a:lnTo>
                  <a:pt x="2742044" y="487060"/>
                </a:lnTo>
                <a:lnTo>
                  <a:pt x="2746128" y="487908"/>
                </a:lnTo>
                <a:lnTo>
                  <a:pt x="2748718" y="491943"/>
                </a:lnTo>
                <a:lnTo>
                  <a:pt x="2747103" y="499546"/>
                </a:lnTo>
                <a:lnTo>
                  <a:pt x="2743958" y="501966"/>
                </a:lnTo>
                <a:close/>
              </a:path>
              <a:path w="3557905" h="1492884">
                <a:moveTo>
                  <a:pt x="2991209" y="685059"/>
                </a:moveTo>
                <a:lnTo>
                  <a:pt x="2987341" y="685059"/>
                </a:lnTo>
                <a:lnTo>
                  <a:pt x="2985046" y="683997"/>
                </a:lnTo>
                <a:lnTo>
                  <a:pt x="2981137" y="678603"/>
                </a:lnTo>
                <a:lnTo>
                  <a:pt x="2981859" y="673889"/>
                </a:lnTo>
                <a:lnTo>
                  <a:pt x="2988574" y="668962"/>
                </a:lnTo>
                <a:lnTo>
                  <a:pt x="2993289" y="669727"/>
                </a:lnTo>
                <a:lnTo>
                  <a:pt x="2998219" y="676438"/>
                </a:lnTo>
                <a:lnTo>
                  <a:pt x="2997455" y="681152"/>
                </a:lnTo>
                <a:lnTo>
                  <a:pt x="2994098" y="683574"/>
                </a:lnTo>
                <a:lnTo>
                  <a:pt x="2992778" y="684592"/>
                </a:lnTo>
                <a:lnTo>
                  <a:pt x="2991209" y="685059"/>
                </a:lnTo>
                <a:close/>
              </a:path>
              <a:path w="3557905" h="1492884">
                <a:moveTo>
                  <a:pt x="2827765" y="532928"/>
                </a:moveTo>
                <a:lnTo>
                  <a:pt x="2823897" y="532928"/>
                </a:lnTo>
                <a:lnTo>
                  <a:pt x="2822665" y="532631"/>
                </a:lnTo>
                <a:lnTo>
                  <a:pt x="2821515" y="532036"/>
                </a:lnTo>
                <a:lnTo>
                  <a:pt x="2817863" y="530082"/>
                </a:lnTo>
                <a:lnTo>
                  <a:pt x="2816502" y="525495"/>
                </a:lnTo>
                <a:lnTo>
                  <a:pt x="2820411" y="518189"/>
                </a:lnTo>
                <a:lnTo>
                  <a:pt x="2825001" y="516789"/>
                </a:lnTo>
                <a:lnTo>
                  <a:pt x="2828657" y="518784"/>
                </a:lnTo>
                <a:lnTo>
                  <a:pt x="2832310" y="520738"/>
                </a:lnTo>
                <a:lnTo>
                  <a:pt x="2833712" y="525284"/>
                </a:lnTo>
                <a:lnTo>
                  <a:pt x="2830355" y="531484"/>
                </a:lnTo>
                <a:lnTo>
                  <a:pt x="2827765" y="532928"/>
                </a:lnTo>
                <a:close/>
              </a:path>
              <a:path w="3557905" h="1492884">
                <a:moveTo>
                  <a:pt x="2351879" y="587800"/>
                </a:moveTo>
                <a:lnTo>
                  <a:pt x="2347970" y="587800"/>
                </a:lnTo>
                <a:lnTo>
                  <a:pt x="2345334" y="586313"/>
                </a:lnTo>
                <a:lnTo>
                  <a:pt x="2344019" y="583681"/>
                </a:lnTo>
                <a:lnTo>
                  <a:pt x="2342106" y="579986"/>
                </a:lnTo>
                <a:lnTo>
                  <a:pt x="2343591" y="575440"/>
                </a:lnTo>
                <a:lnTo>
                  <a:pt x="2347289" y="573530"/>
                </a:lnTo>
                <a:lnTo>
                  <a:pt x="2350987" y="571662"/>
                </a:lnTo>
                <a:lnTo>
                  <a:pt x="2355535" y="573149"/>
                </a:lnTo>
                <a:lnTo>
                  <a:pt x="2357403" y="576842"/>
                </a:lnTo>
                <a:lnTo>
                  <a:pt x="2359316" y="580538"/>
                </a:lnTo>
                <a:lnTo>
                  <a:pt x="2357830" y="585081"/>
                </a:lnTo>
                <a:lnTo>
                  <a:pt x="2354133" y="586952"/>
                </a:lnTo>
                <a:lnTo>
                  <a:pt x="2353029" y="587545"/>
                </a:lnTo>
                <a:lnTo>
                  <a:pt x="2351879" y="587800"/>
                </a:lnTo>
                <a:close/>
              </a:path>
              <a:path w="3557905" h="1492884">
                <a:moveTo>
                  <a:pt x="2272452" y="630866"/>
                </a:moveTo>
                <a:lnTo>
                  <a:pt x="2268584" y="630866"/>
                </a:lnTo>
                <a:lnTo>
                  <a:pt x="2266036" y="629508"/>
                </a:lnTo>
                <a:lnTo>
                  <a:pt x="2262594" y="623434"/>
                </a:lnTo>
                <a:lnTo>
                  <a:pt x="2263826" y="618847"/>
                </a:lnTo>
                <a:lnTo>
                  <a:pt x="2271093" y="614726"/>
                </a:lnTo>
                <a:lnTo>
                  <a:pt x="2275681" y="616001"/>
                </a:lnTo>
                <a:lnTo>
                  <a:pt x="2277723" y="619612"/>
                </a:lnTo>
                <a:lnTo>
                  <a:pt x="2279804" y="623220"/>
                </a:lnTo>
                <a:lnTo>
                  <a:pt x="2278530" y="627808"/>
                </a:lnTo>
                <a:lnTo>
                  <a:pt x="2273726" y="630570"/>
                </a:lnTo>
                <a:lnTo>
                  <a:pt x="2272452" y="630866"/>
                </a:lnTo>
                <a:close/>
              </a:path>
              <a:path w="3557905" h="1492884">
                <a:moveTo>
                  <a:pt x="1887300" y="867515"/>
                </a:moveTo>
                <a:lnTo>
                  <a:pt x="1883432" y="867515"/>
                </a:lnTo>
                <a:lnTo>
                  <a:pt x="1880967" y="866241"/>
                </a:lnTo>
                <a:lnTo>
                  <a:pt x="1879565" y="863948"/>
                </a:lnTo>
                <a:lnTo>
                  <a:pt x="1877355" y="860422"/>
                </a:lnTo>
                <a:lnTo>
                  <a:pt x="1878461" y="855750"/>
                </a:lnTo>
                <a:lnTo>
                  <a:pt x="1881988" y="853585"/>
                </a:lnTo>
                <a:lnTo>
                  <a:pt x="1885516" y="851376"/>
                </a:lnTo>
                <a:lnTo>
                  <a:pt x="1890189" y="852482"/>
                </a:lnTo>
                <a:lnTo>
                  <a:pt x="1894567" y="859574"/>
                </a:lnTo>
                <a:lnTo>
                  <a:pt x="1893461" y="864203"/>
                </a:lnTo>
                <a:lnTo>
                  <a:pt x="1888703" y="867176"/>
                </a:lnTo>
                <a:lnTo>
                  <a:pt x="1887300" y="867515"/>
                </a:lnTo>
                <a:close/>
              </a:path>
              <a:path w="3557905" h="1492884">
                <a:moveTo>
                  <a:pt x="1564066" y="1029585"/>
                </a:moveTo>
                <a:lnTo>
                  <a:pt x="1560113" y="1029585"/>
                </a:lnTo>
                <a:lnTo>
                  <a:pt x="1557181" y="1027632"/>
                </a:lnTo>
                <a:lnTo>
                  <a:pt x="1554760" y="1020539"/>
                </a:lnTo>
                <a:lnTo>
                  <a:pt x="1556884" y="1016249"/>
                </a:lnTo>
                <a:lnTo>
                  <a:pt x="1560835" y="1014934"/>
                </a:lnTo>
                <a:lnTo>
                  <a:pt x="1564747" y="1013573"/>
                </a:lnTo>
                <a:lnTo>
                  <a:pt x="1569038" y="1015697"/>
                </a:lnTo>
                <a:lnTo>
                  <a:pt x="1570397" y="1019604"/>
                </a:lnTo>
                <a:lnTo>
                  <a:pt x="1571715" y="1023555"/>
                </a:lnTo>
                <a:lnTo>
                  <a:pt x="1569634" y="1027843"/>
                </a:lnTo>
                <a:lnTo>
                  <a:pt x="1565681" y="1029160"/>
                </a:lnTo>
                <a:lnTo>
                  <a:pt x="1564873" y="1029459"/>
                </a:lnTo>
                <a:lnTo>
                  <a:pt x="1564066" y="1029585"/>
                </a:lnTo>
                <a:close/>
              </a:path>
              <a:path w="3557905" h="1492884">
                <a:moveTo>
                  <a:pt x="2311930" y="608909"/>
                </a:moveTo>
                <a:lnTo>
                  <a:pt x="2308066" y="608909"/>
                </a:lnTo>
                <a:lnTo>
                  <a:pt x="2305473" y="607464"/>
                </a:lnTo>
                <a:lnTo>
                  <a:pt x="2304070" y="604959"/>
                </a:lnTo>
                <a:lnTo>
                  <a:pt x="2302115" y="601307"/>
                </a:lnTo>
                <a:lnTo>
                  <a:pt x="2303431" y="596719"/>
                </a:lnTo>
                <a:lnTo>
                  <a:pt x="2310785" y="592769"/>
                </a:lnTo>
                <a:lnTo>
                  <a:pt x="2315333" y="594086"/>
                </a:lnTo>
                <a:lnTo>
                  <a:pt x="2319326" y="601392"/>
                </a:lnTo>
                <a:lnTo>
                  <a:pt x="2317969" y="605979"/>
                </a:lnTo>
                <a:lnTo>
                  <a:pt x="2313163" y="608610"/>
                </a:lnTo>
                <a:lnTo>
                  <a:pt x="2311930" y="608909"/>
                </a:lnTo>
                <a:close/>
              </a:path>
              <a:path w="3557905" h="1492884">
                <a:moveTo>
                  <a:pt x="1689645" y="977728"/>
                </a:moveTo>
                <a:lnTo>
                  <a:pt x="1685779" y="977728"/>
                </a:lnTo>
                <a:lnTo>
                  <a:pt x="1683058" y="976156"/>
                </a:lnTo>
                <a:lnTo>
                  <a:pt x="1679956" y="969700"/>
                </a:lnTo>
                <a:lnTo>
                  <a:pt x="1681529" y="965198"/>
                </a:lnTo>
                <a:lnTo>
                  <a:pt x="1689051" y="961631"/>
                </a:lnTo>
                <a:lnTo>
                  <a:pt x="1693554" y="963203"/>
                </a:lnTo>
                <a:lnTo>
                  <a:pt x="1695341" y="966940"/>
                </a:lnTo>
                <a:lnTo>
                  <a:pt x="1697167" y="970677"/>
                </a:lnTo>
                <a:lnTo>
                  <a:pt x="1695552" y="975179"/>
                </a:lnTo>
                <a:lnTo>
                  <a:pt x="1691813" y="976963"/>
                </a:lnTo>
                <a:lnTo>
                  <a:pt x="1690751" y="977516"/>
                </a:lnTo>
                <a:lnTo>
                  <a:pt x="1689645" y="977728"/>
                </a:lnTo>
                <a:close/>
              </a:path>
              <a:path w="3557905" h="1492884">
                <a:moveTo>
                  <a:pt x="1520803" y="1043048"/>
                </a:moveTo>
                <a:lnTo>
                  <a:pt x="1516809" y="1043048"/>
                </a:lnTo>
                <a:lnTo>
                  <a:pt x="1513792" y="1040925"/>
                </a:lnTo>
                <a:lnTo>
                  <a:pt x="1511710" y="1033577"/>
                </a:lnTo>
                <a:lnTo>
                  <a:pt x="1514047" y="1029415"/>
                </a:lnTo>
                <a:lnTo>
                  <a:pt x="1518041" y="1028312"/>
                </a:lnTo>
                <a:lnTo>
                  <a:pt x="1522036" y="1027165"/>
                </a:lnTo>
                <a:lnTo>
                  <a:pt x="1526244" y="1029459"/>
                </a:lnTo>
                <a:lnTo>
                  <a:pt x="1527372" y="1033577"/>
                </a:lnTo>
                <a:lnTo>
                  <a:pt x="1528496" y="1037484"/>
                </a:lnTo>
                <a:lnTo>
                  <a:pt x="1526159" y="1041646"/>
                </a:lnTo>
                <a:lnTo>
                  <a:pt x="1522165" y="1042793"/>
                </a:lnTo>
                <a:lnTo>
                  <a:pt x="1521484" y="1042963"/>
                </a:lnTo>
                <a:lnTo>
                  <a:pt x="1520803" y="1043048"/>
                </a:lnTo>
                <a:close/>
              </a:path>
              <a:path w="3557905" h="1492884">
                <a:moveTo>
                  <a:pt x="1346013" y="1069891"/>
                </a:moveTo>
                <a:lnTo>
                  <a:pt x="1337683" y="1069891"/>
                </a:lnTo>
                <a:lnTo>
                  <a:pt x="1334326" y="1066577"/>
                </a:lnTo>
                <a:lnTo>
                  <a:pt x="1334368" y="1058168"/>
                </a:lnTo>
                <a:lnTo>
                  <a:pt x="1337640" y="1054856"/>
                </a:lnTo>
                <a:lnTo>
                  <a:pt x="1341763" y="1054856"/>
                </a:lnTo>
                <a:lnTo>
                  <a:pt x="1345928" y="1054813"/>
                </a:lnTo>
                <a:lnTo>
                  <a:pt x="1349327" y="1058168"/>
                </a:lnTo>
                <a:lnTo>
                  <a:pt x="1349286" y="1066577"/>
                </a:lnTo>
                <a:lnTo>
                  <a:pt x="1346013" y="1069891"/>
                </a:lnTo>
                <a:close/>
              </a:path>
              <a:path w="3557905" h="1492884">
                <a:moveTo>
                  <a:pt x="2786965" y="514452"/>
                </a:moveTo>
                <a:lnTo>
                  <a:pt x="2783014" y="514452"/>
                </a:lnTo>
                <a:lnTo>
                  <a:pt x="2782164" y="514282"/>
                </a:lnTo>
                <a:lnTo>
                  <a:pt x="2781313" y="513986"/>
                </a:lnTo>
                <a:lnTo>
                  <a:pt x="2777403" y="512542"/>
                </a:lnTo>
                <a:lnTo>
                  <a:pt x="2775366" y="508210"/>
                </a:lnTo>
                <a:lnTo>
                  <a:pt x="2778254" y="500438"/>
                </a:lnTo>
                <a:lnTo>
                  <a:pt x="2782587" y="498399"/>
                </a:lnTo>
                <a:lnTo>
                  <a:pt x="2786455" y="499842"/>
                </a:lnTo>
                <a:lnTo>
                  <a:pt x="2790410" y="501286"/>
                </a:lnTo>
                <a:lnTo>
                  <a:pt x="2792406" y="505618"/>
                </a:lnTo>
                <a:lnTo>
                  <a:pt x="2790962" y="509483"/>
                </a:lnTo>
                <a:lnTo>
                  <a:pt x="2789854" y="512542"/>
                </a:lnTo>
                <a:lnTo>
                  <a:pt x="2786965" y="514452"/>
                </a:lnTo>
                <a:close/>
              </a:path>
              <a:path w="3557905" h="1492884">
                <a:moveTo>
                  <a:pt x="1300540" y="1068319"/>
                </a:moveTo>
                <a:lnTo>
                  <a:pt x="1296078" y="1068319"/>
                </a:lnTo>
                <a:lnTo>
                  <a:pt x="1291955" y="1067979"/>
                </a:lnTo>
                <a:lnTo>
                  <a:pt x="1288812" y="1064369"/>
                </a:lnTo>
                <a:lnTo>
                  <a:pt x="1289152" y="1060250"/>
                </a:lnTo>
                <a:lnTo>
                  <a:pt x="1289449" y="1056088"/>
                </a:lnTo>
                <a:lnTo>
                  <a:pt x="1293061" y="1052988"/>
                </a:lnTo>
                <a:lnTo>
                  <a:pt x="1297226" y="1053284"/>
                </a:lnTo>
                <a:lnTo>
                  <a:pt x="1301349" y="1053625"/>
                </a:lnTo>
                <a:lnTo>
                  <a:pt x="1304493" y="1057235"/>
                </a:lnTo>
                <a:lnTo>
                  <a:pt x="1303856" y="1065346"/>
                </a:lnTo>
                <a:lnTo>
                  <a:pt x="1300540" y="1068319"/>
                </a:lnTo>
                <a:close/>
              </a:path>
              <a:path w="3557905" h="1492884">
                <a:moveTo>
                  <a:pt x="1432580" y="1062544"/>
                </a:moveTo>
                <a:lnTo>
                  <a:pt x="1428160" y="1062544"/>
                </a:lnTo>
                <a:lnTo>
                  <a:pt x="1424973" y="1059910"/>
                </a:lnTo>
                <a:lnTo>
                  <a:pt x="1423740" y="1052053"/>
                </a:lnTo>
                <a:lnTo>
                  <a:pt x="1426546" y="1048231"/>
                </a:lnTo>
                <a:lnTo>
                  <a:pt x="1434790" y="1046955"/>
                </a:lnTo>
                <a:lnTo>
                  <a:pt x="1438656" y="1049759"/>
                </a:lnTo>
                <a:lnTo>
                  <a:pt x="1439295" y="1053880"/>
                </a:lnTo>
                <a:lnTo>
                  <a:pt x="1439888" y="1057998"/>
                </a:lnTo>
                <a:lnTo>
                  <a:pt x="1437085" y="1061820"/>
                </a:lnTo>
                <a:lnTo>
                  <a:pt x="1432962" y="1062459"/>
                </a:lnTo>
                <a:lnTo>
                  <a:pt x="1432580" y="1062544"/>
                </a:lnTo>
                <a:close/>
              </a:path>
              <a:path w="3557905" h="1492884">
                <a:moveTo>
                  <a:pt x="2233312" y="653460"/>
                </a:moveTo>
                <a:lnTo>
                  <a:pt x="2229444" y="653460"/>
                </a:lnTo>
                <a:lnTo>
                  <a:pt x="2226894" y="652143"/>
                </a:lnTo>
                <a:lnTo>
                  <a:pt x="2223410" y="646156"/>
                </a:lnTo>
                <a:lnTo>
                  <a:pt x="2224601" y="641526"/>
                </a:lnTo>
                <a:lnTo>
                  <a:pt x="2228212" y="639446"/>
                </a:lnTo>
                <a:lnTo>
                  <a:pt x="2231783" y="637322"/>
                </a:lnTo>
                <a:lnTo>
                  <a:pt x="2236415" y="638554"/>
                </a:lnTo>
                <a:lnTo>
                  <a:pt x="2240621" y="645731"/>
                </a:lnTo>
                <a:lnTo>
                  <a:pt x="2239390" y="650318"/>
                </a:lnTo>
                <a:lnTo>
                  <a:pt x="2235819" y="652442"/>
                </a:lnTo>
                <a:lnTo>
                  <a:pt x="2234630" y="653120"/>
                </a:lnTo>
                <a:lnTo>
                  <a:pt x="2233312" y="653460"/>
                </a:lnTo>
                <a:close/>
              </a:path>
              <a:path w="3557905" h="1492884">
                <a:moveTo>
                  <a:pt x="3544055" y="1237142"/>
                </a:moveTo>
                <a:lnTo>
                  <a:pt x="3540059" y="1237142"/>
                </a:lnTo>
                <a:lnTo>
                  <a:pt x="3539594" y="1237099"/>
                </a:lnTo>
                <a:lnTo>
                  <a:pt x="3535045" y="1236251"/>
                </a:lnTo>
                <a:lnTo>
                  <a:pt x="3532327" y="1232300"/>
                </a:lnTo>
                <a:lnTo>
                  <a:pt x="3533854" y="1224104"/>
                </a:lnTo>
                <a:lnTo>
                  <a:pt x="3537805" y="1221427"/>
                </a:lnTo>
                <a:lnTo>
                  <a:pt x="3545968" y="1222958"/>
                </a:lnTo>
                <a:lnTo>
                  <a:pt x="3548687" y="1226906"/>
                </a:lnTo>
                <a:lnTo>
                  <a:pt x="3547242" y="1234594"/>
                </a:lnTo>
                <a:lnTo>
                  <a:pt x="3544055" y="1237142"/>
                </a:lnTo>
                <a:close/>
              </a:path>
              <a:path w="3557905" h="1492884">
                <a:moveTo>
                  <a:pt x="1476777" y="1054176"/>
                </a:moveTo>
                <a:lnTo>
                  <a:pt x="1472782" y="1054176"/>
                </a:lnTo>
                <a:lnTo>
                  <a:pt x="1469680" y="1051797"/>
                </a:lnTo>
                <a:lnTo>
                  <a:pt x="1468914" y="1048272"/>
                </a:lnTo>
                <a:lnTo>
                  <a:pt x="1467981" y="1044195"/>
                </a:lnTo>
                <a:lnTo>
                  <a:pt x="1470572" y="1040203"/>
                </a:lnTo>
                <a:lnTo>
                  <a:pt x="1474608" y="1039270"/>
                </a:lnTo>
                <a:lnTo>
                  <a:pt x="1478690" y="1038376"/>
                </a:lnTo>
                <a:lnTo>
                  <a:pt x="1482726" y="1040968"/>
                </a:lnTo>
                <a:lnTo>
                  <a:pt x="1484510" y="1049079"/>
                </a:lnTo>
                <a:lnTo>
                  <a:pt x="1481962" y="1053073"/>
                </a:lnTo>
                <a:lnTo>
                  <a:pt x="1477329" y="1054135"/>
                </a:lnTo>
                <a:lnTo>
                  <a:pt x="1476777" y="1054176"/>
                </a:lnTo>
                <a:close/>
              </a:path>
              <a:path w="3557905" h="1492884">
                <a:moveTo>
                  <a:pt x="1387362" y="1067894"/>
                </a:moveTo>
                <a:lnTo>
                  <a:pt x="1383071" y="1067894"/>
                </a:lnTo>
                <a:lnTo>
                  <a:pt x="1379755" y="1064920"/>
                </a:lnTo>
                <a:lnTo>
                  <a:pt x="1379458" y="1060972"/>
                </a:lnTo>
                <a:lnTo>
                  <a:pt x="1379118" y="1056851"/>
                </a:lnTo>
                <a:lnTo>
                  <a:pt x="1382177" y="1053199"/>
                </a:lnTo>
                <a:lnTo>
                  <a:pt x="1390465" y="1052519"/>
                </a:lnTo>
                <a:lnTo>
                  <a:pt x="1394119" y="1055619"/>
                </a:lnTo>
                <a:lnTo>
                  <a:pt x="1394799" y="1063902"/>
                </a:lnTo>
                <a:lnTo>
                  <a:pt x="1391739" y="1067513"/>
                </a:lnTo>
                <a:lnTo>
                  <a:pt x="1387574" y="1067853"/>
                </a:lnTo>
                <a:lnTo>
                  <a:pt x="1387362" y="1067894"/>
                </a:lnTo>
                <a:close/>
              </a:path>
              <a:path w="3557905" h="1492884">
                <a:moveTo>
                  <a:pt x="1730231" y="957513"/>
                </a:moveTo>
                <a:lnTo>
                  <a:pt x="1726321" y="957513"/>
                </a:lnTo>
                <a:lnTo>
                  <a:pt x="1723686" y="956026"/>
                </a:lnTo>
                <a:lnTo>
                  <a:pt x="1722368" y="953434"/>
                </a:lnTo>
                <a:lnTo>
                  <a:pt x="1720455" y="949740"/>
                </a:lnTo>
                <a:lnTo>
                  <a:pt x="1721901" y="945194"/>
                </a:lnTo>
                <a:lnTo>
                  <a:pt x="1729295" y="941372"/>
                </a:lnTo>
                <a:lnTo>
                  <a:pt x="1733800" y="942816"/>
                </a:lnTo>
                <a:lnTo>
                  <a:pt x="1735755" y="946511"/>
                </a:lnTo>
                <a:lnTo>
                  <a:pt x="1737668" y="950207"/>
                </a:lnTo>
                <a:lnTo>
                  <a:pt x="1736221" y="954750"/>
                </a:lnTo>
                <a:lnTo>
                  <a:pt x="1732526" y="956663"/>
                </a:lnTo>
                <a:lnTo>
                  <a:pt x="1731420" y="957214"/>
                </a:lnTo>
                <a:lnTo>
                  <a:pt x="1730231" y="957513"/>
                </a:lnTo>
                <a:close/>
              </a:path>
              <a:path w="3557905" h="1492884">
                <a:moveTo>
                  <a:pt x="3180065" y="993230"/>
                </a:moveTo>
                <a:lnTo>
                  <a:pt x="3176197" y="993230"/>
                </a:lnTo>
                <a:lnTo>
                  <a:pt x="3173860" y="992041"/>
                </a:lnTo>
                <a:lnTo>
                  <a:pt x="3172375" y="989918"/>
                </a:lnTo>
                <a:lnTo>
                  <a:pt x="3170038" y="986477"/>
                </a:lnTo>
                <a:lnTo>
                  <a:pt x="3170930" y="981805"/>
                </a:lnTo>
                <a:lnTo>
                  <a:pt x="3174371" y="979470"/>
                </a:lnTo>
                <a:lnTo>
                  <a:pt x="3177811" y="977091"/>
                </a:lnTo>
                <a:lnTo>
                  <a:pt x="3182530" y="978025"/>
                </a:lnTo>
                <a:lnTo>
                  <a:pt x="3184838" y="981424"/>
                </a:lnTo>
                <a:lnTo>
                  <a:pt x="3187203" y="984905"/>
                </a:lnTo>
                <a:lnTo>
                  <a:pt x="3186311" y="989578"/>
                </a:lnTo>
                <a:lnTo>
                  <a:pt x="3181555" y="992804"/>
                </a:lnTo>
                <a:lnTo>
                  <a:pt x="3180065" y="993230"/>
                </a:lnTo>
                <a:close/>
              </a:path>
              <a:path w="3557905" h="1492884">
                <a:moveTo>
                  <a:pt x="3184894" y="981465"/>
                </a:moveTo>
                <a:close/>
              </a:path>
              <a:path w="3557905" h="1492884">
                <a:moveTo>
                  <a:pt x="2116615" y="722604"/>
                </a:moveTo>
                <a:lnTo>
                  <a:pt x="2112747" y="722604"/>
                </a:lnTo>
                <a:lnTo>
                  <a:pt x="2110282" y="721329"/>
                </a:lnTo>
                <a:lnTo>
                  <a:pt x="2106672" y="715469"/>
                </a:lnTo>
                <a:lnTo>
                  <a:pt x="2107775" y="710840"/>
                </a:lnTo>
                <a:lnTo>
                  <a:pt x="2114916" y="706508"/>
                </a:lnTo>
                <a:lnTo>
                  <a:pt x="2119547" y="707611"/>
                </a:lnTo>
                <a:lnTo>
                  <a:pt x="2123882" y="714703"/>
                </a:lnTo>
                <a:lnTo>
                  <a:pt x="2122776" y="719334"/>
                </a:lnTo>
                <a:lnTo>
                  <a:pt x="2117974" y="722264"/>
                </a:lnTo>
                <a:lnTo>
                  <a:pt x="2116615" y="722604"/>
                </a:lnTo>
                <a:close/>
              </a:path>
              <a:path w="3557905" h="1492884">
                <a:moveTo>
                  <a:pt x="2865884" y="556712"/>
                </a:moveTo>
                <a:lnTo>
                  <a:pt x="2862016" y="556712"/>
                </a:lnTo>
                <a:lnTo>
                  <a:pt x="2860485" y="556245"/>
                </a:lnTo>
                <a:lnTo>
                  <a:pt x="2859169" y="555351"/>
                </a:lnTo>
                <a:lnTo>
                  <a:pt x="2855770" y="552975"/>
                </a:lnTo>
                <a:lnTo>
                  <a:pt x="2854919" y="548259"/>
                </a:lnTo>
                <a:lnTo>
                  <a:pt x="2857343" y="544862"/>
                </a:lnTo>
                <a:lnTo>
                  <a:pt x="2859721" y="541422"/>
                </a:lnTo>
                <a:lnTo>
                  <a:pt x="2864394" y="540615"/>
                </a:lnTo>
                <a:lnTo>
                  <a:pt x="2871238" y="545372"/>
                </a:lnTo>
                <a:lnTo>
                  <a:pt x="2872047" y="550086"/>
                </a:lnTo>
                <a:lnTo>
                  <a:pt x="2869665" y="553483"/>
                </a:lnTo>
                <a:lnTo>
                  <a:pt x="2868221" y="555607"/>
                </a:lnTo>
                <a:lnTo>
                  <a:pt x="2865884" y="556712"/>
                </a:lnTo>
                <a:close/>
              </a:path>
              <a:path w="3557905" h="1492884">
                <a:moveTo>
                  <a:pt x="3131915" y="916611"/>
                </a:moveTo>
                <a:lnTo>
                  <a:pt x="3128047" y="916611"/>
                </a:lnTo>
                <a:lnTo>
                  <a:pt x="3125540" y="915295"/>
                </a:lnTo>
                <a:lnTo>
                  <a:pt x="3122013" y="909308"/>
                </a:lnTo>
                <a:lnTo>
                  <a:pt x="3123245" y="904720"/>
                </a:lnTo>
                <a:lnTo>
                  <a:pt x="3130388" y="900473"/>
                </a:lnTo>
                <a:lnTo>
                  <a:pt x="3135019" y="901705"/>
                </a:lnTo>
                <a:lnTo>
                  <a:pt x="3137144" y="905272"/>
                </a:lnTo>
                <a:lnTo>
                  <a:pt x="3139228" y="908839"/>
                </a:lnTo>
                <a:lnTo>
                  <a:pt x="3138036" y="913470"/>
                </a:lnTo>
                <a:lnTo>
                  <a:pt x="3133235" y="916271"/>
                </a:lnTo>
                <a:lnTo>
                  <a:pt x="3131915" y="916611"/>
                </a:lnTo>
                <a:close/>
              </a:path>
              <a:path w="3557905" h="1492884">
                <a:moveTo>
                  <a:pt x="2606311" y="498611"/>
                </a:moveTo>
                <a:lnTo>
                  <a:pt x="2601891" y="498611"/>
                </a:lnTo>
                <a:lnTo>
                  <a:pt x="2598703" y="495892"/>
                </a:lnTo>
                <a:lnTo>
                  <a:pt x="2598151" y="492113"/>
                </a:lnTo>
                <a:lnTo>
                  <a:pt x="2597600" y="487993"/>
                </a:lnTo>
                <a:lnTo>
                  <a:pt x="2600447" y="484212"/>
                </a:lnTo>
                <a:lnTo>
                  <a:pt x="2608734" y="483065"/>
                </a:lnTo>
                <a:lnTo>
                  <a:pt x="2612515" y="485954"/>
                </a:lnTo>
                <a:lnTo>
                  <a:pt x="2613109" y="490075"/>
                </a:lnTo>
                <a:lnTo>
                  <a:pt x="2613661" y="494193"/>
                </a:lnTo>
                <a:lnTo>
                  <a:pt x="2610772" y="497974"/>
                </a:lnTo>
                <a:lnTo>
                  <a:pt x="2606952" y="498526"/>
                </a:lnTo>
                <a:lnTo>
                  <a:pt x="2606651" y="498526"/>
                </a:lnTo>
                <a:lnTo>
                  <a:pt x="2606311" y="498611"/>
                </a:lnTo>
                <a:close/>
              </a:path>
              <a:path w="3557905" h="1492884">
                <a:moveTo>
                  <a:pt x="2606651" y="498569"/>
                </a:moveTo>
                <a:lnTo>
                  <a:pt x="2606952" y="498526"/>
                </a:lnTo>
                <a:lnTo>
                  <a:pt x="2606651" y="498569"/>
                </a:lnTo>
                <a:close/>
              </a:path>
              <a:path w="3557905" h="1492884">
                <a:moveTo>
                  <a:pt x="3109264" y="877496"/>
                </a:moveTo>
                <a:lnTo>
                  <a:pt x="3105396" y="877496"/>
                </a:lnTo>
                <a:lnTo>
                  <a:pt x="3102848" y="876137"/>
                </a:lnTo>
                <a:lnTo>
                  <a:pt x="3101445" y="873717"/>
                </a:lnTo>
                <a:lnTo>
                  <a:pt x="3099407" y="870107"/>
                </a:lnTo>
                <a:lnTo>
                  <a:pt x="3100640" y="865520"/>
                </a:lnTo>
                <a:lnTo>
                  <a:pt x="3107861" y="861357"/>
                </a:lnTo>
                <a:lnTo>
                  <a:pt x="3112451" y="862631"/>
                </a:lnTo>
                <a:lnTo>
                  <a:pt x="3116618" y="869852"/>
                </a:lnTo>
                <a:lnTo>
                  <a:pt x="3115344" y="874439"/>
                </a:lnTo>
                <a:lnTo>
                  <a:pt x="3110542" y="877199"/>
                </a:lnTo>
                <a:lnTo>
                  <a:pt x="3109264" y="877496"/>
                </a:lnTo>
                <a:close/>
              </a:path>
              <a:path w="3557905" h="1492884">
                <a:moveTo>
                  <a:pt x="2901197" y="584530"/>
                </a:moveTo>
                <a:lnTo>
                  <a:pt x="2897330" y="584530"/>
                </a:lnTo>
                <a:lnTo>
                  <a:pt x="2895545" y="583893"/>
                </a:lnTo>
                <a:lnTo>
                  <a:pt x="2891001" y="579942"/>
                </a:lnTo>
                <a:lnTo>
                  <a:pt x="2890660" y="575187"/>
                </a:lnTo>
                <a:lnTo>
                  <a:pt x="2896097" y="568902"/>
                </a:lnTo>
                <a:lnTo>
                  <a:pt x="2900857" y="568561"/>
                </a:lnTo>
                <a:lnTo>
                  <a:pt x="2907149" y="573997"/>
                </a:lnTo>
                <a:lnTo>
                  <a:pt x="2907489" y="578754"/>
                </a:lnTo>
                <a:lnTo>
                  <a:pt x="2903281" y="583638"/>
                </a:lnTo>
                <a:lnTo>
                  <a:pt x="2901197" y="584530"/>
                </a:lnTo>
                <a:close/>
              </a:path>
              <a:path w="3557905" h="1492884">
                <a:moveTo>
                  <a:pt x="1963837" y="819353"/>
                </a:moveTo>
                <a:lnTo>
                  <a:pt x="1959971" y="819353"/>
                </a:lnTo>
                <a:lnTo>
                  <a:pt x="1957506" y="818121"/>
                </a:lnTo>
                <a:lnTo>
                  <a:pt x="1956060" y="815912"/>
                </a:lnTo>
                <a:lnTo>
                  <a:pt x="1953850" y="812387"/>
                </a:lnTo>
                <a:lnTo>
                  <a:pt x="1954871" y="807717"/>
                </a:lnTo>
                <a:lnTo>
                  <a:pt x="1961882" y="803256"/>
                </a:lnTo>
                <a:lnTo>
                  <a:pt x="1966514" y="804276"/>
                </a:lnTo>
                <a:lnTo>
                  <a:pt x="1971019" y="811284"/>
                </a:lnTo>
                <a:lnTo>
                  <a:pt x="1970000" y="815956"/>
                </a:lnTo>
                <a:lnTo>
                  <a:pt x="1966542" y="818121"/>
                </a:lnTo>
                <a:lnTo>
                  <a:pt x="1965240" y="818971"/>
                </a:lnTo>
                <a:lnTo>
                  <a:pt x="1963837" y="819353"/>
                </a:lnTo>
                <a:close/>
              </a:path>
              <a:path w="3557905" h="1492884">
                <a:moveTo>
                  <a:pt x="3086870" y="838253"/>
                </a:moveTo>
                <a:lnTo>
                  <a:pt x="3083002" y="838253"/>
                </a:lnTo>
                <a:lnTo>
                  <a:pt x="3080454" y="836893"/>
                </a:lnTo>
                <a:lnTo>
                  <a:pt x="3079051" y="834473"/>
                </a:lnTo>
                <a:lnTo>
                  <a:pt x="3077009" y="830862"/>
                </a:lnTo>
                <a:lnTo>
                  <a:pt x="3078242" y="826234"/>
                </a:lnTo>
                <a:lnTo>
                  <a:pt x="3081856" y="824195"/>
                </a:lnTo>
                <a:lnTo>
                  <a:pt x="3085467" y="822113"/>
                </a:lnTo>
                <a:lnTo>
                  <a:pt x="3090098" y="823388"/>
                </a:lnTo>
                <a:lnTo>
                  <a:pt x="3092140" y="826999"/>
                </a:lnTo>
                <a:lnTo>
                  <a:pt x="3094219" y="830607"/>
                </a:lnTo>
                <a:lnTo>
                  <a:pt x="3092945" y="835195"/>
                </a:lnTo>
                <a:lnTo>
                  <a:pt x="3088144" y="837955"/>
                </a:lnTo>
                <a:lnTo>
                  <a:pt x="3086870" y="838253"/>
                </a:lnTo>
                <a:close/>
              </a:path>
              <a:path w="3557905" h="1492884">
                <a:moveTo>
                  <a:pt x="3155376" y="955304"/>
                </a:moveTo>
                <a:lnTo>
                  <a:pt x="3151508" y="955304"/>
                </a:lnTo>
                <a:lnTo>
                  <a:pt x="3149043" y="954029"/>
                </a:lnTo>
                <a:lnTo>
                  <a:pt x="3145386" y="948210"/>
                </a:lnTo>
                <a:lnTo>
                  <a:pt x="3146494" y="943581"/>
                </a:lnTo>
                <a:lnTo>
                  <a:pt x="3153545" y="939164"/>
                </a:lnTo>
                <a:lnTo>
                  <a:pt x="3158181" y="940269"/>
                </a:lnTo>
                <a:lnTo>
                  <a:pt x="3162601" y="947318"/>
                </a:lnTo>
                <a:lnTo>
                  <a:pt x="3161539" y="951949"/>
                </a:lnTo>
                <a:lnTo>
                  <a:pt x="3156733" y="954921"/>
                </a:lnTo>
                <a:lnTo>
                  <a:pt x="3155376" y="955304"/>
                </a:lnTo>
                <a:close/>
              </a:path>
              <a:path w="3557905" h="1492884">
                <a:moveTo>
                  <a:pt x="2078198" y="746430"/>
                </a:moveTo>
                <a:lnTo>
                  <a:pt x="2074330" y="746430"/>
                </a:lnTo>
                <a:lnTo>
                  <a:pt x="2071908" y="745198"/>
                </a:lnTo>
                <a:lnTo>
                  <a:pt x="2068254" y="739379"/>
                </a:lnTo>
                <a:lnTo>
                  <a:pt x="2069316" y="734751"/>
                </a:lnTo>
                <a:lnTo>
                  <a:pt x="2076369" y="730334"/>
                </a:lnTo>
                <a:lnTo>
                  <a:pt x="2081003" y="731395"/>
                </a:lnTo>
                <a:lnTo>
                  <a:pt x="2085423" y="738446"/>
                </a:lnTo>
                <a:lnTo>
                  <a:pt x="2084361" y="743075"/>
                </a:lnTo>
                <a:lnTo>
                  <a:pt x="2079600" y="746049"/>
                </a:lnTo>
                <a:lnTo>
                  <a:pt x="2078198" y="746430"/>
                </a:lnTo>
                <a:close/>
              </a:path>
              <a:path w="3557905" h="1492884">
                <a:moveTo>
                  <a:pt x="2040035" y="770640"/>
                </a:moveTo>
                <a:lnTo>
                  <a:pt x="2036126" y="770640"/>
                </a:lnTo>
                <a:lnTo>
                  <a:pt x="2033702" y="769408"/>
                </a:lnTo>
                <a:lnTo>
                  <a:pt x="2030006" y="763630"/>
                </a:lnTo>
                <a:lnTo>
                  <a:pt x="2031069" y="759002"/>
                </a:lnTo>
                <a:lnTo>
                  <a:pt x="2038080" y="754499"/>
                </a:lnTo>
                <a:lnTo>
                  <a:pt x="2042756" y="755520"/>
                </a:lnTo>
                <a:lnTo>
                  <a:pt x="2044966" y="759045"/>
                </a:lnTo>
                <a:lnTo>
                  <a:pt x="2047217" y="762568"/>
                </a:lnTo>
                <a:lnTo>
                  <a:pt x="2046196" y="767199"/>
                </a:lnTo>
                <a:lnTo>
                  <a:pt x="2041438" y="770256"/>
                </a:lnTo>
                <a:lnTo>
                  <a:pt x="2040035" y="770640"/>
                </a:lnTo>
                <a:close/>
              </a:path>
              <a:path w="3557905" h="1492884">
                <a:moveTo>
                  <a:pt x="2001914" y="794976"/>
                </a:moveTo>
                <a:lnTo>
                  <a:pt x="1998048" y="794976"/>
                </a:lnTo>
                <a:lnTo>
                  <a:pt x="1995625" y="793785"/>
                </a:lnTo>
                <a:lnTo>
                  <a:pt x="1991929" y="788010"/>
                </a:lnTo>
                <a:lnTo>
                  <a:pt x="1992948" y="783381"/>
                </a:lnTo>
                <a:lnTo>
                  <a:pt x="1999960" y="778879"/>
                </a:lnTo>
                <a:lnTo>
                  <a:pt x="2004635" y="779897"/>
                </a:lnTo>
                <a:lnTo>
                  <a:pt x="2009096" y="786904"/>
                </a:lnTo>
                <a:lnTo>
                  <a:pt x="2008077" y="791535"/>
                </a:lnTo>
                <a:lnTo>
                  <a:pt x="2003317" y="794592"/>
                </a:lnTo>
                <a:lnTo>
                  <a:pt x="2001914" y="794976"/>
                </a:lnTo>
                <a:close/>
              </a:path>
              <a:path w="3557905" h="1492884">
                <a:moveTo>
                  <a:pt x="3264806" y="1099237"/>
                </a:moveTo>
                <a:lnTo>
                  <a:pt x="3260938" y="1099237"/>
                </a:lnTo>
                <a:lnTo>
                  <a:pt x="3258942" y="1098474"/>
                </a:lnTo>
                <a:lnTo>
                  <a:pt x="3254605" y="1093887"/>
                </a:lnTo>
                <a:lnTo>
                  <a:pt x="3254692" y="1089130"/>
                </a:lnTo>
                <a:lnTo>
                  <a:pt x="3257709" y="1086285"/>
                </a:lnTo>
                <a:lnTo>
                  <a:pt x="3260726" y="1083396"/>
                </a:lnTo>
                <a:lnTo>
                  <a:pt x="3265487" y="1083481"/>
                </a:lnTo>
                <a:lnTo>
                  <a:pt x="3271264" y="1089511"/>
                </a:lnTo>
                <a:lnTo>
                  <a:pt x="3271135" y="1094269"/>
                </a:lnTo>
                <a:lnTo>
                  <a:pt x="3266674" y="1098559"/>
                </a:lnTo>
                <a:lnTo>
                  <a:pt x="3264806" y="1099237"/>
                </a:lnTo>
                <a:close/>
              </a:path>
              <a:path w="3557905" h="1492884">
                <a:moveTo>
                  <a:pt x="2518212" y="518359"/>
                </a:moveTo>
                <a:lnTo>
                  <a:pt x="2514261" y="518359"/>
                </a:lnTo>
                <a:lnTo>
                  <a:pt x="2511244" y="516279"/>
                </a:lnTo>
                <a:lnTo>
                  <a:pt x="2509077" y="509058"/>
                </a:lnTo>
                <a:lnTo>
                  <a:pt x="2511331" y="504855"/>
                </a:lnTo>
                <a:lnTo>
                  <a:pt x="2519274" y="502433"/>
                </a:lnTo>
                <a:lnTo>
                  <a:pt x="2523483" y="504685"/>
                </a:lnTo>
                <a:lnTo>
                  <a:pt x="2524791" y="509058"/>
                </a:lnTo>
                <a:lnTo>
                  <a:pt x="2525906" y="512669"/>
                </a:lnTo>
                <a:lnTo>
                  <a:pt x="2523653" y="516831"/>
                </a:lnTo>
                <a:lnTo>
                  <a:pt x="2518934" y="518274"/>
                </a:lnTo>
                <a:lnTo>
                  <a:pt x="2518212" y="518359"/>
                </a:lnTo>
                <a:close/>
              </a:path>
              <a:path w="3557905" h="1492884">
                <a:moveTo>
                  <a:pt x="2475503" y="532758"/>
                </a:moveTo>
                <a:lnTo>
                  <a:pt x="2471552" y="532758"/>
                </a:lnTo>
                <a:lnTo>
                  <a:pt x="2468705" y="530846"/>
                </a:lnTo>
                <a:lnTo>
                  <a:pt x="2467555" y="527830"/>
                </a:lnTo>
                <a:lnTo>
                  <a:pt x="2466153" y="523882"/>
                </a:lnTo>
                <a:lnTo>
                  <a:pt x="2468153" y="519591"/>
                </a:lnTo>
                <a:lnTo>
                  <a:pt x="2475972" y="516704"/>
                </a:lnTo>
                <a:lnTo>
                  <a:pt x="2480263" y="518699"/>
                </a:lnTo>
                <a:lnTo>
                  <a:pt x="2483152" y="526515"/>
                </a:lnTo>
                <a:lnTo>
                  <a:pt x="2481155" y="530846"/>
                </a:lnTo>
                <a:lnTo>
                  <a:pt x="2477246" y="532291"/>
                </a:lnTo>
                <a:lnTo>
                  <a:pt x="2476395" y="532588"/>
                </a:lnTo>
                <a:lnTo>
                  <a:pt x="2475503" y="532758"/>
                </a:lnTo>
                <a:close/>
              </a:path>
              <a:path w="3557905" h="1492884">
                <a:moveTo>
                  <a:pt x="2963586" y="649342"/>
                </a:moveTo>
                <a:lnTo>
                  <a:pt x="2959760" y="649342"/>
                </a:lnTo>
                <a:lnTo>
                  <a:pt x="2957593" y="648406"/>
                </a:lnTo>
                <a:lnTo>
                  <a:pt x="2953427" y="643438"/>
                </a:lnTo>
                <a:lnTo>
                  <a:pt x="2953896" y="638680"/>
                </a:lnTo>
                <a:lnTo>
                  <a:pt x="2957083" y="636005"/>
                </a:lnTo>
                <a:lnTo>
                  <a:pt x="2960312" y="633371"/>
                </a:lnTo>
                <a:lnTo>
                  <a:pt x="2965072" y="633797"/>
                </a:lnTo>
                <a:lnTo>
                  <a:pt x="2967707" y="637023"/>
                </a:lnTo>
                <a:lnTo>
                  <a:pt x="2970384" y="640209"/>
                </a:lnTo>
                <a:lnTo>
                  <a:pt x="2969915" y="644966"/>
                </a:lnTo>
                <a:lnTo>
                  <a:pt x="2965284" y="648788"/>
                </a:lnTo>
                <a:lnTo>
                  <a:pt x="2963586" y="649342"/>
                </a:lnTo>
                <a:close/>
              </a:path>
              <a:path w="3557905" h="1492884">
                <a:moveTo>
                  <a:pt x="2561730" y="506808"/>
                </a:moveTo>
                <a:lnTo>
                  <a:pt x="2557738" y="506808"/>
                </a:lnTo>
                <a:lnTo>
                  <a:pt x="2554633" y="504430"/>
                </a:lnTo>
                <a:lnTo>
                  <a:pt x="2552890" y="496869"/>
                </a:lnTo>
                <a:lnTo>
                  <a:pt x="2555443" y="492835"/>
                </a:lnTo>
                <a:lnTo>
                  <a:pt x="2563556" y="491008"/>
                </a:lnTo>
                <a:lnTo>
                  <a:pt x="2567594" y="493557"/>
                </a:lnTo>
                <a:lnTo>
                  <a:pt x="2568532" y="497592"/>
                </a:lnTo>
                <a:lnTo>
                  <a:pt x="2569424" y="501669"/>
                </a:lnTo>
                <a:lnTo>
                  <a:pt x="2566914" y="505703"/>
                </a:lnTo>
                <a:lnTo>
                  <a:pt x="2562282" y="506723"/>
                </a:lnTo>
                <a:lnTo>
                  <a:pt x="2561730" y="506808"/>
                </a:lnTo>
                <a:close/>
              </a:path>
              <a:path w="3557905" h="1492884">
                <a:moveTo>
                  <a:pt x="2650634" y="494577"/>
                </a:moveTo>
                <a:lnTo>
                  <a:pt x="2646596" y="494577"/>
                </a:lnTo>
                <a:lnTo>
                  <a:pt x="2643238" y="491392"/>
                </a:lnTo>
                <a:lnTo>
                  <a:pt x="2643114" y="487356"/>
                </a:lnTo>
                <a:lnTo>
                  <a:pt x="2642944" y="483194"/>
                </a:lnTo>
                <a:lnTo>
                  <a:pt x="2646173" y="479712"/>
                </a:lnTo>
                <a:lnTo>
                  <a:pt x="2654502" y="479372"/>
                </a:lnTo>
                <a:lnTo>
                  <a:pt x="2657988" y="482642"/>
                </a:lnTo>
                <a:lnTo>
                  <a:pt x="2658328" y="490923"/>
                </a:lnTo>
                <a:lnTo>
                  <a:pt x="2655054" y="494448"/>
                </a:lnTo>
                <a:lnTo>
                  <a:pt x="2650634" y="494577"/>
                </a:lnTo>
                <a:close/>
              </a:path>
              <a:path w="3557905" h="1492884">
                <a:moveTo>
                  <a:pt x="1606605" y="1013999"/>
                </a:moveTo>
                <a:lnTo>
                  <a:pt x="1602696" y="1013999"/>
                </a:lnTo>
                <a:lnTo>
                  <a:pt x="1599849" y="1012215"/>
                </a:lnTo>
                <a:lnTo>
                  <a:pt x="1598660" y="1009241"/>
                </a:lnTo>
                <a:lnTo>
                  <a:pt x="1597172" y="1005378"/>
                </a:lnTo>
                <a:lnTo>
                  <a:pt x="1599041" y="1001002"/>
                </a:lnTo>
                <a:lnTo>
                  <a:pt x="1606819" y="997945"/>
                </a:lnTo>
                <a:lnTo>
                  <a:pt x="1611195" y="999855"/>
                </a:lnTo>
                <a:lnTo>
                  <a:pt x="1612724" y="1003721"/>
                </a:lnTo>
                <a:lnTo>
                  <a:pt x="1614212" y="1007584"/>
                </a:lnTo>
                <a:lnTo>
                  <a:pt x="1612301" y="1011960"/>
                </a:lnTo>
                <a:lnTo>
                  <a:pt x="1607541" y="1013829"/>
                </a:lnTo>
                <a:lnTo>
                  <a:pt x="1606605" y="1013999"/>
                </a:lnTo>
                <a:close/>
              </a:path>
              <a:path w="3557905" h="1492884">
                <a:moveTo>
                  <a:pt x="2194343" y="676394"/>
                </a:moveTo>
                <a:lnTo>
                  <a:pt x="2190475" y="676394"/>
                </a:lnTo>
                <a:lnTo>
                  <a:pt x="2187968" y="675079"/>
                </a:lnTo>
                <a:lnTo>
                  <a:pt x="2186522" y="672701"/>
                </a:lnTo>
                <a:lnTo>
                  <a:pt x="2184441" y="669132"/>
                </a:lnTo>
                <a:lnTo>
                  <a:pt x="2185630" y="664503"/>
                </a:lnTo>
                <a:lnTo>
                  <a:pt x="2192770" y="660256"/>
                </a:lnTo>
                <a:lnTo>
                  <a:pt x="2197401" y="661444"/>
                </a:lnTo>
                <a:lnTo>
                  <a:pt x="2201651" y="668624"/>
                </a:lnTo>
                <a:lnTo>
                  <a:pt x="2200462" y="673253"/>
                </a:lnTo>
                <a:lnTo>
                  <a:pt x="2196849" y="675332"/>
                </a:lnTo>
                <a:lnTo>
                  <a:pt x="2195660" y="676056"/>
                </a:lnTo>
                <a:lnTo>
                  <a:pt x="2194343" y="676394"/>
                </a:lnTo>
                <a:close/>
              </a:path>
              <a:path w="3557905" h="1492884">
                <a:moveTo>
                  <a:pt x="1648465" y="996670"/>
                </a:moveTo>
                <a:lnTo>
                  <a:pt x="1644556" y="996670"/>
                </a:lnTo>
                <a:lnTo>
                  <a:pt x="1641794" y="994972"/>
                </a:lnTo>
                <a:lnTo>
                  <a:pt x="1640561" y="992126"/>
                </a:lnTo>
                <a:lnTo>
                  <a:pt x="1638862" y="988346"/>
                </a:lnTo>
                <a:lnTo>
                  <a:pt x="1640603" y="983887"/>
                </a:lnTo>
                <a:lnTo>
                  <a:pt x="1644429" y="982230"/>
                </a:lnTo>
                <a:lnTo>
                  <a:pt x="1648210" y="980532"/>
                </a:lnTo>
                <a:lnTo>
                  <a:pt x="1652673" y="982272"/>
                </a:lnTo>
                <a:lnTo>
                  <a:pt x="1654329" y="986096"/>
                </a:lnTo>
                <a:lnTo>
                  <a:pt x="1656031" y="989918"/>
                </a:lnTo>
                <a:lnTo>
                  <a:pt x="1654288" y="994335"/>
                </a:lnTo>
                <a:lnTo>
                  <a:pt x="1649486" y="996458"/>
                </a:lnTo>
                <a:lnTo>
                  <a:pt x="1648465" y="996670"/>
                </a:lnTo>
                <a:close/>
              </a:path>
              <a:path w="3557905" h="1492884">
                <a:moveTo>
                  <a:pt x="3016919" y="722179"/>
                </a:moveTo>
                <a:lnTo>
                  <a:pt x="3013010" y="722179"/>
                </a:lnTo>
                <a:lnTo>
                  <a:pt x="3010628" y="720989"/>
                </a:lnTo>
                <a:lnTo>
                  <a:pt x="3006889" y="715342"/>
                </a:lnTo>
                <a:lnTo>
                  <a:pt x="3007822" y="710670"/>
                </a:lnTo>
                <a:lnTo>
                  <a:pt x="3014794" y="706083"/>
                </a:lnTo>
                <a:lnTo>
                  <a:pt x="3019468" y="707018"/>
                </a:lnTo>
                <a:lnTo>
                  <a:pt x="3024058" y="713940"/>
                </a:lnTo>
                <a:lnTo>
                  <a:pt x="3023124" y="718612"/>
                </a:lnTo>
                <a:lnTo>
                  <a:pt x="3018364" y="721754"/>
                </a:lnTo>
                <a:lnTo>
                  <a:pt x="3016919" y="722179"/>
                </a:lnTo>
                <a:close/>
              </a:path>
              <a:path w="3557905" h="1492884">
                <a:moveTo>
                  <a:pt x="3332972" y="1158952"/>
                </a:moveTo>
                <a:lnTo>
                  <a:pt x="3329104" y="1158952"/>
                </a:lnTo>
                <a:lnTo>
                  <a:pt x="3327572" y="1158486"/>
                </a:lnTo>
                <a:lnTo>
                  <a:pt x="3322858" y="1155089"/>
                </a:lnTo>
                <a:lnTo>
                  <a:pt x="3322090" y="1150373"/>
                </a:lnTo>
                <a:lnTo>
                  <a:pt x="3326979" y="1143621"/>
                </a:lnTo>
                <a:lnTo>
                  <a:pt x="3331694" y="1142855"/>
                </a:lnTo>
                <a:lnTo>
                  <a:pt x="3335051" y="1145319"/>
                </a:lnTo>
                <a:lnTo>
                  <a:pt x="3338408" y="1147739"/>
                </a:lnTo>
                <a:lnTo>
                  <a:pt x="3339176" y="1152455"/>
                </a:lnTo>
                <a:lnTo>
                  <a:pt x="3335267" y="1157849"/>
                </a:lnTo>
                <a:lnTo>
                  <a:pt x="3332972" y="1158952"/>
                </a:lnTo>
                <a:close/>
              </a:path>
              <a:path w="3557905" h="1492884">
                <a:moveTo>
                  <a:pt x="2433603" y="549364"/>
                </a:moveTo>
                <a:lnTo>
                  <a:pt x="2429690" y="549364"/>
                </a:lnTo>
                <a:lnTo>
                  <a:pt x="2426888" y="547666"/>
                </a:lnTo>
                <a:lnTo>
                  <a:pt x="2424041" y="540955"/>
                </a:lnTo>
                <a:lnTo>
                  <a:pt x="2425826" y="536538"/>
                </a:lnTo>
                <a:lnTo>
                  <a:pt x="2433516" y="533309"/>
                </a:lnTo>
                <a:lnTo>
                  <a:pt x="2437936" y="535093"/>
                </a:lnTo>
                <a:lnTo>
                  <a:pt x="2441165" y="542739"/>
                </a:lnTo>
                <a:lnTo>
                  <a:pt x="2439380" y="547156"/>
                </a:lnTo>
                <a:lnTo>
                  <a:pt x="2434579" y="549194"/>
                </a:lnTo>
                <a:lnTo>
                  <a:pt x="2433603" y="549364"/>
                </a:lnTo>
                <a:close/>
              </a:path>
              <a:path w="3557905" h="1492884">
                <a:moveTo>
                  <a:pt x="3206455" y="1030010"/>
                </a:moveTo>
                <a:lnTo>
                  <a:pt x="3202587" y="1030010"/>
                </a:lnTo>
                <a:lnTo>
                  <a:pt x="3200338" y="1028949"/>
                </a:lnTo>
                <a:lnTo>
                  <a:pt x="3196342" y="1023640"/>
                </a:lnTo>
                <a:lnTo>
                  <a:pt x="3197022" y="1018926"/>
                </a:lnTo>
                <a:lnTo>
                  <a:pt x="3203696" y="1013955"/>
                </a:lnTo>
                <a:lnTo>
                  <a:pt x="3208410" y="1014635"/>
                </a:lnTo>
                <a:lnTo>
                  <a:pt x="3210917" y="1017949"/>
                </a:lnTo>
                <a:lnTo>
                  <a:pt x="3213382" y="1021305"/>
                </a:lnTo>
                <a:lnTo>
                  <a:pt x="3212701" y="1026018"/>
                </a:lnTo>
                <a:lnTo>
                  <a:pt x="3209389" y="1028523"/>
                </a:lnTo>
                <a:lnTo>
                  <a:pt x="3208028" y="1029500"/>
                </a:lnTo>
                <a:lnTo>
                  <a:pt x="3206455" y="1030010"/>
                </a:lnTo>
                <a:close/>
              </a:path>
              <a:path w="3557905" h="1492884">
                <a:moveTo>
                  <a:pt x="1925674" y="843562"/>
                </a:moveTo>
                <a:lnTo>
                  <a:pt x="1921809" y="843562"/>
                </a:lnTo>
                <a:lnTo>
                  <a:pt x="1919343" y="842330"/>
                </a:lnTo>
                <a:lnTo>
                  <a:pt x="1917897" y="840078"/>
                </a:lnTo>
                <a:lnTo>
                  <a:pt x="1915687" y="836555"/>
                </a:lnTo>
                <a:lnTo>
                  <a:pt x="1916750" y="831883"/>
                </a:lnTo>
                <a:lnTo>
                  <a:pt x="1923763" y="827466"/>
                </a:lnTo>
                <a:lnTo>
                  <a:pt x="1928436" y="828527"/>
                </a:lnTo>
                <a:lnTo>
                  <a:pt x="1932900" y="835535"/>
                </a:lnTo>
                <a:lnTo>
                  <a:pt x="1931837" y="840207"/>
                </a:lnTo>
                <a:lnTo>
                  <a:pt x="1928310" y="842415"/>
                </a:lnTo>
                <a:lnTo>
                  <a:pt x="1927077" y="843222"/>
                </a:lnTo>
                <a:lnTo>
                  <a:pt x="1925674" y="843562"/>
                </a:lnTo>
                <a:close/>
              </a:path>
              <a:path w="3557905" h="1492884">
                <a:moveTo>
                  <a:pt x="3412438" y="1202699"/>
                </a:moveTo>
                <a:lnTo>
                  <a:pt x="3408529" y="1202699"/>
                </a:lnTo>
                <a:lnTo>
                  <a:pt x="3407595" y="1202529"/>
                </a:lnTo>
                <a:lnTo>
                  <a:pt x="3406703" y="1202189"/>
                </a:lnTo>
                <a:lnTo>
                  <a:pt x="3402835" y="1200617"/>
                </a:lnTo>
                <a:lnTo>
                  <a:pt x="3400922" y="1196243"/>
                </a:lnTo>
                <a:lnTo>
                  <a:pt x="3403984" y="1188512"/>
                </a:lnTo>
                <a:lnTo>
                  <a:pt x="3408404" y="1186643"/>
                </a:lnTo>
                <a:lnTo>
                  <a:pt x="3416136" y="1189702"/>
                </a:lnTo>
                <a:lnTo>
                  <a:pt x="3418008" y="1194076"/>
                </a:lnTo>
                <a:lnTo>
                  <a:pt x="3415289" y="1200913"/>
                </a:lnTo>
                <a:lnTo>
                  <a:pt x="3412438" y="1202699"/>
                </a:lnTo>
                <a:close/>
              </a:path>
              <a:path w="3557905" h="1492884">
                <a:moveTo>
                  <a:pt x="3455703" y="1216840"/>
                </a:moveTo>
                <a:lnTo>
                  <a:pt x="3451707" y="1216840"/>
                </a:lnTo>
                <a:lnTo>
                  <a:pt x="3451026" y="1216713"/>
                </a:lnTo>
                <a:lnTo>
                  <a:pt x="3450350" y="1216543"/>
                </a:lnTo>
                <a:lnTo>
                  <a:pt x="3446353" y="1215396"/>
                </a:lnTo>
                <a:lnTo>
                  <a:pt x="3444017" y="1211234"/>
                </a:lnTo>
                <a:lnTo>
                  <a:pt x="3445162" y="1207242"/>
                </a:lnTo>
                <a:lnTo>
                  <a:pt x="3446270" y="1203250"/>
                </a:lnTo>
                <a:lnTo>
                  <a:pt x="3450474" y="1200913"/>
                </a:lnTo>
                <a:lnTo>
                  <a:pt x="3454471" y="1202060"/>
                </a:lnTo>
                <a:lnTo>
                  <a:pt x="3458463" y="1203165"/>
                </a:lnTo>
                <a:lnTo>
                  <a:pt x="3460758" y="1207327"/>
                </a:lnTo>
                <a:lnTo>
                  <a:pt x="3459654" y="1211363"/>
                </a:lnTo>
                <a:lnTo>
                  <a:pt x="3458720" y="1214675"/>
                </a:lnTo>
                <a:lnTo>
                  <a:pt x="3455703" y="1216840"/>
                </a:lnTo>
                <a:close/>
              </a:path>
              <a:path w="3557905" h="1492884">
                <a:moveTo>
                  <a:pt x="3234547" y="1065516"/>
                </a:moveTo>
                <a:lnTo>
                  <a:pt x="3230721" y="1065516"/>
                </a:lnTo>
                <a:lnTo>
                  <a:pt x="3228555" y="1064582"/>
                </a:lnTo>
                <a:lnTo>
                  <a:pt x="3224388" y="1059611"/>
                </a:lnTo>
                <a:lnTo>
                  <a:pt x="3224857" y="1054856"/>
                </a:lnTo>
                <a:lnTo>
                  <a:pt x="3231232" y="1049504"/>
                </a:lnTo>
                <a:lnTo>
                  <a:pt x="3235992" y="1049929"/>
                </a:lnTo>
                <a:lnTo>
                  <a:pt x="3238627" y="1053158"/>
                </a:lnTo>
                <a:lnTo>
                  <a:pt x="3241304" y="1056343"/>
                </a:lnTo>
                <a:lnTo>
                  <a:pt x="3240881" y="1061098"/>
                </a:lnTo>
                <a:lnTo>
                  <a:pt x="3237693" y="1063732"/>
                </a:lnTo>
                <a:lnTo>
                  <a:pt x="3236291" y="1064920"/>
                </a:lnTo>
                <a:lnTo>
                  <a:pt x="3234547" y="1065516"/>
                </a:lnTo>
                <a:close/>
              </a:path>
              <a:path w="3557905" h="1492884">
                <a:moveTo>
                  <a:pt x="3064301" y="799094"/>
                </a:moveTo>
                <a:lnTo>
                  <a:pt x="3060437" y="799094"/>
                </a:lnTo>
                <a:lnTo>
                  <a:pt x="3057885" y="797777"/>
                </a:lnTo>
                <a:lnTo>
                  <a:pt x="3054399" y="791790"/>
                </a:lnTo>
                <a:lnTo>
                  <a:pt x="3055590" y="787159"/>
                </a:lnTo>
                <a:lnTo>
                  <a:pt x="3059205" y="785079"/>
                </a:lnTo>
                <a:lnTo>
                  <a:pt x="3062774" y="782956"/>
                </a:lnTo>
                <a:lnTo>
                  <a:pt x="3067406" y="784188"/>
                </a:lnTo>
                <a:lnTo>
                  <a:pt x="3069530" y="787755"/>
                </a:lnTo>
                <a:lnTo>
                  <a:pt x="3071614" y="791365"/>
                </a:lnTo>
                <a:lnTo>
                  <a:pt x="3070423" y="795952"/>
                </a:lnTo>
                <a:lnTo>
                  <a:pt x="3066812" y="798076"/>
                </a:lnTo>
                <a:lnTo>
                  <a:pt x="3065621" y="798754"/>
                </a:lnTo>
                <a:lnTo>
                  <a:pt x="3064301" y="799094"/>
                </a:lnTo>
                <a:close/>
              </a:path>
              <a:path w="3557905" h="1492884">
                <a:moveTo>
                  <a:pt x="3041144" y="760318"/>
                </a:moveTo>
                <a:lnTo>
                  <a:pt x="3037234" y="760318"/>
                </a:lnTo>
                <a:lnTo>
                  <a:pt x="3034769" y="759045"/>
                </a:lnTo>
                <a:lnTo>
                  <a:pt x="3033366" y="756708"/>
                </a:lnTo>
                <a:lnTo>
                  <a:pt x="3031154" y="753182"/>
                </a:lnTo>
                <a:lnTo>
                  <a:pt x="3032258" y="748554"/>
                </a:lnTo>
                <a:lnTo>
                  <a:pt x="3039359" y="744180"/>
                </a:lnTo>
                <a:lnTo>
                  <a:pt x="3044032" y="745283"/>
                </a:lnTo>
                <a:lnTo>
                  <a:pt x="3048365" y="752376"/>
                </a:lnTo>
                <a:lnTo>
                  <a:pt x="3047261" y="757004"/>
                </a:lnTo>
                <a:lnTo>
                  <a:pt x="3042501" y="759937"/>
                </a:lnTo>
                <a:lnTo>
                  <a:pt x="3041144" y="760318"/>
                </a:lnTo>
                <a:close/>
              </a:path>
              <a:path w="3557905" h="1492884">
                <a:moveTo>
                  <a:pt x="2155373" y="699372"/>
                </a:moveTo>
                <a:lnTo>
                  <a:pt x="2151505" y="699372"/>
                </a:lnTo>
                <a:lnTo>
                  <a:pt x="2148955" y="698055"/>
                </a:lnTo>
                <a:lnTo>
                  <a:pt x="2145471" y="692068"/>
                </a:lnTo>
                <a:lnTo>
                  <a:pt x="2146660" y="687437"/>
                </a:lnTo>
                <a:lnTo>
                  <a:pt x="2150273" y="685357"/>
                </a:lnTo>
                <a:lnTo>
                  <a:pt x="2153842" y="683234"/>
                </a:lnTo>
                <a:lnTo>
                  <a:pt x="2158475" y="684422"/>
                </a:lnTo>
                <a:lnTo>
                  <a:pt x="2160557" y="688032"/>
                </a:lnTo>
                <a:lnTo>
                  <a:pt x="2162681" y="691599"/>
                </a:lnTo>
                <a:lnTo>
                  <a:pt x="2161492" y="696230"/>
                </a:lnTo>
                <a:lnTo>
                  <a:pt x="2157880" y="698310"/>
                </a:lnTo>
                <a:lnTo>
                  <a:pt x="2156689" y="699032"/>
                </a:lnTo>
                <a:lnTo>
                  <a:pt x="2155373" y="699372"/>
                </a:lnTo>
                <a:close/>
              </a:path>
              <a:path w="3557905" h="1492884">
                <a:moveTo>
                  <a:pt x="2699676" y="495469"/>
                </a:moveTo>
                <a:lnTo>
                  <a:pt x="2695173" y="495469"/>
                </a:lnTo>
                <a:lnTo>
                  <a:pt x="2691006" y="495129"/>
                </a:lnTo>
                <a:lnTo>
                  <a:pt x="2687906" y="491477"/>
                </a:lnTo>
                <a:lnTo>
                  <a:pt x="2688587" y="483194"/>
                </a:lnTo>
                <a:lnTo>
                  <a:pt x="2692197" y="480094"/>
                </a:lnTo>
                <a:lnTo>
                  <a:pt x="2700527" y="480774"/>
                </a:lnTo>
                <a:lnTo>
                  <a:pt x="2703585" y="484382"/>
                </a:lnTo>
                <a:lnTo>
                  <a:pt x="2703291" y="488544"/>
                </a:lnTo>
                <a:lnTo>
                  <a:pt x="2702950" y="492495"/>
                </a:lnTo>
                <a:lnTo>
                  <a:pt x="2699676" y="495469"/>
                </a:lnTo>
                <a:close/>
              </a:path>
              <a:path w="3557905" h="1492884">
                <a:moveTo>
                  <a:pt x="1508650" y="962312"/>
                </a:moveTo>
                <a:lnTo>
                  <a:pt x="1504867" y="962312"/>
                </a:lnTo>
                <a:lnTo>
                  <a:pt x="1502020" y="960358"/>
                </a:lnTo>
                <a:lnTo>
                  <a:pt x="1501001" y="957343"/>
                </a:lnTo>
                <a:lnTo>
                  <a:pt x="1499768" y="953519"/>
                </a:lnTo>
                <a:lnTo>
                  <a:pt x="1501808" y="949400"/>
                </a:lnTo>
                <a:lnTo>
                  <a:pt x="1505632" y="948168"/>
                </a:lnTo>
                <a:lnTo>
                  <a:pt x="1509457" y="946895"/>
                </a:lnTo>
                <a:lnTo>
                  <a:pt x="1513536" y="948975"/>
                </a:lnTo>
                <a:lnTo>
                  <a:pt x="1514813" y="952797"/>
                </a:lnTo>
                <a:lnTo>
                  <a:pt x="1516043" y="956577"/>
                </a:lnTo>
                <a:lnTo>
                  <a:pt x="1514003" y="960698"/>
                </a:lnTo>
                <a:lnTo>
                  <a:pt x="1509415" y="962183"/>
                </a:lnTo>
                <a:lnTo>
                  <a:pt x="1508650" y="962312"/>
                </a:lnTo>
                <a:close/>
              </a:path>
              <a:path w="3557905" h="1492884">
                <a:moveTo>
                  <a:pt x="1756152" y="850696"/>
                </a:moveTo>
                <a:lnTo>
                  <a:pt x="1752413" y="850696"/>
                </a:lnTo>
                <a:lnTo>
                  <a:pt x="1749948" y="849379"/>
                </a:lnTo>
                <a:lnTo>
                  <a:pt x="1746676" y="843477"/>
                </a:lnTo>
                <a:lnTo>
                  <a:pt x="1747908" y="839060"/>
                </a:lnTo>
                <a:lnTo>
                  <a:pt x="1754922" y="835153"/>
                </a:lnTo>
                <a:lnTo>
                  <a:pt x="1759340" y="836385"/>
                </a:lnTo>
                <a:lnTo>
                  <a:pt x="1763251" y="843392"/>
                </a:lnTo>
                <a:lnTo>
                  <a:pt x="1762019" y="847809"/>
                </a:lnTo>
                <a:lnTo>
                  <a:pt x="1758491" y="849763"/>
                </a:lnTo>
                <a:lnTo>
                  <a:pt x="1757385" y="850400"/>
                </a:lnTo>
                <a:lnTo>
                  <a:pt x="1756152" y="850696"/>
                </a:lnTo>
                <a:close/>
              </a:path>
              <a:path w="3557905" h="1492884">
                <a:moveTo>
                  <a:pt x="1795506" y="828229"/>
                </a:moveTo>
                <a:lnTo>
                  <a:pt x="1791767" y="828229"/>
                </a:lnTo>
                <a:lnTo>
                  <a:pt x="1789343" y="826955"/>
                </a:lnTo>
                <a:lnTo>
                  <a:pt x="1785944" y="821180"/>
                </a:lnTo>
                <a:lnTo>
                  <a:pt x="1787092" y="816719"/>
                </a:lnTo>
                <a:lnTo>
                  <a:pt x="1790576" y="814724"/>
                </a:lnTo>
                <a:lnTo>
                  <a:pt x="1794018" y="812686"/>
                </a:lnTo>
                <a:lnTo>
                  <a:pt x="1798482" y="813832"/>
                </a:lnTo>
                <a:lnTo>
                  <a:pt x="1802518" y="820755"/>
                </a:lnTo>
                <a:lnTo>
                  <a:pt x="1801370" y="825213"/>
                </a:lnTo>
                <a:lnTo>
                  <a:pt x="1797886" y="827252"/>
                </a:lnTo>
                <a:lnTo>
                  <a:pt x="1796780" y="827932"/>
                </a:lnTo>
                <a:lnTo>
                  <a:pt x="1795506" y="828229"/>
                </a:lnTo>
                <a:close/>
              </a:path>
              <a:path w="3557905" h="1492884">
                <a:moveTo>
                  <a:pt x="3184526" y="813196"/>
                </a:moveTo>
                <a:lnTo>
                  <a:pt x="3180787" y="813196"/>
                </a:lnTo>
                <a:lnTo>
                  <a:pt x="3178579" y="812134"/>
                </a:lnTo>
                <a:lnTo>
                  <a:pt x="3174794" y="806867"/>
                </a:lnTo>
                <a:lnTo>
                  <a:pt x="3175562" y="802323"/>
                </a:lnTo>
                <a:lnTo>
                  <a:pt x="3178832" y="800029"/>
                </a:lnTo>
                <a:lnTo>
                  <a:pt x="3182107" y="797692"/>
                </a:lnTo>
                <a:lnTo>
                  <a:pt x="3186651" y="798457"/>
                </a:lnTo>
                <a:lnTo>
                  <a:pt x="3191287" y="804955"/>
                </a:lnTo>
                <a:lnTo>
                  <a:pt x="3190519" y="809500"/>
                </a:lnTo>
                <a:lnTo>
                  <a:pt x="3187290" y="811835"/>
                </a:lnTo>
                <a:lnTo>
                  <a:pt x="3186016" y="812727"/>
                </a:lnTo>
                <a:lnTo>
                  <a:pt x="3184526" y="813196"/>
                </a:lnTo>
                <a:close/>
              </a:path>
              <a:path w="3557905" h="1492884">
                <a:moveTo>
                  <a:pt x="1551402" y="947277"/>
                </a:moveTo>
                <a:lnTo>
                  <a:pt x="1547619" y="947277"/>
                </a:lnTo>
                <a:lnTo>
                  <a:pt x="1544857" y="945493"/>
                </a:lnTo>
                <a:lnTo>
                  <a:pt x="1542351" y="938824"/>
                </a:lnTo>
                <a:lnTo>
                  <a:pt x="1544262" y="934662"/>
                </a:lnTo>
                <a:lnTo>
                  <a:pt x="1548001" y="933218"/>
                </a:lnTo>
                <a:lnTo>
                  <a:pt x="1551784" y="931816"/>
                </a:lnTo>
                <a:lnTo>
                  <a:pt x="1555949" y="933728"/>
                </a:lnTo>
                <a:lnTo>
                  <a:pt x="1557395" y="937465"/>
                </a:lnTo>
                <a:lnTo>
                  <a:pt x="1558796" y="941246"/>
                </a:lnTo>
                <a:lnTo>
                  <a:pt x="1556884" y="945408"/>
                </a:lnTo>
                <a:lnTo>
                  <a:pt x="1553145" y="946851"/>
                </a:lnTo>
                <a:lnTo>
                  <a:pt x="1552294" y="947148"/>
                </a:lnTo>
                <a:lnTo>
                  <a:pt x="1551402" y="947277"/>
                </a:lnTo>
                <a:close/>
              </a:path>
              <a:path w="3557905" h="1492884">
                <a:moveTo>
                  <a:pt x="2716380" y="368352"/>
                </a:moveTo>
                <a:lnTo>
                  <a:pt x="2712213" y="368352"/>
                </a:lnTo>
                <a:lnTo>
                  <a:pt x="2708175" y="368225"/>
                </a:lnTo>
                <a:lnTo>
                  <a:pt x="2705075" y="364826"/>
                </a:lnTo>
                <a:lnTo>
                  <a:pt x="2705245" y="360834"/>
                </a:lnTo>
                <a:lnTo>
                  <a:pt x="2705370" y="356799"/>
                </a:lnTo>
                <a:lnTo>
                  <a:pt x="2708773" y="353698"/>
                </a:lnTo>
                <a:lnTo>
                  <a:pt x="2716803" y="353997"/>
                </a:lnTo>
                <a:lnTo>
                  <a:pt x="2719904" y="357394"/>
                </a:lnTo>
                <a:lnTo>
                  <a:pt x="2719733" y="361386"/>
                </a:lnTo>
                <a:lnTo>
                  <a:pt x="2719609" y="365293"/>
                </a:lnTo>
                <a:lnTo>
                  <a:pt x="2716380" y="368352"/>
                </a:lnTo>
                <a:close/>
              </a:path>
              <a:path w="3557905" h="1492884">
                <a:moveTo>
                  <a:pt x="3211938" y="849211"/>
                </a:moveTo>
                <a:lnTo>
                  <a:pt x="3208198" y="849211"/>
                </a:lnTo>
                <a:lnTo>
                  <a:pt x="3206074" y="848276"/>
                </a:lnTo>
                <a:lnTo>
                  <a:pt x="3204671" y="846493"/>
                </a:lnTo>
                <a:lnTo>
                  <a:pt x="3202123" y="843392"/>
                </a:lnTo>
                <a:lnTo>
                  <a:pt x="3202633" y="838805"/>
                </a:lnTo>
                <a:lnTo>
                  <a:pt x="3208879" y="833793"/>
                </a:lnTo>
                <a:lnTo>
                  <a:pt x="3213469" y="834261"/>
                </a:lnTo>
                <a:lnTo>
                  <a:pt x="3215976" y="837403"/>
                </a:lnTo>
                <a:lnTo>
                  <a:pt x="3218482" y="840503"/>
                </a:lnTo>
                <a:lnTo>
                  <a:pt x="3217972" y="845091"/>
                </a:lnTo>
                <a:lnTo>
                  <a:pt x="3214872" y="847596"/>
                </a:lnTo>
                <a:lnTo>
                  <a:pt x="3213552" y="848701"/>
                </a:lnTo>
                <a:lnTo>
                  <a:pt x="3211938" y="849211"/>
                </a:lnTo>
                <a:close/>
              </a:path>
              <a:path w="3557905" h="1492884">
                <a:moveTo>
                  <a:pt x="1716376" y="872315"/>
                </a:moveTo>
                <a:lnTo>
                  <a:pt x="1712593" y="872315"/>
                </a:lnTo>
                <a:lnTo>
                  <a:pt x="1710086" y="870913"/>
                </a:lnTo>
                <a:lnTo>
                  <a:pt x="1706899" y="864924"/>
                </a:lnTo>
                <a:lnTo>
                  <a:pt x="1708260" y="860507"/>
                </a:lnTo>
                <a:lnTo>
                  <a:pt x="1715357" y="856770"/>
                </a:lnTo>
                <a:lnTo>
                  <a:pt x="1719733" y="858129"/>
                </a:lnTo>
                <a:lnTo>
                  <a:pt x="1723516" y="865223"/>
                </a:lnTo>
                <a:lnTo>
                  <a:pt x="1722155" y="869597"/>
                </a:lnTo>
                <a:lnTo>
                  <a:pt x="1718586" y="871465"/>
                </a:lnTo>
                <a:lnTo>
                  <a:pt x="1717523" y="872060"/>
                </a:lnTo>
                <a:lnTo>
                  <a:pt x="1716376" y="872315"/>
                </a:lnTo>
                <a:close/>
              </a:path>
              <a:path w="3557905" h="1492884">
                <a:moveTo>
                  <a:pt x="3274028" y="915083"/>
                </a:moveTo>
                <a:lnTo>
                  <a:pt x="3270330" y="915083"/>
                </a:lnTo>
                <a:lnTo>
                  <a:pt x="3268628" y="914488"/>
                </a:lnTo>
                <a:lnTo>
                  <a:pt x="3267226" y="913300"/>
                </a:lnTo>
                <a:lnTo>
                  <a:pt x="3264208" y="910624"/>
                </a:lnTo>
                <a:lnTo>
                  <a:pt x="3263955" y="906037"/>
                </a:lnTo>
                <a:lnTo>
                  <a:pt x="3269226" y="900007"/>
                </a:lnTo>
                <a:lnTo>
                  <a:pt x="3273816" y="899752"/>
                </a:lnTo>
                <a:lnTo>
                  <a:pt x="3276833" y="902385"/>
                </a:lnTo>
                <a:lnTo>
                  <a:pt x="3279850" y="905060"/>
                </a:lnTo>
                <a:lnTo>
                  <a:pt x="3280145" y="909648"/>
                </a:lnTo>
                <a:lnTo>
                  <a:pt x="3277468" y="912663"/>
                </a:lnTo>
                <a:lnTo>
                  <a:pt x="3276065" y="914276"/>
                </a:lnTo>
                <a:lnTo>
                  <a:pt x="3274028" y="915083"/>
                </a:lnTo>
                <a:close/>
              </a:path>
              <a:path w="3557905" h="1492884">
                <a:moveTo>
                  <a:pt x="3158945" y="775863"/>
                </a:moveTo>
                <a:lnTo>
                  <a:pt x="3155206" y="775863"/>
                </a:lnTo>
                <a:lnTo>
                  <a:pt x="3152910" y="774717"/>
                </a:lnTo>
                <a:lnTo>
                  <a:pt x="3149296" y="769238"/>
                </a:lnTo>
                <a:lnTo>
                  <a:pt x="3150234" y="764736"/>
                </a:lnTo>
                <a:lnTo>
                  <a:pt x="3156949" y="760318"/>
                </a:lnTo>
                <a:lnTo>
                  <a:pt x="3161451" y="761252"/>
                </a:lnTo>
                <a:lnTo>
                  <a:pt x="3165871" y="768006"/>
                </a:lnTo>
                <a:lnTo>
                  <a:pt x="3164938" y="772508"/>
                </a:lnTo>
                <a:lnTo>
                  <a:pt x="3160348" y="775480"/>
                </a:lnTo>
                <a:lnTo>
                  <a:pt x="3158945" y="775863"/>
                </a:lnTo>
                <a:close/>
              </a:path>
              <a:path w="3557905" h="1492884">
                <a:moveTo>
                  <a:pt x="1332456" y="1001979"/>
                </a:moveTo>
                <a:lnTo>
                  <a:pt x="1328248" y="1001979"/>
                </a:lnTo>
                <a:lnTo>
                  <a:pt x="1325146" y="999260"/>
                </a:lnTo>
                <a:lnTo>
                  <a:pt x="1324679" y="995567"/>
                </a:lnTo>
                <a:lnTo>
                  <a:pt x="1324212" y="991575"/>
                </a:lnTo>
                <a:lnTo>
                  <a:pt x="1327059" y="988006"/>
                </a:lnTo>
                <a:lnTo>
                  <a:pt x="1331054" y="987539"/>
                </a:lnTo>
                <a:lnTo>
                  <a:pt x="1335048" y="987029"/>
                </a:lnTo>
                <a:lnTo>
                  <a:pt x="1338661" y="989918"/>
                </a:lnTo>
                <a:lnTo>
                  <a:pt x="1339597" y="997860"/>
                </a:lnTo>
                <a:lnTo>
                  <a:pt x="1336748" y="1001469"/>
                </a:lnTo>
                <a:lnTo>
                  <a:pt x="1332456" y="1001979"/>
                </a:lnTo>
                <a:close/>
              </a:path>
              <a:path w="3557905" h="1492884">
                <a:moveTo>
                  <a:pt x="3241603" y="883400"/>
                </a:moveTo>
                <a:lnTo>
                  <a:pt x="3237905" y="883400"/>
                </a:lnTo>
                <a:lnTo>
                  <a:pt x="3235950" y="882634"/>
                </a:lnTo>
                <a:lnTo>
                  <a:pt x="3234506" y="881106"/>
                </a:lnTo>
                <a:lnTo>
                  <a:pt x="3231784" y="878132"/>
                </a:lnTo>
                <a:lnTo>
                  <a:pt x="3231954" y="873547"/>
                </a:lnTo>
                <a:lnTo>
                  <a:pt x="3237818" y="868110"/>
                </a:lnTo>
                <a:lnTo>
                  <a:pt x="3242408" y="868238"/>
                </a:lnTo>
                <a:lnTo>
                  <a:pt x="3247890" y="874140"/>
                </a:lnTo>
                <a:lnTo>
                  <a:pt x="3247720" y="878727"/>
                </a:lnTo>
                <a:lnTo>
                  <a:pt x="3243387" y="882763"/>
                </a:lnTo>
                <a:lnTo>
                  <a:pt x="3241603" y="883400"/>
                </a:lnTo>
                <a:close/>
              </a:path>
              <a:path w="3557905" h="1492884">
                <a:moveTo>
                  <a:pt x="2804475" y="383513"/>
                </a:moveTo>
                <a:lnTo>
                  <a:pt x="2800648" y="383513"/>
                </a:lnTo>
                <a:lnTo>
                  <a:pt x="2799926" y="383428"/>
                </a:lnTo>
                <a:lnTo>
                  <a:pt x="2799204" y="383217"/>
                </a:lnTo>
                <a:lnTo>
                  <a:pt x="2795382" y="381985"/>
                </a:lnTo>
                <a:lnTo>
                  <a:pt x="2793211" y="377949"/>
                </a:lnTo>
                <a:lnTo>
                  <a:pt x="2794444" y="374086"/>
                </a:lnTo>
                <a:lnTo>
                  <a:pt x="2795635" y="370264"/>
                </a:lnTo>
                <a:lnTo>
                  <a:pt x="2799715" y="368140"/>
                </a:lnTo>
                <a:lnTo>
                  <a:pt x="2803541" y="369329"/>
                </a:lnTo>
                <a:lnTo>
                  <a:pt x="2807363" y="370560"/>
                </a:lnTo>
                <a:lnTo>
                  <a:pt x="2809488" y="374637"/>
                </a:lnTo>
                <a:lnTo>
                  <a:pt x="2807322" y="381560"/>
                </a:lnTo>
                <a:lnTo>
                  <a:pt x="2804475" y="383513"/>
                </a:lnTo>
                <a:close/>
              </a:path>
              <a:path w="3557905" h="1492884">
                <a:moveTo>
                  <a:pt x="3557903" y="1030046"/>
                </a:moveTo>
                <a:lnTo>
                  <a:pt x="3556717" y="1029882"/>
                </a:lnTo>
                <a:lnTo>
                  <a:pt x="3553957" y="1026188"/>
                </a:lnTo>
                <a:lnTo>
                  <a:pt x="3554551" y="1022238"/>
                </a:lnTo>
                <a:lnTo>
                  <a:pt x="3555103" y="1018246"/>
                </a:lnTo>
                <a:lnTo>
                  <a:pt x="3557903" y="1016156"/>
                </a:lnTo>
                <a:lnTo>
                  <a:pt x="3557903" y="1030046"/>
                </a:lnTo>
                <a:close/>
              </a:path>
              <a:path w="3557905" h="1492884">
                <a:moveTo>
                  <a:pt x="1465302" y="975478"/>
                </a:moveTo>
                <a:lnTo>
                  <a:pt x="1461477" y="975478"/>
                </a:lnTo>
                <a:lnTo>
                  <a:pt x="1458545" y="973396"/>
                </a:lnTo>
                <a:lnTo>
                  <a:pt x="1456591" y="966304"/>
                </a:lnTo>
                <a:lnTo>
                  <a:pt x="1458842" y="962312"/>
                </a:lnTo>
                <a:lnTo>
                  <a:pt x="1462710" y="961206"/>
                </a:lnTo>
                <a:lnTo>
                  <a:pt x="1466578" y="960144"/>
                </a:lnTo>
                <a:lnTo>
                  <a:pt x="1470572" y="962397"/>
                </a:lnTo>
                <a:lnTo>
                  <a:pt x="1471647" y="966304"/>
                </a:lnTo>
                <a:lnTo>
                  <a:pt x="1472739" y="970126"/>
                </a:lnTo>
                <a:lnTo>
                  <a:pt x="1470487" y="974118"/>
                </a:lnTo>
                <a:lnTo>
                  <a:pt x="1466619" y="975223"/>
                </a:lnTo>
                <a:lnTo>
                  <a:pt x="1465941" y="975393"/>
                </a:lnTo>
                <a:lnTo>
                  <a:pt x="1465302" y="975478"/>
                </a:lnTo>
                <a:close/>
              </a:path>
              <a:path w="3557905" h="1492884">
                <a:moveTo>
                  <a:pt x="3520553" y="1023129"/>
                </a:moveTo>
                <a:lnTo>
                  <a:pt x="3516685" y="1023129"/>
                </a:lnTo>
                <a:lnTo>
                  <a:pt x="3516220" y="1023088"/>
                </a:lnTo>
                <a:lnTo>
                  <a:pt x="3511842" y="1022238"/>
                </a:lnTo>
                <a:lnTo>
                  <a:pt x="3509248" y="1018457"/>
                </a:lnTo>
                <a:lnTo>
                  <a:pt x="3510016" y="1014509"/>
                </a:lnTo>
                <a:lnTo>
                  <a:pt x="3510738" y="1010558"/>
                </a:lnTo>
                <a:lnTo>
                  <a:pt x="3514560" y="1007968"/>
                </a:lnTo>
                <a:lnTo>
                  <a:pt x="3522425" y="1009496"/>
                </a:lnTo>
                <a:lnTo>
                  <a:pt x="3525014" y="1013277"/>
                </a:lnTo>
                <a:lnTo>
                  <a:pt x="3524292" y="1017225"/>
                </a:lnTo>
                <a:lnTo>
                  <a:pt x="3523612" y="1020709"/>
                </a:lnTo>
                <a:lnTo>
                  <a:pt x="3520553" y="1023129"/>
                </a:lnTo>
                <a:close/>
              </a:path>
              <a:path w="3557905" h="1492884">
                <a:moveTo>
                  <a:pt x="1421360" y="986604"/>
                </a:moveTo>
                <a:lnTo>
                  <a:pt x="1417536" y="986604"/>
                </a:lnTo>
                <a:lnTo>
                  <a:pt x="1414519" y="984310"/>
                </a:lnTo>
                <a:lnTo>
                  <a:pt x="1412861" y="977048"/>
                </a:lnTo>
                <a:lnTo>
                  <a:pt x="1415326" y="973141"/>
                </a:lnTo>
                <a:lnTo>
                  <a:pt x="1423145" y="971357"/>
                </a:lnTo>
                <a:lnTo>
                  <a:pt x="1427054" y="973821"/>
                </a:lnTo>
                <a:lnTo>
                  <a:pt x="1428841" y="981635"/>
                </a:lnTo>
                <a:lnTo>
                  <a:pt x="1426376" y="985501"/>
                </a:lnTo>
                <a:lnTo>
                  <a:pt x="1421912" y="986519"/>
                </a:lnTo>
                <a:lnTo>
                  <a:pt x="1421360" y="986604"/>
                </a:lnTo>
                <a:close/>
              </a:path>
              <a:path w="3557905" h="1492884">
                <a:moveTo>
                  <a:pt x="1376993" y="995482"/>
                </a:moveTo>
                <a:lnTo>
                  <a:pt x="1373084" y="995482"/>
                </a:lnTo>
                <a:lnTo>
                  <a:pt x="1370023" y="992974"/>
                </a:lnTo>
                <a:lnTo>
                  <a:pt x="1368749" y="985501"/>
                </a:lnTo>
                <a:lnTo>
                  <a:pt x="1371384" y="981764"/>
                </a:lnTo>
                <a:lnTo>
                  <a:pt x="1375335" y="981083"/>
                </a:lnTo>
                <a:lnTo>
                  <a:pt x="1379288" y="980362"/>
                </a:lnTo>
                <a:lnTo>
                  <a:pt x="1383071" y="983037"/>
                </a:lnTo>
                <a:lnTo>
                  <a:pt x="1384430" y="990936"/>
                </a:lnTo>
                <a:lnTo>
                  <a:pt x="1381753" y="994675"/>
                </a:lnTo>
                <a:lnTo>
                  <a:pt x="1377801" y="995397"/>
                </a:lnTo>
                <a:lnTo>
                  <a:pt x="1376993" y="995482"/>
                </a:lnTo>
                <a:close/>
              </a:path>
              <a:path w="3557905" h="1492884">
                <a:moveTo>
                  <a:pt x="2760915" y="373024"/>
                </a:moveTo>
                <a:lnTo>
                  <a:pt x="2757047" y="373024"/>
                </a:lnTo>
                <a:lnTo>
                  <a:pt x="2756624" y="372981"/>
                </a:lnTo>
                <a:lnTo>
                  <a:pt x="2756242" y="372896"/>
                </a:lnTo>
                <a:lnTo>
                  <a:pt x="2752245" y="372259"/>
                </a:lnTo>
                <a:lnTo>
                  <a:pt x="2749610" y="368478"/>
                </a:lnTo>
                <a:lnTo>
                  <a:pt x="2750249" y="364530"/>
                </a:lnTo>
                <a:lnTo>
                  <a:pt x="2750930" y="360579"/>
                </a:lnTo>
                <a:lnTo>
                  <a:pt x="2754669" y="357904"/>
                </a:lnTo>
                <a:lnTo>
                  <a:pt x="2762617" y="359262"/>
                </a:lnTo>
                <a:lnTo>
                  <a:pt x="2765252" y="363001"/>
                </a:lnTo>
                <a:lnTo>
                  <a:pt x="2764613" y="366950"/>
                </a:lnTo>
                <a:lnTo>
                  <a:pt x="2763974" y="370517"/>
                </a:lnTo>
                <a:lnTo>
                  <a:pt x="2760915" y="373024"/>
                </a:lnTo>
                <a:close/>
              </a:path>
              <a:path w="3557905" h="1492884">
                <a:moveTo>
                  <a:pt x="1834391" y="805083"/>
                </a:moveTo>
                <a:lnTo>
                  <a:pt x="1830651" y="805083"/>
                </a:lnTo>
                <a:lnTo>
                  <a:pt x="1828271" y="803808"/>
                </a:lnTo>
                <a:lnTo>
                  <a:pt x="1824787" y="798161"/>
                </a:lnTo>
                <a:lnTo>
                  <a:pt x="1825891" y="793700"/>
                </a:lnTo>
                <a:lnTo>
                  <a:pt x="1829334" y="791620"/>
                </a:lnTo>
                <a:lnTo>
                  <a:pt x="1832733" y="789497"/>
                </a:lnTo>
                <a:lnTo>
                  <a:pt x="1837237" y="790600"/>
                </a:lnTo>
                <a:lnTo>
                  <a:pt x="1841402" y="797437"/>
                </a:lnTo>
                <a:lnTo>
                  <a:pt x="1840298" y="801939"/>
                </a:lnTo>
                <a:lnTo>
                  <a:pt x="1836856" y="804021"/>
                </a:lnTo>
                <a:lnTo>
                  <a:pt x="1835708" y="804743"/>
                </a:lnTo>
                <a:lnTo>
                  <a:pt x="1834391" y="805083"/>
                </a:lnTo>
                <a:close/>
              </a:path>
              <a:path w="3557905" h="1492884">
                <a:moveTo>
                  <a:pt x="3134679" y="737724"/>
                </a:moveTo>
                <a:lnTo>
                  <a:pt x="3130940" y="737724"/>
                </a:lnTo>
                <a:lnTo>
                  <a:pt x="3128558" y="736493"/>
                </a:lnTo>
                <a:lnTo>
                  <a:pt x="3125076" y="730844"/>
                </a:lnTo>
                <a:lnTo>
                  <a:pt x="3126138" y="726383"/>
                </a:lnTo>
                <a:lnTo>
                  <a:pt x="3129537" y="724259"/>
                </a:lnTo>
                <a:lnTo>
                  <a:pt x="3132977" y="722179"/>
                </a:lnTo>
                <a:lnTo>
                  <a:pt x="3137439" y="723241"/>
                </a:lnTo>
                <a:lnTo>
                  <a:pt x="3139564" y="726638"/>
                </a:lnTo>
                <a:lnTo>
                  <a:pt x="3141647" y="730037"/>
                </a:lnTo>
                <a:lnTo>
                  <a:pt x="3140585" y="734539"/>
                </a:lnTo>
                <a:lnTo>
                  <a:pt x="3137186" y="736619"/>
                </a:lnTo>
                <a:lnTo>
                  <a:pt x="3135995" y="737384"/>
                </a:lnTo>
                <a:lnTo>
                  <a:pt x="3134679" y="737724"/>
                </a:lnTo>
                <a:close/>
              </a:path>
              <a:path w="3557905" h="1492884">
                <a:moveTo>
                  <a:pt x="1986914" y="707740"/>
                </a:moveTo>
                <a:lnTo>
                  <a:pt x="1983174" y="707740"/>
                </a:lnTo>
                <a:lnTo>
                  <a:pt x="1980836" y="706593"/>
                </a:lnTo>
                <a:lnTo>
                  <a:pt x="1979362" y="704299"/>
                </a:lnTo>
                <a:lnTo>
                  <a:pt x="1977223" y="701114"/>
                </a:lnTo>
                <a:lnTo>
                  <a:pt x="1978159" y="696612"/>
                </a:lnTo>
                <a:lnTo>
                  <a:pt x="1984874" y="692194"/>
                </a:lnTo>
                <a:lnTo>
                  <a:pt x="1989379" y="693130"/>
                </a:lnTo>
                <a:lnTo>
                  <a:pt x="1993799" y="699797"/>
                </a:lnTo>
                <a:lnTo>
                  <a:pt x="1992863" y="704299"/>
                </a:lnTo>
                <a:lnTo>
                  <a:pt x="1989549" y="706508"/>
                </a:lnTo>
                <a:lnTo>
                  <a:pt x="1988273" y="707356"/>
                </a:lnTo>
                <a:lnTo>
                  <a:pt x="1986914" y="707740"/>
                </a:lnTo>
                <a:close/>
              </a:path>
              <a:path w="3557905" h="1492884">
                <a:moveTo>
                  <a:pt x="3087803" y="660426"/>
                </a:moveTo>
                <a:lnTo>
                  <a:pt x="3084064" y="660426"/>
                </a:lnTo>
                <a:lnTo>
                  <a:pt x="3081640" y="659153"/>
                </a:lnTo>
                <a:lnTo>
                  <a:pt x="3078242" y="653504"/>
                </a:lnTo>
                <a:lnTo>
                  <a:pt x="3079304" y="649002"/>
                </a:lnTo>
                <a:lnTo>
                  <a:pt x="3082749" y="646963"/>
                </a:lnTo>
                <a:lnTo>
                  <a:pt x="3086148" y="644840"/>
                </a:lnTo>
                <a:lnTo>
                  <a:pt x="3090650" y="645943"/>
                </a:lnTo>
                <a:lnTo>
                  <a:pt x="3094817" y="652824"/>
                </a:lnTo>
                <a:lnTo>
                  <a:pt x="3093709" y="657282"/>
                </a:lnTo>
                <a:lnTo>
                  <a:pt x="3090269" y="659364"/>
                </a:lnTo>
                <a:lnTo>
                  <a:pt x="3089123" y="660086"/>
                </a:lnTo>
                <a:lnTo>
                  <a:pt x="3087803" y="660426"/>
                </a:lnTo>
                <a:close/>
              </a:path>
              <a:path w="3557905" h="1492884">
                <a:moveTo>
                  <a:pt x="3064090" y="621947"/>
                </a:moveTo>
                <a:lnTo>
                  <a:pt x="3060350" y="621947"/>
                </a:lnTo>
                <a:lnTo>
                  <a:pt x="3057972" y="620759"/>
                </a:lnTo>
                <a:lnTo>
                  <a:pt x="3056611" y="618550"/>
                </a:lnTo>
                <a:lnTo>
                  <a:pt x="3054445" y="615195"/>
                </a:lnTo>
                <a:lnTo>
                  <a:pt x="3055462" y="610693"/>
                </a:lnTo>
                <a:lnTo>
                  <a:pt x="3058865" y="608569"/>
                </a:lnTo>
                <a:lnTo>
                  <a:pt x="3062264" y="606402"/>
                </a:lnTo>
                <a:lnTo>
                  <a:pt x="3066725" y="607422"/>
                </a:lnTo>
                <a:lnTo>
                  <a:pt x="3071016" y="614174"/>
                </a:lnTo>
                <a:lnTo>
                  <a:pt x="3069999" y="618677"/>
                </a:lnTo>
                <a:lnTo>
                  <a:pt x="3065409" y="621607"/>
                </a:lnTo>
                <a:lnTo>
                  <a:pt x="3064090" y="621947"/>
                </a:lnTo>
                <a:close/>
              </a:path>
              <a:path w="3557905" h="1492884">
                <a:moveTo>
                  <a:pt x="3111135" y="699117"/>
                </a:moveTo>
                <a:lnTo>
                  <a:pt x="3107396" y="699117"/>
                </a:lnTo>
                <a:lnTo>
                  <a:pt x="3105014" y="697843"/>
                </a:lnTo>
                <a:lnTo>
                  <a:pt x="3101573" y="692153"/>
                </a:lnTo>
                <a:lnTo>
                  <a:pt x="3102677" y="687692"/>
                </a:lnTo>
                <a:lnTo>
                  <a:pt x="3106122" y="685612"/>
                </a:lnTo>
                <a:lnTo>
                  <a:pt x="3109562" y="683574"/>
                </a:lnTo>
                <a:lnTo>
                  <a:pt x="3114024" y="684677"/>
                </a:lnTo>
                <a:lnTo>
                  <a:pt x="3116107" y="688117"/>
                </a:lnTo>
                <a:lnTo>
                  <a:pt x="3118145" y="691558"/>
                </a:lnTo>
                <a:lnTo>
                  <a:pt x="3117041" y="696016"/>
                </a:lnTo>
                <a:lnTo>
                  <a:pt x="3113601" y="698055"/>
                </a:lnTo>
                <a:lnTo>
                  <a:pt x="3112451" y="698777"/>
                </a:lnTo>
                <a:lnTo>
                  <a:pt x="3111135" y="699117"/>
                </a:lnTo>
                <a:close/>
              </a:path>
              <a:path w="3557905" h="1492884">
                <a:moveTo>
                  <a:pt x="2024609" y="682809"/>
                </a:moveTo>
                <a:lnTo>
                  <a:pt x="2020868" y="682809"/>
                </a:lnTo>
                <a:lnTo>
                  <a:pt x="2018531" y="681662"/>
                </a:lnTo>
                <a:lnTo>
                  <a:pt x="2014919" y="676183"/>
                </a:lnTo>
                <a:lnTo>
                  <a:pt x="2015854" y="671681"/>
                </a:lnTo>
                <a:lnTo>
                  <a:pt x="2022526" y="667263"/>
                </a:lnTo>
                <a:lnTo>
                  <a:pt x="2027031" y="668199"/>
                </a:lnTo>
                <a:lnTo>
                  <a:pt x="2031451" y="674866"/>
                </a:lnTo>
                <a:lnTo>
                  <a:pt x="2030558" y="679368"/>
                </a:lnTo>
                <a:lnTo>
                  <a:pt x="2027201" y="681577"/>
                </a:lnTo>
                <a:lnTo>
                  <a:pt x="2025968" y="682383"/>
                </a:lnTo>
                <a:lnTo>
                  <a:pt x="2024609" y="682809"/>
                </a:lnTo>
                <a:close/>
              </a:path>
              <a:path w="3557905" h="1492884">
                <a:moveTo>
                  <a:pt x="2062218" y="657836"/>
                </a:moveTo>
                <a:lnTo>
                  <a:pt x="2058522" y="657836"/>
                </a:lnTo>
                <a:lnTo>
                  <a:pt x="2056183" y="656689"/>
                </a:lnTo>
                <a:lnTo>
                  <a:pt x="2054781" y="654607"/>
                </a:lnTo>
                <a:lnTo>
                  <a:pt x="2052571" y="651252"/>
                </a:lnTo>
                <a:lnTo>
                  <a:pt x="2053506" y="646749"/>
                </a:lnTo>
                <a:lnTo>
                  <a:pt x="2056820" y="644499"/>
                </a:lnTo>
                <a:lnTo>
                  <a:pt x="2060178" y="642291"/>
                </a:lnTo>
                <a:lnTo>
                  <a:pt x="2064683" y="643226"/>
                </a:lnTo>
                <a:lnTo>
                  <a:pt x="2067008" y="646749"/>
                </a:lnTo>
                <a:lnTo>
                  <a:pt x="2069146" y="649893"/>
                </a:lnTo>
                <a:lnTo>
                  <a:pt x="2068210" y="654396"/>
                </a:lnTo>
                <a:lnTo>
                  <a:pt x="2063620" y="657452"/>
                </a:lnTo>
                <a:lnTo>
                  <a:pt x="2062218" y="657836"/>
                </a:lnTo>
                <a:close/>
              </a:path>
              <a:path w="3557905" h="1492884">
                <a:moveTo>
                  <a:pt x="3013263" y="547326"/>
                </a:moveTo>
                <a:lnTo>
                  <a:pt x="3009565" y="547326"/>
                </a:lnTo>
                <a:lnTo>
                  <a:pt x="3007357" y="546349"/>
                </a:lnTo>
                <a:lnTo>
                  <a:pt x="3005955" y="544437"/>
                </a:lnTo>
                <a:lnTo>
                  <a:pt x="3003531" y="541210"/>
                </a:lnTo>
                <a:lnTo>
                  <a:pt x="3004170" y="536665"/>
                </a:lnTo>
                <a:lnTo>
                  <a:pt x="3007357" y="534244"/>
                </a:lnTo>
                <a:lnTo>
                  <a:pt x="3010586" y="531866"/>
                </a:lnTo>
                <a:lnTo>
                  <a:pt x="3015135" y="532502"/>
                </a:lnTo>
                <a:lnTo>
                  <a:pt x="3019978" y="538917"/>
                </a:lnTo>
                <a:lnTo>
                  <a:pt x="3019339" y="543460"/>
                </a:lnTo>
                <a:lnTo>
                  <a:pt x="3014794" y="546857"/>
                </a:lnTo>
                <a:lnTo>
                  <a:pt x="3013263" y="547326"/>
                </a:lnTo>
                <a:close/>
              </a:path>
              <a:path w="3557905" h="1492884">
                <a:moveTo>
                  <a:pt x="2175812" y="583893"/>
                </a:moveTo>
                <a:lnTo>
                  <a:pt x="2172073" y="583893"/>
                </a:lnTo>
                <a:lnTo>
                  <a:pt x="2169737" y="582705"/>
                </a:lnTo>
                <a:lnTo>
                  <a:pt x="2166209" y="577141"/>
                </a:lnTo>
                <a:lnTo>
                  <a:pt x="2167230" y="572639"/>
                </a:lnTo>
                <a:lnTo>
                  <a:pt x="2170585" y="570471"/>
                </a:lnTo>
                <a:lnTo>
                  <a:pt x="2173986" y="568348"/>
                </a:lnTo>
                <a:lnTo>
                  <a:pt x="2178491" y="569368"/>
                </a:lnTo>
                <a:lnTo>
                  <a:pt x="2180616" y="572765"/>
                </a:lnTo>
                <a:lnTo>
                  <a:pt x="2182783" y="576120"/>
                </a:lnTo>
                <a:lnTo>
                  <a:pt x="2181764" y="580623"/>
                </a:lnTo>
                <a:lnTo>
                  <a:pt x="2178363" y="582746"/>
                </a:lnTo>
                <a:lnTo>
                  <a:pt x="2177174" y="583511"/>
                </a:lnTo>
                <a:lnTo>
                  <a:pt x="2175812" y="583893"/>
                </a:lnTo>
                <a:close/>
              </a:path>
              <a:path w="3557905" h="1492884">
                <a:moveTo>
                  <a:pt x="2137779" y="608272"/>
                </a:moveTo>
                <a:lnTo>
                  <a:pt x="2134040" y="608272"/>
                </a:lnTo>
                <a:lnTo>
                  <a:pt x="2131701" y="607126"/>
                </a:lnTo>
                <a:lnTo>
                  <a:pt x="2128132" y="601603"/>
                </a:lnTo>
                <a:lnTo>
                  <a:pt x="2129109" y="597101"/>
                </a:lnTo>
                <a:lnTo>
                  <a:pt x="2132467" y="594936"/>
                </a:lnTo>
                <a:lnTo>
                  <a:pt x="2135824" y="592727"/>
                </a:lnTo>
                <a:lnTo>
                  <a:pt x="2140329" y="593704"/>
                </a:lnTo>
                <a:lnTo>
                  <a:pt x="2142566" y="597101"/>
                </a:lnTo>
                <a:lnTo>
                  <a:pt x="2144705" y="600415"/>
                </a:lnTo>
                <a:lnTo>
                  <a:pt x="2143728" y="604917"/>
                </a:lnTo>
                <a:lnTo>
                  <a:pt x="2140371" y="607126"/>
                </a:lnTo>
                <a:lnTo>
                  <a:pt x="2139138" y="607889"/>
                </a:lnTo>
                <a:lnTo>
                  <a:pt x="2137779" y="608272"/>
                </a:lnTo>
                <a:close/>
              </a:path>
              <a:path w="3557905" h="1492884">
                <a:moveTo>
                  <a:pt x="2535721" y="396978"/>
                </a:moveTo>
                <a:lnTo>
                  <a:pt x="2531899" y="396978"/>
                </a:lnTo>
                <a:lnTo>
                  <a:pt x="2529052" y="395023"/>
                </a:lnTo>
                <a:lnTo>
                  <a:pt x="2528073" y="392008"/>
                </a:lnTo>
                <a:lnTo>
                  <a:pt x="2526798" y="388186"/>
                </a:lnTo>
                <a:lnTo>
                  <a:pt x="2528882" y="384067"/>
                </a:lnTo>
                <a:lnTo>
                  <a:pt x="2536489" y="381560"/>
                </a:lnTo>
                <a:lnTo>
                  <a:pt x="2540610" y="383598"/>
                </a:lnTo>
                <a:lnTo>
                  <a:pt x="2541843" y="387422"/>
                </a:lnTo>
                <a:lnTo>
                  <a:pt x="2543117" y="391244"/>
                </a:lnTo>
                <a:lnTo>
                  <a:pt x="2541033" y="395363"/>
                </a:lnTo>
                <a:lnTo>
                  <a:pt x="2536489" y="396850"/>
                </a:lnTo>
                <a:lnTo>
                  <a:pt x="2535721" y="396978"/>
                </a:lnTo>
                <a:close/>
              </a:path>
              <a:path w="3557905" h="1492884">
                <a:moveTo>
                  <a:pt x="3039401" y="584105"/>
                </a:moveTo>
                <a:lnTo>
                  <a:pt x="3035661" y="584105"/>
                </a:lnTo>
                <a:lnTo>
                  <a:pt x="3033408" y="583001"/>
                </a:lnTo>
                <a:lnTo>
                  <a:pt x="3029752" y="577607"/>
                </a:lnTo>
                <a:lnTo>
                  <a:pt x="3030602" y="573105"/>
                </a:lnTo>
                <a:lnTo>
                  <a:pt x="3037234" y="568603"/>
                </a:lnTo>
                <a:lnTo>
                  <a:pt x="3041737" y="569453"/>
                </a:lnTo>
                <a:lnTo>
                  <a:pt x="3043991" y="572765"/>
                </a:lnTo>
                <a:lnTo>
                  <a:pt x="3046286" y="576079"/>
                </a:lnTo>
                <a:lnTo>
                  <a:pt x="3045393" y="580623"/>
                </a:lnTo>
                <a:lnTo>
                  <a:pt x="3040845" y="583723"/>
                </a:lnTo>
                <a:lnTo>
                  <a:pt x="3039401" y="584105"/>
                </a:lnTo>
                <a:close/>
              </a:path>
              <a:path w="3557905" h="1492884">
                <a:moveTo>
                  <a:pt x="2954618" y="478988"/>
                </a:moveTo>
                <a:lnTo>
                  <a:pt x="2950920" y="478988"/>
                </a:lnTo>
                <a:lnTo>
                  <a:pt x="2949052" y="478310"/>
                </a:lnTo>
                <a:lnTo>
                  <a:pt x="2947650" y="476865"/>
                </a:lnTo>
                <a:lnTo>
                  <a:pt x="2944803" y="474063"/>
                </a:lnTo>
                <a:lnTo>
                  <a:pt x="2944846" y="469432"/>
                </a:lnTo>
                <a:lnTo>
                  <a:pt x="2947604" y="466631"/>
                </a:lnTo>
                <a:lnTo>
                  <a:pt x="2950451" y="463785"/>
                </a:lnTo>
                <a:lnTo>
                  <a:pt x="2955041" y="463742"/>
                </a:lnTo>
                <a:lnTo>
                  <a:pt x="2960739" y="469432"/>
                </a:lnTo>
                <a:lnTo>
                  <a:pt x="2960696" y="474063"/>
                </a:lnTo>
                <a:lnTo>
                  <a:pt x="2957934" y="476865"/>
                </a:lnTo>
                <a:lnTo>
                  <a:pt x="2956489" y="478267"/>
                </a:lnTo>
                <a:lnTo>
                  <a:pt x="2954618" y="478988"/>
                </a:lnTo>
                <a:close/>
              </a:path>
              <a:path w="3557905" h="1492884">
                <a:moveTo>
                  <a:pt x="2578899" y="384194"/>
                </a:moveTo>
                <a:lnTo>
                  <a:pt x="2575031" y="384194"/>
                </a:lnTo>
                <a:lnTo>
                  <a:pt x="2572101" y="382028"/>
                </a:lnTo>
                <a:lnTo>
                  <a:pt x="2570229" y="374849"/>
                </a:lnTo>
                <a:lnTo>
                  <a:pt x="2572566" y="370901"/>
                </a:lnTo>
                <a:lnTo>
                  <a:pt x="2576475" y="369924"/>
                </a:lnTo>
                <a:lnTo>
                  <a:pt x="2580389" y="368903"/>
                </a:lnTo>
                <a:lnTo>
                  <a:pt x="2584340" y="371241"/>
                </a:lnTo>
                <a:lnTo>
                  <a:pt x="2585315" y="375148"/>
                </a:lnTo>
                <a:lnTo>
                  <a:pt x="2586336" y="379011"/>
                </a:lnTo>
                <a:lnTo>
                  <a:pt x="2584000" y="382962"/>
                </a:lnTo>
                <a:lnTo>
                  <a:pt x="2579493" y="384152"/>
                </a:lnTo>
                <a:lnTo>
                  <a:pt x="2578899" y="384194"/>
                </a:lnTo>
                <a:close/>
              </a:path>
              <a:path w="3557905" h="1492884">
                <a:moveTo>
                  <a:pt x="2099913" y="632990"/>
                </a:moveTo>
                <a:lnTo>
                  <a:pt x="2096174" y="632990"/>
                </a:lnTo>
                <a:lnTo>
                  <a:pt x="2093879" y="631843"/>
                </a:lnTo>
                <a:lnTo>
                  <a:pt x="2090266" y="626364"/>
                </a:lnTo>
                <a:lnTo>
                  <a:pt x="2091202" y="621862"/>
                </a:lnTo>
                <a:lnTo>
                  <a:pt x="2097917" y="617445"/>
                </a:lnTo>
                <a:lnTo>
                  <a:pt x="2102422" y="618380"/>
                </a:lnTo>
                <a:lnTo>
                  <a:pt x="2106840" y="625091"/>
                </a:lnTo>
                <a:lnTo>
                  <a:pt x="2105906" y="629591"/>
                </a:lnTo>
                <a:lnTo>
                  <a:pt x="2102441" y="631843"/>
                </a:lnTo>
                <a:lnTo>
                  <a:pt x="2101316" y="632608"/>
                </a:lnTo>
                <a:lnTo>
                  <a:pt x="2099913" y="632990"/>
                </a:lnTo>
                <a:close/>
              </a:path>
              <a:path w="3557905" h="1492884">
                <a:moveTo>
                  <a:pt x="2451835" y="429977"/>
                </a:moveTo>
                <a:lnTo>
                  <a:pt x="2448050" y="429977"/>
                </a:lnTo>
                <a:lnTo>
                  <a:pt x="2445415" y="428363"/>
                </a:lnTo>
                <a:lnTo>
                  <a:pt x="2444182" y="425688"/>
                </a:lnTo>
                <a:lnTo>
                  <a:pt x="2442568" y="421992"/>
                </a:lnTo>
                <a:lnTo>
                  <a:pt x="2444182" y="417704"/>
                </a:lnTo>
                <a:lnTo>
                  <a:pt x="2447976" y="416047"/>
                </a:lnTo>
                <a:lnTo>
                  <a:pt x="2451536" y="414433"/>
                </a:lnTo>
                <a:lnTo>
                  <a:pt x="2455827" y="416047"/>
                </a:lnTo>
                <a:lnTo>
                  <a:pt x="2459102" y="423394"/>
                </a:lnTo>
                <a:lnTo>
                  <a:pt x="2457483" y="427685"/>
                </a:lnTo>
                <a:lnTo>
                  <a:pt x="2452852" y="429765"/>
                </a:lnTo>
                <a:lnTo>
                  <a:pt x="2451835" y="429977"/>
                </a:lnTo>
                <a:close/>
              </a:path>
              <a:path w="3557905" h="1492884">
                <a:moveTo>
                  <a:pt x="1876309" y="767921"/>
                </a:moveTo>
                <a:lnTo>
                  <a:pt x="1867751" y="767921"/>
                </a:lnTo>
                <a:lnTo>
                  <a:pt x="1871150" y="765754"/>
                </a:lnTo>
                <a:lnTo>
                  <a:pt x="1875614" y="766816"/>
                </a:lnTo>
                <a:lnTo>
                  <a:pt x="1876309" y="767921"/>
                </a:lnTo>
                <a:close/>
              </a:path>
              <a:path w="3557905" h="1492884">
                <a:moveTo>
                  <a:pt x="1872937" y="781299"/>
                </a:moveTo>
                <a:lnTo>
                  <a:pt x="1869195" y="781299"/>
                </a:lnTo>
                <a:lnTo>
                  <a:pt x="1866815" y="780111"/>
                </a:lnTo>
                <a:lnTo>
                  <a:pt x="1863290" y="774503"/>
                </a:lnTo>
                <a:lnTo>
                  <a:pt x="1864352" y="770044"/>
                </a:lnTo>
                <a:lnTo>
                  <a:pt x="1867751" y="767877"/>
                </a:lnTo>
                <a:lnTo>
                  <a:pt x="1876309" y="767921"/>
                </a:lnTo>
                <a:lnTo>
                  <a:pt x="1879863" y="773570"/>
                </a:lnTo>
                <a:lnTo>
                  <a:pt x="1878842" y="778072"/>
                </a:lnTo>
                <a:lnTo>
                  <a:pt x="1874252" y="780959"/>
                </a:lnTo>
                <a:lnTo>
                  <a:pt x="1872937" y="781299"/>
                </a:lnTo>
                <a:close/>
              </a:path>
              <a:path w="3557905" h="1492884">
                <a:moveTo>
                  <a:pt x="3389874" y="985586"/>
                </a:moveTo>
                <a:lnTo>
                  <a:pt x="3386093" y="985586"/>
                </a:lnTo>
                <a:lnTo>
                  <a:pt x="3385155" y="985416"/>
                </a:lnTo>
                <a:lnTo>
                  <a:pt x="3380524" y="983462"/>
                </a:lnTo>
                <a:lnTo>
                  <a:pt x="3378781" y="979215"/>
                </a:lnTo>
                <a:lnTo>
                  <a:pt x="3380354" y="975519"/>
                </a:lnTo>
                <a:lnTo>
                  <a:pt x="3381885" y="971824"/>
                </a:lnTo>
                <a:lnTo>
                  <a:pt x="3386135" y="970084"/>
                </a:lnTo>
                <a:lnTo>
                  <a:pt x="3393530" y="973141"/>
                </a:lnTo>
                <a:lnTo>
                  <a:pt x="3395315" y="977388"/>
                </a:lnTo>
                <a:lnTo>
                  <a:pt x="3392592" y="983887"/>
                </a:lnTo>
                <a:lnTo>
                  <a:pt x="3389874" y="985586"/>
                </a:lnTo>
                <a:close/>
              </a:path>
              <a:path w="3557905" h="1492884">
                <a:moveTo>
                  <a:pt x="3432541" y="1001172"/>
                </a:moveTo>
                <a:lnTo>
                  <a:pt x="3428715" y="1001172"/>
                </a:lnTo>
                <a:lnTo>
                  <a:pt x="3427993" y="1001046"/>
                </a:lnTo>
                <a:lnTo>
                  <a:pt x="3427229" y="1000832"/>
                </a:lnTo>
                <a:lnTo>
                  <a:pt x="3423403" y="999600"/>
                </a:lnTo>
                <a:lnTo>
                  <a:pt x="3421324" y="995482"/>
                </a:lnTo>
                <a:lnTo>
                  <a:pt x="3423789" y="987879"/>
                </a:lnTo>
                <a:lnTo>
                  <a:pt x="3427868" y="985756"/>
                </a:lnTo>
                <a:lnTo>
                  <a:pt x="3435517" y="988219"/>
                </a:lnTo>
                <a:lnTo>
                  <a:pt x="3437642" y="992338"/>
                </a:lnTo>
                <a:lnTo>
                  <a:pt x="3436368" y="996118"/>
                </a:lnTo>
                <a:lnTo>
                  <a:pt x="3435388" y="999219"/>
                </a:lnTo>
                <a:lnTo>
                  <a:pt x="3432541" y="1001172"/>
                </a:lnTo>
                <a:close/>
              </a:path>
              <a:path w="3557905" h="1492884">
                <a:moveTo>
                  <a:pt x="2493394" y="412395"/>
                </a:moveTo>
                <a:lnTo>
                  <a:pt x="2489572" y="412395"/>
                </a:lnTo>
                <a:lnTo>
                  <a:pt x="2486849" y="410653"/>
                </a:lnTo>
                <a:lnTo>
                  <a:pt x="2485746" y="407808"/>
                </a:lnTo>
                <a:lnTo>
                  <a:pt x="2484260" y="404071"/>
                </a:lnTo>
                <a:lnTo>
                  <a:pt x="2486086" y="399865"/>
                </a:lnTo>
                <a:lnTo>
                  <a:pt x="2493564" y="396893"/>
                </a:lnTo>
                <a:lnTo>
                  <a:pt x="2497773" y="398718"/>
                </a:lnTo>
                <a:lnTo>
                  <a:pt x="2499258" y="402455"/>
                </a:lnTo>
                <a:lnTo>
                  <a:pt x="2500707" y="406194"/>
                </a:lnTo>
                <a:lnTo>
                  <a:pt x="2498876" y="410398"/>
                </a:lnTo>
                <a:lnTo>
                  <a:pt x="2494286" y="412225"/>
                </a:lnTo>
                <a:lnTo>
                  <a:pt x="2493394" y="412395"/>
                </a:lnTo>
                <a:close/>
              </a:path>
              <a:path w="3557905" h="1492884">
                <a:moveTo>
                  <a:pt x="3476230" y="1013532"/>
                </a:moveTo>
                <a:lnTo>
                  <a:pt x="3472362" y="1013532"/>
                </a:lnTo>
                <a:lnTo>
                  <a:pt x="3471810" y="1013447"/>
                </a:lnTo>
                <a:lnTo>
                  <a:pt x="3471212" y="1013318"/>
                </a:lnTo>
                <a:lnTo>
                  <a:pt x="3467303" y="1012342"/>
                </a:lnTo>
                <a:lnTo>
                  <a:pt x="3464925" y="1008393"/>
                </a:lnTo>
                <a:lnTo>
                  <a:pt x="3466880" y="1000621"/>
                </a:lnTo>
                <a:lnTo>
                  <a:pt x="3470830" y="998242"/>
                </a:lnTo>
                <a:lnTo>
                  <a:pt x="3474698" y="999219"/>
                </a:lnTo>
                <a:lnTo>
                  <a:pt x="3478608" y="1000152"/>
                </a:lnTo>
                <a:lnTo>
                  <a:pt x="3480990" y="1004102"/>
                </a:lnTo>
                <a:lnTo>
                  <a:pt x="3479160" y="1011323"/>
                </a:lnTo>
                <a:lnTo>
                  <a:pt x="3476230" y="1013532"/>
                </a:lnTo>
                <a:close/>
              </a:path>
              <a:path w="3557905" h="1492884">
                <a:moveTo>
                  <a:pt x="1949092" y="732542"/>
                </a:moveTo>
                <a:lnTo>
                  <a:pt x="1945350" y="732542"/>
                </a:lnTo>
                <a:lnTo>
                  <a:pt x="1943057" y="731354"/>
                </a:lnTo>
                <a:lnTo>
                  <a:pt x="1939445" y="725875"/>
                </a:lnTo>
                <a:lnTo>
                  <a:pt x="1940422" y="721373"/>
                </a:lnTo>
                <a:lnTo>
                  <a:pt x="1943779" y="719164"/>
                </a:lnTo>
                <a:lnTo>
                  <a:pt x="1947137" y="716997"/>
                </a:lnTo>
                <a:lnTo>
                  <a:pt x="1951640" y="717932"/>
                </a:lnTo>
                <a:lnTo>
                  <a:pt x="1953864" y="721373"/>
                </a:lnTo>
                <a:lnTo>
                  <a:pt x="1956018" y="724643"/>
                </a:lnTo>
                <a:lnTo>
                  <a:pt x="1955082" y="729145"/>
                </a:lnTo>
                <a:lnTo>
                  <a:pt x="1950494" y="732160"/>
                </a:lnTo>
                <a:lnTo>
                  <a:pt x="1949092" y="732542"/>
                </a:lnTo>
                <a:close/>
              </a:path>
              <a:path w="3557905" h="1492884">
                <a:moveTo>
                  <a:pt x="2846121" y="399994"/>
                </a:moveTo>
                <a:lnTo>
                  <a:pt x="2842382" y="399994"/>
                </a:lnTo>
                <a:lnTo>
                  <a:pt x="2841319" y="399739"/>
                </a:lnTo>
                <a:lnTo>
                  <a:pt x="2836688" y="397572"/>
                </a:lnTo>
                <a:lnTo>
                  <a:pt x="2835157" y="393239"/>
                </a:lnTo>
                <a:lnTo>
                  <a:pt x="2838560" y="385977"/>
                </a:lnTo>
                <a:lnTo>
                  <a:pt x="2842892" y="384449"/>
                </a:lnTo>
                <a:lnTo>
                  <a:pt x="2850159" y="387845"/>
                </a:lnTo>
                <a:lnTo>
                  <a:pt x="2851732" y="392178"/>
                </a:lnTo>
                <a:lnTo>
                  <a:pt x="2848756" y="398422"/>
                </a:lnTo>
                <a:lnTo>
                  <a:pt x="2846121" y="399994"/>
                </a:lnTo>
                <a:close/>
              </a:path>
              <a:path w="3557905" h="1492884">
                <a:moveTo>
                  <a:pt x="3309939" y="942816"/>
                </a:moveTo>
                <a:lnTo>
                  <a:pt x="3306195" y="942816"/>
                </a:lnTo>
                <a:lnTo>
                  <a:pt x="3304751" y="942434"/>
                </a:lnTo>
                <a:lnTo>
                  <a:pt x="3303518" y="941543"/>
                </a:lnTo>
                <a:lnTo>
                  <a:pt x="3300207" y="939292"/>
                </a:lnTo>
                <a:lnTo>
                  <a:pt x="3299356" y="934747"/>
                </a:lnTo>
                <a:lnTo>
                  <a:pt x="3301651" y="931476"/>
                </a:lnTo>
                <a:lnTo>
                  <a:pt x="3303904" y="928165"/>
                </a:lnTo>
                <a:lnTo>
                  <a:pt x="3308449" y="927314"/>
                </a:lnTo>
                <a:lnTo>
                  <a:pt x="3311723" y="929566"/>
                </a:lnTo>
                <a:lnTo>
                  <a:pt x="3315035" y="931860"/>
                </a:lnTo>
                <a:lnTo>
                  <a:pt x="3315886" y="936362"/>
                </a:lnTo>
                <a:lnTo>
                  <a:pt x="3313632" y="939674"/>
                </a:lnTo>
                <a:lnTo>
                  <a:pt x="3312188" y="941754"/>
                </a:lnTo>
                <a:lnTo>
                  <a:pt x="3309939" y="942816"/>
                </a:lnTo>
                <a:close/>
              </a:path>
              <a:path w="3557905" h="1492884">
                <a:moveTo>
                  <a:pt x="2885261" y="421951"/>
                </a:moveTo>
                <a:lnTo>
                  <a:pt x="2881563" y="421951"/>
                </a:lnTo>
                <a:lnTo>
                  <a:pt x="2880160" y="421567"/>
                </a:lnTo>
                <a:lnTo>
                  <a:pt x="2878974" y="420761"/>
                </a:lnTo>
                <a:lnTo>
                  <a:pt x="2875616" y="418596"/>
                </a:lnTo>
                <a:lnTo>
                  <a:pt x="2874637" y="414093"/>
                </a:lnTo>
                <a:lnTo>
                  <a:pt x="2878974" y="407383"/>
                </a:lnTo>
                <a:lnTo>
                  <a:pt x="2883476" y="406406"/>
                </a:lnTo>
                <a:lnTo>
                  <a:pt x="2890233" y="410738"/>
                </a:lnTo>
                <a:lnTo>
                  <a:pt x="2891171" y="415240"/>
                </a:lnTo>
                <a:lnTo>
                  <a:pt x="2889000" y="418596"/>
                </a:lnTo>
                <a:lnTo>
                  <a:pt x="2887643" y="420761"/>
                </a:lnTo>
                <a:lnTo>
                  <a:pt x="2885261" y="421951"/>
                </a:lnTo>
                <a:close/>
              </a:path>
              <a:path w="3557905" h="1492884">
                <a:moveTo>
                  <a:pt x="3348780" y="966260"/>
                </a:moveTo>
                <a:lnTo>
                  <a:pt x="3345040" y="966260"/>
                </a:lnTo>
                <a:lnTo>
                  <a:pt x="3343849" y="966007"/>
                </a:lnTo>
                <a:lnTo>
                  <a:pt x="3342787" y="965412"/>
                </a:lnTo>
                <a:lnTo>
                  <a:pt x="3339218" y="963500"/>
                </a:lnTo>
                <a:lnTo>
                  <a:pt x="3337902" y="959126"/>
                </a:lnTo>
                <a:lnTo>
                  <a:pt x="3341683" y="952034"/>
                </a:lnTo>
                <a:lnTo>
                  <a:pt x="3346103" y="950717"/>
                </a:lnTo>
                <a:lnTo>
                  <a:pt x="3349630" y="952585"/>
                </a:lnTo>
                <a:lnTo>
                  <a:pt x="3353158" y="954495"/>
                </a:lnTo>
                <a:lnTo>
                  <a:pt x="3354515" y="958913"/>
                </a:lnTo>
                <a:lnTo>
                  <a:pt x="3351286" y="964860"/>
                </a:lnTo>
                <a:lnTo>
                  <a:pt x="3348780" y="966260"/>
                </a:lnTo>
                <a:close/>
              </a:path>
              <a:path w="3557905" h="1492884">
                <a:moveTo>
                  <a:pt x="1911141" y="757089"/>
                </a:moveTo>
                <a:lnTo>
                  <a:pt x="1907401" y="757089"/>
                </a:lnTo>
                <a:lnTo>
                  <a:pt x="1905063" y="755901"/>
                </a:lnTo>
                <a:lnTo>
                  <a:pt x="1901494" y="750381"/>
                </a:lnTo>
                <a:lnTo>
                  <a:pt x="1902471" y="745879"/>
                </a:lnTo>
                <a:lnTo>
                  <a:pt x="1909228" y="741546"/>
                </a:lnTo>
                <a:lnTo>
                  <a:pt x="1913732" y="742523"/>
                </a:lnTo>
                <a:lnTo>
                  <a:pt x="1918067" y="749275"/>
                </a:lnTo>
                <a:lnTo>
                  <a:pt x="1917090" y="753778"/>
                </a:lnTo>
                <a:lnTo>
                  <a:pt x="1913732" y="755943"/>
                </a:lnTo>
                <a:lnTo>
                  <a:pt x="1912500" y="756708"/>
                </a:lnTo>
                <a:lnTo>
                  <a:pt x="1911141" y="757089"/>
                </a:lnTo>
                <a:close/>
              </a:path>
              <a:path w="3557905" h="1492884">
                <a:moveTo>
                  <a:pt x="2985129" y="512074"/>
                </a:moveTo>
                <a:lnTo>
                  <a:pt x="2981432" y="512074"/>
                </a:lnTo>
                <a:lnTo>
                  <a:pt x="2979394" y="511225"/>
                </a:lnTo>
                <a:lnTo>
                  <a:pt x="2977950" y="509568"/>
                </a:lnTo>
                <a:lnTo>
                  <a:pt x="2975356" y="506510"/>
                </a:lnTo>
                <a:lnTo>
                  <a:pt x="2975696" y="501924"/>
                </a:lnTo>
                <a:lnTo>
                  <a:pt x="2978755" y="499332"/>
                </a:lnTo>
                <a:lnTo>
                  <a:pt x="2981772" y="496701"/>
                </a:lnTo>
                <a:lnTo>
                  <a:pt x="2986362" y="497039"/>
                </a:lnTo>
                <a:lnTo>
                  <a:pt x="2988997" y="500097"/>
                </a:lnTo>
                <a:lnTo>
                  <a:pt x="2991591" y="503156"/>
                </a:lnTo>
                <a:lnTo>
                  <a:pt x="2991251" y="507741"/>
                </a:lnTo>
                <a:lnTo>
                  <a:pt x="2986831" y="511522"/>
                </a:lnTo>
                <a:lnTo>
                  <a:pt x="2985129" y="512074"/>
                </a:lnTo>
                <a:close/>
              </a:path>
              <a:path w="3557905" h="1492884">
                <a:moveTo>
                  <a:pt x="2623310" y="374681"/>
                </a:moveTo>
                <a:lnTo>
                  <a:pt x="2618973" y="374681"/>
                </a:lnTo>
                <a:lnTo>
                  <a:pt x="2615914" y="372217"/>
                </a:lnTo>
                <a:lnTo>
                  <a:pt x="2614640" y="364700"/>
                </a:lnTo>
                <a:lnTo>
                  <a:pt x="2617275" y="360961"/>
                </a:lnTo>
                <a:lnTo>
                  <a:pt x="2625177" y="359603"/>
                </a:lnTo>
                <a:lnTo>
                  <a:pt x="2628962" y="362236"/>
                </a:lnTo>
                <a:lnTo>
                  <a:pt x="2630323" y="370179"/>
                </a:lnTo>
                <a:lnTo>
                  <a:pt x="2627642" y="373916"/>
                </a:lnTo>
                <a:lnTo>
                  <a:pt x="2623691" y="374596"/>
                </a:lnTo>
                <a:lnTo>
                  <a:pt x="2623310" y="374681"/>
                </a:lnTo>
                <a:close/>
              </a:path>
              <a:path w="3557905" h="1492884">
                <a:moveTo>
                  <a:pt x="2921429" y="448622"/>
                </a:moveTo>
                <a:lnTo>
                  <a:pt x="2917686" y="448622"/>
                </a:lnTo>
                <a:lnTo>
                  <a:pt x="2916071" y="448112"/>
                </a:lnTo>
                <a:lnTo>
                  <a:pt x="2914714" y="446965"/>
                </a:lnTo>
                <a:lnTo>
                  <a:pt x="2911610" y="444418"/>
                </a:lnTo>
                <a:lnTo>
                  <a:pt x="2911187" y="439873"/>
                </a:lnTo>
                <a:lnTo>
                  <a:pt x="2916283" y="433672"/>
                </a:lnTo>
                <a:lnTo>
                  <a:pt x="2920873" y="433247"/>
                </a:lnTo>
                <a:lnTo>
                  <a:pt x="2927036" y="438344"/>
                </a:lnTo>
                <a:lnTo>
                  <a:pt x="2927505" y="442888"/>
                </a:lnTo>
                <a:lnTo>
                  <a:pt x="2924911" y="445988"/>
                </a:lnTo>
                <a:lnTo>
                  <a:pt x="2923508" y="447730"/>
                </a:lnTo>
                <a:lnTo>
                  <a:pt x="2921429" y="448622"/>
                </a:lnTo>
                <a:close/>
              </a:path>
              <a:path w="3557905" h="1492884">
                <a:moveTo>
                  <a:pt x="1676003" y="892956"/>
                </a:moveTo>
                <a:lnTo>
                  <a:pt x="1672264" y="892956"/>
                </a:lnTo>
                <a:lnTo>
                  <a:pt x="1669672" y="891469"/>
                </a:lnTo>
                <a:lnTo>
                  <a:pt x="1666612" y="885312"/>
                </a:lnTo>
                <a:lnTo>
                  <a:pt x="1668099" y="880980"/>
                </a:lnTo>
                <a:lnTo>
                  <a:pt x="1675281" y="877411"/>
                </a:lnTo>
                <a:lnTo>
                  <a:pt x="1679657" y="878856"/>
                </a:lnTo>
                <a:lnTo>
                  <a:pt x="1683229" y="886075"/>
                </a:lnTo>
                <a:lnTo>
                  <a:pt x="1681741" y="890407"/>
                </a:lnTo>
                <a:lnTo>
                  <a:pt x="1677109" y="892701"/>
                </a:lnTo>
                <a:lnTo>
                  <a:pt x="1676003" y="892956"/>
                </a:lnTo>
                <a:close/>
              </a:path>
              <a:path w="3557905" h="1492884">
                <a:moveTo>
                  <a:pt x="2214145" y="559982"/>
                </a:moveTo>
                <a:lnTo>
                  <a:pt x="2210406" y="559982"/>
                </a:lnTo>
                <a:lnTo>
                  <a:pt x="2208026" y="558750"/>
                </a:lnTo>
                <a:lnTo>
                  <a:pt x="2206666" y="556498"/>
                </a:lnTo>
                <a:lnTo>
                  <a:pt x="2204542" y="553060"/>
                </a:lnTo>
                <a:lnTo>
                  <a:pt x="2205646" y="548599"/>
                </a:lnTo>
                <a:lnTo>
                  <a:pt x="2212489" y="544396"/>
                </a:lnTo>
                <a:lnTo>
                  <a:pt x="2216951" y="545457"/>
                </a:lnTo>
                <a:lnTo>
                  <a:pt x="2219034" y="548896"/>
                </a:lnTo>
                <a:lnTo>
                  <a:pt x="2221159" y="552336"/>
                </a:lnTo>
                <a:lnTo>
                  <a:pt x="2220096" y="556797"/>
                </a:lnTo>
                <a:lnTo>
                  <a:pt x="2215463" y="559599"/>
                </a:lnTo>
                <a:lnTo>
                  <a:pt x="2214145" y="559982"/>
                </a:lnTo>
                <a:close/>
              </a:path>
              <a:path w="3557905" h="1492884">
                <a:moveTo>
                  <a:pt x="1593559" y="930628"/>
                </a:moveTo>
                <a:lnTo>
                  <a:pt x="1589776" y="930628"/>
                </a:lnTo>
                <a:lnTo>
                  <a:pt x="1587099" y="928930"/>
                </a:lnTo>
                <a:lnTo>
                  <a:pt x="1585910" y="926126"/>
                </a:lnTo>
                <a:lnTo>
                  <a:pt x="1584379" y="922430"/>
                </a:lnTo>
                <a:lnTo>
                  <a:pt x="1586122" y="918183"/>
                </a:lnTo>
                <a:lnTo>
                  <a:pt x="1589820" y="916655"/>
                </a:lnTo>
                <a:lnTo>
                  <a:pt x="1593518" y="915083"/>
                </a:lnTo>
                <a:lnTo>
                  <a:pt x="1597767" y="916825"/>
                </a:lnTo>
                <a:lnTo>
                  <a:pt x="1599338" y="920518"/>
                </a:lnTo>
                <a:lnTo>
                  <a:pt x="1600869" y="924257"/>
                </a:lnTo>
                <a:lnTo>
                  <a:pt x="1599126" y="928505"/>
                </a:lnTo>
                <a:lnTo>
                  <a:pt x="1594495" y="930415"/>
                </a:lnTo>
                <a:lnTo>
                  <a:pt x="1593559" y="930628"/>
                </a:lnTo>
                <a:close/>
              </a:path>
              <a:path w="3557905" h="1492884">
                <a:moveTo>
                  <a:pt x="2370833" y="469858"/>
                </a:moveTo>
                <a:lnTo>
                  <a:pt x="2367052" y="469858"/>
                </a:lnTo>
                <a:lnTo>
                  <a:pt x="2364545" y="468456"/>
                </a:lnTo>
                <a:lnTo>
                  <a:pt x="2361358" y="462469"/>
                </a:lnTo>
                <a:lnTo>
                  <a:pt x="2362715" y="458051"/>
                </a:lnTo>
                <a:lnTo>
                  <a:pt x="2369812" y="454314"/>
                </a:lnTo>
                <a:lnTo>
                  <a:pt x="2374190" y="455629"/>
                </a:lnTo>
                <a:lnTo>
                  <a:pt x="2376062" y="459198"/>
                </a:lnTo>
                <a:lnTo>
                  <a:pt x="2377971" y="462724"/>
                </a:lnTo>
                <a:lnTo>
                  <a:pt x="2376614" y="467139"/>
                </a:lnTo>
                <a:lnTo>
                  <a:pt x="2373086" y="469009"/>
                </a:lnTo>
                <a:lnTo>
                  <a:pt x="2371982" y="469602"/>
                </a:lnTo>
                <a:lnTo>
                  <a:pt x="2370833" y="469858"/>
                </a:lnTo>
                <a:close/>
              </a:path>
              <a:path w="3557905" h="1492884">
                <a:moveTo>
                  <a:pt x="2331141" y="491477"/>
                </a:moveTo>
                <a:lnTo>
                  <a:pt x="2327402" y="491477"/>
                </a:lnTo>
                <a:lnTo>
                  <a:pt x="2324937" y="490160"/>
                </a:lnTo>
                <a:lnTo>
                  <a:pt x="2321662" y="484256"/>
                </a:lnTo>
                <a:lnTo>
                  <a:pt x="2322895" y="479839"/>
                </a:lnTo>
                <a:lnTo>
                  <a:pt x="2329908" y="475932"/>
                </a:lnTo>
                <a:lnTo>
                  <a:pt x="2334328" y="477163"/>
                </a:lnTo>
                <a:lnTo>
                  <a:pt x="2338238" y="484171"/>
                </a:lnTo>
                <a:lnTo>
                  <a:pt x="2337005" y="488588"/>
                </a:lnTo>
                <a:lnTo>
                  <a:pt x="2333478" y="490541"/>
                </a:lnTo>
                <a:lnTo>
                  <a:pt x="2332374" y="491178"/>
                </a:lnTo>
                <a:lnTo>
                  <a:pt x="2331141" y="491477"/>
                </a:lnTo>
                <a:close/>
              </a:path>
              <a:path w="3557905" h="1492884">
                <a:moveTo>
                  <a:pt x="2411035" y="449217"/>
                </a:moveTo>
                <a:lnTo>
                  <a:pt x="2407254" y="449217"/>
                </a:lnTo>
                <a:lnTo>
                  <a:pt x="2404660" y="447730"/>
                </a:lnTo>
                <a:lnTo>
                  <a:pt x="2403428" y="445182"/>
                </a:lnTo>
                <a:lnTo>
                  <a:pt x="2401643" y="441573"/>
                </a:lnTo>
                <a:lnTo>
                  <a:pt x="2403088" y="437241"/>
                </a:lnTo>
                <a:lnTo>
                  <a:pt x="2410313" y="433672"/>
                </a:lnTo>
                <a:lnTo>
                  <a:pt x="2414650" y="435159"/>
                </a:lnTo>
                <a:lnTo>
                  <a:pt x="2418219" y="442336"/>
                </a:lnTo>
                <a:lnTo>
                  <a:pt x="2416729" y="446712"/>
                </a:lnTo>
                <a:lnTo>
                  <a:pt x="2413160" y="448495"/>
                </a:lnTo>
                <a:lnTo>
                  <a:pt x="2412097" y="449006"/>
                </a:lnTo>
                <a:lnTo>
                  <a:pt x="2411035" y="449217"/>
                </a:lnTo>
                <a:close/>
              </a:path>
              <a:path w="3557905" h="1492884">
                <a:moveTo>
                  <a:pt x="2667844" y="369159"/>
                </a:moveTo>
                <a:lnTo>
                  <a:pt x="2663553" y="369159"/>
                </a:lnTo>
                <a:lnTo>
                  <a:pt x="2660366" y="366270"/>
                </a:lnTo>
                <a:lnTo>
                  <a:pt x="2659772" y="358414"/>
                </a:lnTo>
                <a:lnTo>
                  <a:pt x="2662790" y="354930"/>
                </a:lnTo>
                <a:lnTo>
                  <a:pt x="2666782" y="354675"/>
                </a:lnTo>
                <a:lnTo>
                  <a:pt x="2670779" y="354379"/>
                </a:lnTo>
                <a:lnTo>
                  <a:pt x="2674265" y="357394"/>
                </a:lnTo>
                <a:lnTo>
                  <a:pt x="2674858" y="365378"/>
                </a:lnTo>
                <a:lnTo>
                  <a:pt x="2671841" y="368862"/>
                </a:lnTo>
                <a:lnTo>
                  <a:pt x="2667844" y="369159"/>
                </a:lnTo>
                <a:close/>
              </a:path>
              <a:path w="3557905" h="1492884">
                <a:moveTo>
                  <a:pt x="2252861" y="536623"/>
                </a:moveTo>
                <a:lnTo>
                  <a:pt x="2249120" y="536623"/>
                </a:lnTo>
                <a:lnTo>
                  <a:pt x="2246699" y="535348"/>
                </a:lnTo>
                <a:lnTo>
                  <a:pt x="2243300" y="529616"/>
                </a:lnTo>
                <a:lnTo>
                  <a:pt x="2244447" y="525155"/>
                </a:lnTo>
                <a:lnTo>
                  <a:pt x="2251330" y="521078"/>
                </a:lnTo>
                <a:lnTo>
                  <a:pt x="2255794" y="522225"/>
                </a:lnTo>
                <a:lnTo>
                  <a:pt x="2259873" y="529147"/>
                </a:lnTo>
                <a:lnTo>
                  <a:pt x="2258726" y="533608"/>
                </a:lnTo>
                <a:lnTo>
                  <a:pt x="2254136" y="536324"/>
                </a:lnTo>
                <a:lnTo>
                  <a:pt x="2252861" y="536623"/>
                </a:lnTo>
                <a:close/>
              </a:path>
              <a:path w="3557905" h="1492884">
                <a:moveTo>
                  <a:pt x="1635079" y="912449"/>
                </a:moveTo>
                <a:lnTo>
                  <a:pt x="1631340" y="912449"/>
                </a:lnTo>
                <a:lnTo>
                  <a:pt x="1628704" y="910879"/>
                </a:lnTo>
                <a:lnTo>
                  <a:pt x="1625814" y="904550"/>
                </a:lnTo>
                <a:lnTo>
                  <a:pt x="1627387" y="900262"/>
                </a:lnTo>
                <a:lnTo>
                  <a:pt x="1631132" y="898520"/>
                </a:lnTo>
                <a:lnTo>
                  <a:pt x="1634697" y="896906"/>
                </a:lnTo>
                <a:lnTo>
                  <a:pt x="1638988" y="898520"/>
                </a:lnTo>
                <a:lnTo>
                  <a:pt x="1640688" y="902130"/>
                </a:lnTo>
                <a:lnTo>
                  <a:pt x="1642346" y="905782"/>
                </a:lnTo>
                <a:lnTo>
                  <a:pt x="1640731" y="910114"/>
                </a:lnTo>
                <a:lnTo>
                  <a:pt x="1637119" y="911771"/>
                </a:lnTo>
                <a:lnTo>
                  <a:pt x="1636141" y="912238"/>
                </a:lnTo>
                <a:lnTo>
                  <a:pt x="1635079" y="912449"/>
                </a:lnTo>
                <a:close/>
              </a:path>
              <a:path w="3557905" h="1492884">
                <a:moveTo>
                  <a:pt x="2291873" y="513816"/>
                </a:moveTo>
                <a:lnTo>
                  <a:pt x="2288133" y="513816"/>
                </a:lnTo>
                <a:lnTo>
                  <a:pt x="2285710" y="512542"/>
                </a:lnTo>
                <a:lnTo>
                  <a:pt x="2282352" y="506723"/>
                </a:lnTo>
                <a:lnTo>
                  <a:pt x="2283543" y="502306"/>
                </a:lnTo>
                <a:lnTo>
                  <a:pt x="2286988" y="500268"/>
                </a:lnTo>
                <a:lnTo>
                  <a:pt x="2290470" y="498270"/>
                </a:lnTo>
                <a:lnTo>
                  <a:pt x="2294931" y="499461"/>
                </a:lnTo>
                <a:lnTo>
                  <a:pt x="2298928" y="506425"/>
                </a:lnTo>
                <a:lnTo>
                  <a:pt x="2297737" y="510842"/>
                </a:lnTo>
                <a:lnTo>
                  <a:pt x="2294296" y="512880"/>
                </a:lnTo>
                <a:lnTo>
                  <a:pt x="2293147" y="513519"/>
                </a:lnTo>
                <a:lnTo>
                  <a:pt x="2291873" y="513816"/>
                </a:lnTo>
                <a:close/>
              </a:path>
              <a:path w="3557905" h="1492884">
                <a:moveTo>
                  <a:pt x="2891295" y="313649"/>
                </a:moveTo>
                <a:lnTo>
                  <a:pt x="2887685" y="313649"/>
                </a:lnTo>
                <a:lnTo>
                  <a:pt x="2886494" y="313351"/>
                </a:lnTo>
                <a:lnTo>
                  <a:pt x="2882032" y="310761"/>
                </a:lnTo>
                <a:lnTo>
                  <a:pt x="2880887" y="306472"/>
                </a:lnTo>
                <a:lnTo>
                  <a:pt x="2882883" y="303117"/>
                </a:lnTo>
                <a:lnTo>
                  <a:pt x="2884796" y="299803"/>
                </a:lnTo>
                <a:lnTo>
                  <a:pt x="2889087" y="298656"/>
                </a:lnTo>
                <a:lnTo>
                  <a:pt x="2895761" y="302563"/>
                </a:lnTo>
                <a:lnTo>
                  <a:pt x="2896906" y="306854"/>
                </a:lnTo>
                <a:lnTo>
                  <a:pt x="2893636" y="312418"/>
                </a:lnTo>
                <a:lnTo>
                  <a:pt x="2891295" y="313649"/>
                </a:lnTo>
                <a:close/>
              </a:path>
              <a:path w="3557905" h="1492884">
                <a:moveTo>
                  <a:pt x="3364675" y="788690"/>
                </a:moveTo>
                <a:lnTo>
                  <a:pt x="3361060" y="788690"/>
                </a:lnTo>
                <a:lnTo>
                  <a:pt x="3360126" y="788520"/>
                </a:lnTo>
                <a:lnTo>
                  <a:pt x="3355706" y="786693"/>
                </a:lnTo>
                <a:lnTo>
                  <a:pt x="3354005" y="782616"/>
                </a:lnTo>
                <a:lnTo>
                  <a:pt x="3355494" y="779049"/>
                </a:lnTo>
                <a:lnTo>
                  <a:pt x="3356939" y="775438"/>
                </a:lnTo>
                <a:lnTo>
                  <a:pt x="3361060" y="773740"/>
                </a:lnTo>
                <a:lnTo>
                  <a:pt x="3368202" y="776712"/>
                </a:lnTo>
                <a:lnTo>
                  <a:pt x="3369900" y="780789"/>
                </a:lnTo>
                <a:lnTo>
                  <a:pt x="3368414" y="784358"/>
                </a:lnTo>
                <a:lnTo>
                  <a:pt x="3367310" y="787074"/>
                </a:lnTo>
                <a:lnTo>
                  <a:pt x="3364675" y="788690"/>
                </a:lnTo>
                <a:close/>
              </a:path>
              <a:path w="3557905" h="1492884">
                <a:moveTo>
                  <a:pt x="2220223" y="462935"/>
                </a:moveTo>
                <a:lnTo>
                  <a:pt x="2216610" y="462935"/>
                </a:lnTo>
                <a:lnTo>
                  <a:pt x="2214359" y="461747"/>
                </a:lnTo>
                <a:lnTo>
                  <a:pt x="2213041" y="459623"/>
                </a:lnTo>
                <a:lnTo>
                  <a:pt x="2210958" y="456353"/>
                </a:lnTo>
                <a:lnTo>
                  <a:pt x="2211979" y="452021"/>
                </a:lnTo>
                <a:lnTo>
                  <a:pt x="2218523" y="447944"/>
                </a:lnTo>
                <a:lnTo>
                  <a:pt x="2222858" y="448962"/>
                </a:lnTo>
                <a:lnTo>
                  <a:pt x="2226938" y="455503"/>
                </a:lnTo>
                <a:lnTo>
                  <a:pt x="2225917" y="459835"/>
                </a:lnTo>
                <a:lnTo>
                  <a:pt x="2221497" y="462595"/>
                </a:lnTo>
                <a:lnTo>
                  <a:pt x="2220223" y="462935"/>
                </a:lnTo>
                <a:close/>
              </a:path>
              <a:path w="3557905" h="1492884">
                <a:moveTo>
                  <a:pt x="3106164" y="541633"/>
                </a:moveTo>
                <a:lnTo>
                  <a:pt x="3102594" y="541633"/>
                </a:lnTo>
                <a:lnTo>
                  <a:pt x="3100424" y="540615"/>
                </a:lnTo>
                <a:lnTo>
                  <a:pt x="3099067" y="538703"/>
                </a:lnTo>
                <a:lnTo>
                  <a:pt x="3096813" y="535603"/>
                </a:lnTo>
                <a:lnTo>
                  <a:pt x="3097535" y="531229"/>
                </a:lnTo>
                <a:lnTo>
                  <a:pt x="3103827" y="526727"/>
                </a:lnTo>
                <a:lnTo>
                  <a:pt x="3108201" y="527449"/>
                </a:lnTo>
                <a:lnTo>
                  <a:pt x="3112708" y="533734"/>
                </a:lnTo>
                <a:lnTo>
                  <a:pt x="3111986" y="538066"/>
                </a:lnTo>
                <a:lnTo>
                  <a:pt x="3107608" y="541210"/>
                </a:lnTo>
                <a:lnTo>
                  <a:pt x="3106164" y="541633"/>
                </a:lnTo>
                <a:close/>
              </a:path>
              <a:path w="3557905" h="1492884">
                <a:moveTo>
                  <a:pt x="3285967" y="743626"/>
                </a:moveTo>
                <a:lnTo>
                  <a:pt x="3282398" y="743626"/>
                </a:lnTo>
                <a:lnTo>
                  <a:pt x="3280913" y="743201"/>
                </a:lnTo>
                <a:lnTo>
                  <a:pt x="3279680" y="742268"/>
                </a:lnTo>
                <a:lnTo>
                  <a:pt x="3276576" y="739975"/>
                </a:lnTo>
                <a:lnTo>
                  <a:pt x="3275941" y="735601"/>
                </a:lnTo>
                <a:lnTo>
                  <a:pt x="3280531" y="729398"/>
                </a:lnTo>
                <a:lnTo>
                  <a:pt x="3284905" y="728720"/>
                </a:lnTo>
                <a:lnTo>
                  <a:pt x="3291109" y="733307"/>
                </a:lnTo>
                <a:lnTo>
                  <a:pt x="3291790" y="737724"/>
                </a:lnTo>
                <a:lnTo>
                  <a:pt x="3288092" y="742650"/>
                </a:lnTo>
                <a:lnTo>
                  <a:pt x="3285967" y="743626"/>
                </a:lnTo>
                <a:close/>
              </a:path>
              <a:path w="3557905" h="1492884">
                <a:moveTo>
                  <a:pt x="1724663" y="778879"/>
                </a:moveTo>
                <a:lnTo>
                  <a:pt x="1721051" y="778879"/>
                </a:lnTo>
                <a:lnTo>
                  <a:pt x="1718714" y="777603"/>
                </a:lnTo>
                <a:lnTo>
                  <a:pt x="1717397" y="775353"/>
                </a:lnTo>
                <a:lnTo>
                  <a:pt x="1715483" y="771998"/>
                </a:lnTo>
                <a:lnTo>
                  <a:pt x="1716674" y="767707"/>
                </a:lnTo>
                <a:lnTo>
                  <a:pt x="1723387" y="763885"/>
                </a:lnTo>
                <a:lnTo>
                  <a:pt x="1727681" y="765076"/>
                </a:lnTo>
                <a:lnTo>
                  <a:pt x="1729550" y="768431"/>
                </a:lnTo>
                <a:lnTo>
                  <a:pt x="1731463" y="771786"/>
                </a:lnTo>
                <a:lnTo>
                  <a:pt x="1730316" y="776034"/>
                </a:lnTo>
                <a:lnTo>
                  <a:pt x="1725852" y="778580"/>
                </a:lnTo>
                <a:lnTo>
                  <a:pt x="1724663" y="778879"/>
                </a:lnTo>
                <a:close/>
              </a:path>
              <a:path w="3557905" h="1492884">
                <a:moveTo>
                  <a:pt x="3132637" y="578288"/>
                </a:moveTo>
                <a:lnTo>
                  <a:pt x="3129068" y="578288"/>
                </a:lnTo>
                <a:lnTo>
                  <a:pt x="3126943" y="577311"/>
                </a:lnTo>
                <a:lnTo>
                  <a:pt x="3125582" y="575399"/>
                </a:lnTo>
                <a:lnTo>
                  <a:pt x="3123291" y="572298"/>
                </a:lnTo>
                <a:lnTo>
                  <a:pt x="3123968" y="567925"/>
                </a:lnTo>
                <a:lnTo>
                  <a:pt x="3127072" y="565631"/>
                </a:lnTo>
                <a:lnTo>
                  <a:pt x="3130218" y="563379"/>
                </a:lnTo>
                <a:lnTo>
                  <a:pt x="3134592" y="564059"/>
                </a:lnTo>
                <a:lnTo>
                  <a:pt x="3136887" y="567160"/>
                </a:lnTo>
                <a:lnTo>
                  <a:pt x="3139140" y="570301"/>
                </a:lnTo>
                <a:lnTo>
                  <a:pt x="3138460" y="574677"/>
                </a:lnTo>
                <a:lnTo>
                  <a:pt x="3135360" y="576971"/>
                </a:lnTo>
                <a:lnTo>
                  <a:pt x="3134081" y="577862"/>
                </a:lnTo>
                <a:lnTo>
                  <a:pt x="3132637" y="578288"/>
                </a:lnTo>
                <a:close/>
              </a:path>
              <a:path w="3557905" h="1492884">
                <a:moveTo>
                  <a:pt x="2258726" y="439280"/>
                </a:moveTo>
                <a:lnTo>
                  <a:pt x="2255113" y="439280"/>
                </a:lnTo>
                <a:lnTo>
                  <a:pt x="2252818" y="438089"/>
                </a:lnTo>
                <a:lnTo>
                  <a:pt x="2249504" y="432610"/>
                </a:lnTo>
                <a:lnTo>
                  <a:pt x="2250523" y="428322"/>
                </a:lnTo>
                <a:lnTo>
                  <a:pt x="2257153" y="424330"/>
                </a:lnTo>
                <a:lnTo>
                  <a:pt x="2261446" y="425348"/>
                </a:lnTo>
                <a:lnTo>
                  <a:pt x="2263442" y="428662"/>
                </a:lnTo>
                <a:lnTo>
                  <a:pt x="2265482" y="431974"/>
                </a:lnTo>
                <a:lnTo>
                  <a:pt x="2264420" y="436264"/>
                </a:lnTo>
                <a:lnTo>
                  <a:pt x="2259958" y="438939"/>
                </a:lnTo>
                <a:lnTo>
                  <a:pt x="2258726" y="439280"/>
                </a:lnTo>
                <a:close/>
              </a:path>
              <a:path w="3557905" h="1492884">
                <a:moveTo>
                  <a:pt x="1563811" y="861739"/>
                </a:moveTo>
                <a:lnTo>
                  <a:pt x="1560198" y="861739"/>
                </a:lnTo>
                <a:lnTo>
                  <a:pt x="1557648" y="860211"/>
                </a:lnTo>
                <a:lnTo>
                  <a:pt x="1554845" y="854137"/>
                </a:lnTo>
                <a:lnTo>
                  <a:pt x="1556415" y="850018"/>
                </a:lnTo>
                <a:lnTo>
                  <a:pt x="1563429" y="846789"/>
                </a:lnTo>
                <a:lnTo>
                  <a:pt x="1567594" y="848317"/>
                </a:lnTo>
                <a:lnTo>
                  <a:pt x="1570823" y="855327"/>
                </a:lnTo>
                <a:lnTo>
                  <a:pt x="1569250" y="859489"/>
                </a:lnTo>
                <a:lnTo>
                  <a:pt x="1565766" y="861102"/>
                </a:lnTo>
                <a:lnTo>
                  <a:pt x="1564788" y="861528"/>
                </a:lnTo>
                <a:lnTo>
                  <a:pt x="1563811" y="861739"/>
                </a:lnTo>
                <a:close/>
              </a:path>
              <a:path w="3557905" h="1492884">
                <a:moveTo>
                  <a:pt x="3323920" y="768558"/>
                </a:moveTo>
                <a:lnTo>
                  <a:pt x="3320347" y="768558"/>
                </a:lnTo>
                <a:lnTo>
                  <a:pt x="3319115" y="768217"/>
                </a:lnTo>
                <a:lnTo>
                  <a:pt x="3314653" y="765627"/>
                </a:lnTo>
                <a:lnTo>
                  <a:pt x="3313549" y="761380"/>
                </a:lnTo>
                <a:lnTo>
                  <a:pt x="3317459" y="754669"/>
                </a:lnTo>
                <a:lnTo>
                  <a:pt x="3321750" y="753566"/>
                </a:lnTo>
                <a:lnTo>
                  <a:pt x="3328423" y="757473"/>
                </a:lnTo>
                <a:lnTo>
                  <a:pt x="3329527" y="761720"/>
                </a:lnTo>
                <a:lnTo>
                  <a:pt x="3327572" y="765076"/>
                </a:lnTo>
                <a:lnTo>
                  <a:pt x="3326298" y="767326"/>
                </a:lnTo>
                <a:lnTo>
                  <a:pt x="3323920" y="768558"/>
                </a:lnTo>
                <a:close/>
              </a:path>
              <a:path w="3557905" h="1492884">
                <a:moveTo>
                  <a:pt x="3218354" y="683445"/>
                </a:moveTo>
                <a:lnTo>
                  <a:pt x="3214785" y="683445"/>
                </a:lnTo>
                <a:lnTo>
                  <a:pt x="3212917" y="682723"/>
                </a:lnTo>
                <a:lnTo>
                  <a:pt x="3211556" y="681237"/>
                </a:lnTo>
                <a:lnTo>
                  <a:pt x="3208879" y="678433"/>
                </a:lnTo>
                <a:lnTo>
                  <a:pt x="3209008" y="674018"/>
                </a:lnTo>
                <a:lnTo>
                  <a:pt x="3211809" y="671384"/>
                </a:lnTo>
                <a:lnTo>
                  <a:pt x="3214614" y="668709"/>
                </a:lnTo>
                <a:lnTo>
                  <a:pt x="3219034" y="668835"/>
                </a:lnTo>
                <a:lnTo>
                  <a:pt x="3221711" y="671639"/>
                </a:lnTo>
                <a:lnTo>
                  <a:pt x="3224347" y="674441"/>
                </a:lnTo>
                <a:lnTo>
                  <a:pt x="3224222" y="678858"/>
                </a:lnTo>
                <a:lnTo>
                  <a:pt x="3220097" y="682809"/>
                </a:lnTo>
                <a:lnTo>
                  <a:pt x="3218354" y="683445"/>
                </a:lnTo>
                <a:close/>
              </a:path>
              <a:path w="3557905" h="1492884">
                <a:moveTo>
                  <a:pt x="1955211" y="635750"/>
                </a:moveTo>
                <a:lnTo>
                  <a:pt x="1951640" y="635750"/>
                </a:lnTo>
                <a:lnTo>
                  <a:pt x="1949388" y="634603"/>
                </a:lnTo>
                <a:lnTo>
                  <a:pt x="1945946" y="629338"/>
                </a:lnTo>
                <a:lnTo>
                  <a:pt x="1946838" y="625006"/>
                </a:lnTo>
                <a:lnTo>
                  <a:pt x="1953298" y="620759"/>
                </a:lnTo>
                <a:lnTo>
                  <a:pt x="1957632" y="621692"/>
                </a:lnTo>
                <a:lnTo>
                  <a:pt x="1961882" y="628106"/>
                </a:lnTo>
                <a:lnTo>
                  <a:pt x="1960990" y="632480"/>
                </a:lnTo>
                <a:lnTo>
                  <a:pt x="1957700" y="634603"/>
                </a:lnTo>
                <a:lnTo>
                  <a:pt x="1956570" y="635369"/>
                </a:lnTo>
                <a:lnTo>
                  <a:pt x="1955211" y="635750"/>
                </a:lnTo>
                <a:close/>
              </a:path>
              <a:path w="3557905" h="1492884">
                <a:moveTo>
                  <a:pt x="3052830" y="468669"/>
                </a:moveTo>
                <a:lnTo>
                  <a:pt x="3049216" y="468669"/>
                </a:lnTo>
                <a:lnTo>
                  <a:pt x="3047132" y="467734"/>
                </a:lnTo>
                <a:lnTo>
                  <a:pt x="3045775" y="465909"/>
                </a:lnTo>
                <a:lnTo>
                  <a:pt x="3043439" y="462850"/>
                </a:lnTo>
                <a:lnTo>
                  <a:pt x="3043991" y="458477"/>
                </a:lnTo>
                <a:lnTo>
                  <a:pt x="3050149" y="453804"/>
                </a:lnTo>
                <a:lnTo>
                  <a:pt x="3054528" y="454356"/>
                </a:lnTo>
                <a:lnTo>
                  <a:pt x="3059246" y="460515"/>
                </a:lnTo>
                <a:lnTo>
                  <a:pt x="3058649" y="464889"/>
                </a:lnTo>
                <a:lnTo>
                  <a:pt x="3054316" y="468201"/>
                </a:lnTo>
                <a:lnTo>
                  <a:pt x="3052830" y="468669"/>
                </a:lnTo>
                <a:close/>
              </a:path>
              <a:path w="3557905" h="1492884">
                <a:moveTo>
                  <a:pt x="1526102" y="866581"/>
                </a:moveTo>
                <a:lnTo>
                  <a:pt x="1518763" y="866581"/>
                </a:lnTo>
                <a:lnTo>
                  <a:pt x="1522335" y="865053"/>
                </a:lnTo>
                <a:lnTo>
                  <a:pt x="1526102" y="866581"/>
                </a:lnTo>
                <a:close/>
              </a:path>
              <a:path w="3557905" h="1492884">
                <a:moveTo>
                  <a:pt x="1522418" y="880003"/>
                </a:moveTo>
                <a:lnTo>
                  <a:pt x="1518763" y="880003"/>
                </a:lnTo>
                <a:lnTo>
                  <a:pt x="1516172" y="878387"/>
                </a:lnTo>
                <a:lnTo>
                  <a:pt x="1515066" y="875712"/>
                </a:lnTo>
                <a:lnTo>
                  <a:pt x="1513536" y="872187"/>
                </a:lnTo>
                <a:lnTo>
                  <a:pt x="1515194" y="868068"/>
                </a:lnTo>
                <a:lnTo>
                  <a:pt x="1518763" y="866538"/>
                </a:lnTo>
                <a:lnTo>
                  <a:pt x="1526102" y="866581"/>
                </a:lnTo>
                <a:lnTo>
                  <a:pt x="1526414" y="866708"/>
                </a:lnTo>
                <a:lnTo>
                  <a:pt x="1529473" y="873800"/>
                </a:lnTo>
                <a:lnTo>
                  <a:pt x="1527815" y="877921"/>
                </a:lnTo>
                <a:lnTo>
                  <a:pt x="1523354" y="879833"/>
                </a:lnTo>
                <a:lnTo>
                  <a:pt x="1522418" y="880003"/>
                </a:lnTo>
                <a:close/>
              </a:path>
              <a:path w="3557905" h="1492884">
                <a:moveTo>
                  <a:pt x="1917389" y="660468"/>
                </a:moveTo>
                <a:lnTo>
                  <a:pt x="1913776" y="660468"/>
                </a:lnTo>
                <a:lnTo>
                  <a:pt x="1911523" y="659364"/>
                </a:lnTo>
                <a:lnTo>
                  <a:pt x="1910178" y="657241"/>
                </a:lnTo>
                <a:lnTo>
                  <a:pt x="1908080" y="654055"/>
                </a:lnTo>
                <a:lnTo>
                  <a:pt x="1909016" y="649723"/>
                </a:lnTo>
                <a:lnTo>
                  <a:pt x="1912247" y="647600"/>
                </a:lnTo>
                <a:lnTo>
                  <a:pt x="1915476" y="645518"/>
                </a:lnTo>
                <a:lnTo>
                  <a:pt x="1919810" y="646411"/>
                </a:lnTo>
                <a:lnTo>
                  <a:pt x="1924016" y="652909"/>
                </a:lnTo>
                <a:lnTo>
                  <a:pt x="1923124" y="657241"/>
                </a:lnTo>
                <a:lnTo>
                  <a:pt x="1919786" y="659364"/>
                </a:lnTo>
                <a:lnTo>
                  <a:pt x="1918704" y="660086"/>
                </a:lnTo>
                <a:lnTo>
                  <a:pt x="1917389" y="660468"/>
                </a:lnTo>
                <a:close/>
              </a:path>
              <a:path w="3557905" h="1492884">
                <a:moveTo>
                  <a:pt x="2851309" y="293306"/>
                </a:moveTo>
                <a:lnTo>
                  <a:pt x="2847653" y="293306"/>
                </a:lnTo>
                <a:lnTo>
                  <a:pt x="2846719" y="293092"/>
                </a:lnTo>
                <a:lnTo>
                  <a:pt x="2842253" y="291224"/>
                </a:lnTo>
                <a:lnTo>
                  <a:pt x="2840639" y="287105"/>
                </a:lnTo>
                <a:lnTo>
                  <a:pt x="2843656" y="280013"/>
                </a:lnTo>
                <a:lnTo>
                  <a:pt x="2847781" y="278356"/>
                </a:lnTo>
                <a:lnTo>
                  <a:pt x="2854878" y="281371"/>
                </a:lnTo>
                <a:lnTo>
                  <a:pt x="2856534" y="285492"/>
                </a:lnTo>
                <a:lnTo>
                  <a:pt x="2853857" y="291692"/>
                </a:lnTo>
                <a:lnTo>
                  <a:pt x="2851309" y="293306"/>
                </a:lnTo>
                <a:close/>
              </a:path>
              <a:path w="3557905" h="1492884">
                <a:moveTo>
                  <a:pt x="1802603" y="732924"/>
                </a:moveTo>
                <a:lnTo>
                  <a:pt x="1799034" y="732924"/>
                </a:lnTo>
                <a:lnTo>
                  <a:pt x="1796739" y="731735"/>
                </a:lnTo>
                <a:lnTo>
                  <a:pt x="1793381" y="726256"/>
                </a:lnTo>
                <a:lnTo>
                  <a:pt x="1794443" y="721966"/>
                </a:lnTo>
                <a:lnTo>
                  <a:pt x="1801030" y="717932"/>
                </a:lnTo>
                <a:lnTo>
                  <a:pt x="1805323" y="718994"/>
                </a:lnTo>
                <a:lnTo>
                  <a:pt x="1809359" y="725576"/>
                </a:lnTo>
                <a:lnTo>
                  <a:pt x="1808297" y="729867"/>
                </a:lnTo>
                <a:lnTo>
                  <a:pt x="1805024" y="731905"/>
                </a:lnTo>
                <a:lnTo>
                  <a:pt x="1803879" y="732584"/>
                </a:lnTo>
                <a:lnTo>
                  <a:pt x="1802603" y="732924"/>
                </a:lnTo>
                <a:close/>
              </a:path>
              <a:path w="3557905" h="1492884">
                <a:moveTo>
                  <a:pt x="2376186" y="371877"/>
                </a:moveTo>
                <a:lnTo>
                  <a:pt x="2372617" y="371877"/>
                </a:lnTo>
                <a:lnTo>
                  <a:pt x="2370194" y="370560"/>
                </a:lnTo>
                <a:lnTo>
                  <a:pt x="2367094" y="364785"/>
                </a:lnTo>
                <a:lnTo>
                  <a:pt x="2368368" y="360538"/>
                </a:lnTo>
                <a:lnTo>
                  <a:pt x="2371767" y="358754"/>
                </a:lnTo>
                <a:lnTo>
                  <a:pt x="2375170" y="356927"/>
                </a:lnTo>
                <a:lnTo>
                  <a:pt x="2379419" y="358201"/>
                </a:lnTo>
                <a:lnTo>
                  <a:pt x="2383072" y="364996"/>
                </a:lnTo>
                <a:lnTo>
                  <a:pt x="2381797" y="369244"/>
                </a:lnTo>
                <a:lnTo>
                  <a:pt x="2378398" y="371071"/>
                </a:lnTo>
                <a:lnTo>
                  <a:pt x="2377336" y="371622"/>
                </a:lnTo>
                <a:lnTo>
                  <a:pt x="2376186" y="371877"/>
                </a:lnTo>
                <a:close/>
              </a:path>
              <a:path w="3557905" h="1492884">
                <a:moveTo>
                  <a:pt x="3542735" y="820288"/>
                </a:moveTo>
                <a:lnTo>
                  <a:pt x="3538743" y="820288"/>
                </a:lnTo>
                <a:lnTo>
                  <a:pt x="3534875" y="820118"/>
                </a:lnTo>
                <a:lnTo>
                  <a:pt x="3531858" y="816889"/>
                </a:lnTo>
                <a:lnTo>
                  <a:pt x="3532198" y="809160"/>
                </a:lnTo>
                <a:lnTo>
                  <a:pt x="3535427" y="806145"/>
                </a:lnTo>
                <a:lnTo>
                  <a:pt x="3543163" y="806485"/>
                </a:lnTo>
                <a:lnTo>
                  <a:pt x="3546139" y="809712"/>
                </a:lnTo>
                <a:lnTo>
                  <a:pt x="3546010" y="813577"/>
                </a:lnTo>
                <a:lnTo>
                  <a:pt x="3545840" y="817358"/>
                </a:lnTo>
                <a:lnTo>
                  <a:pt x="3542735" y="820288"/>
                </a:lnTo>
                <a:close/>
              </a:path>
              <a:path w="3557905" h="1492884">
                <a:moveTo>
                  <a:pt x="2765165" y="269055"/>
                </a:moveTo>
                <a:lnTo>
                  <a:pt x="2761425" y="269055"/>
                </a:lnTo>
                <a:lnTo>
                  <a:pt x="2756918" y="268418"/>
                </a:lnTo>
                <a:lnTo>
                  <a:pt x="2754242" y="264893"/>
                </a:lnTo>
                <a:lnTo>
                  <a:pt x="2755350" y="257247"/>
                </a:lnTo>
                <a:lnTo>
                  <a:pt x="2758877" y="254571"/>
                </a:lnTo>
                <a:lnTo>
                  <a:pt x="2762741" y="255123"/>
                </a:lnTo>
                <a:lnTo>
                  <a:pt x="2766526" y="255677"/>
                </a:lnTo>
                <a:lnTo>
                  <a:pt x="2769203" y="259200"/>
                </a:lnTo>
                <a:lnTo>
                  <a:pt x="2768651" y="263024"/>
                </a:lnTo>
                <a:lnTo>
                  <a:pt x="2768182" y="266506"/>
                </a:lnTo>
                <a:lnTo>
                  <a:pt x="2765165" y="269055"/>
                </a:lnTo>
                <a:close/>
              </a:path>
              <a:path w="3557905" h="1492884">
                <a:moveTo>
                  <a:pt x="3407852" y="803086"/>
                </a:moveTo>
                <a:lnTo>
                  <a:pt x="3404155" y="803086"/>
                </a:lnTo>
                <a:lnTo>
                  <a:pt x="3403557" y="803001"/>
                </a:lnTo>
                <a:lnTo>
                  <a:pt x="3399224" y="801854"/>
                </a:lnTo>
                <a:lnTo>
                  <a:pt x="3397012" y="797991"/>
                </a:lnTo>
                <a:lnTo>
                  <a:pt x="3398027" y="794167"/>
                </a:lnTo>
                <a:lnTo>
                  <a:pt x="3399013" y="790558"/>
                </a:lnTo>
                <a:lnTo>
                  <a:pt x="3402835" y="788350"/>
                </a:lnTo>
                <a:lnTo>
                  <a:pt x="3410272" y="790303"/>
                </a:lnTo>
                <a:lnTo>
                  <a:pt x="3412525" y="794167"/>
                </a:lnTo>
                <a:lnTo>
                  <a:pt x="3411472" y="797991"/>
                </a:lnTo>
                <a:lnTo>
                  <a:pt x="3410699" y="801006"/>
                </a:lnTo>
                <a:lnTo>
                  <a:pt x="3407852" y="803086"/>
                </a:lnTo>
                <a:close/>
              </a:path>
              <a:path w="3557905" h="1492884">
                <a:moveTo>
                  <a:pt x="2416264" y="351023"/>
                </a:moveTo>
                <a:lnTo>
                  <a:pt x="2412649" y="351023"/>
                </a:lnTo>
                <a:lnTo>
                  <a:pt x="2410184" y="349621"/>
                </a:lnTo>
                <a:lnTo>
                  <a:pt x="2407213" y="343719"/>
                </a:lnTo>
                <a:lnTo>
                  <a:pt x="2408611" y="339514"/>
                </a:lnTo>
                <a:lnTo>
                  <a:pt x="2412056" y="337772"/>
                </a:lnTo>
                <a:lnTo>
                  <a:pt x="2415496" y="336073"/>
                </a:lnTo>
                <a:lnTo>
                  <a:pt x="2419705" y="337434"/>
                </a:lnTo>
                <a:lnTo>
                  <a:pt x="2423191" y="344356"/>
                </a:lnTo>
                <a:lnTo>
                  <a:pt x="2421788" y="348560"/>
                </a:lnTo>
                <a:lnTo>
                  <a:pt x="2417327" y="350812"/>
                </a:lnTo>
                <a:lnTo>
                  <a:pt x="2416264" y="351023"/>
                </a:lnTo>
                <a:close/>
              </a:path>
              <a:path w="3557905" h="1492884">
                <a:moveTo>
                  <a:pt x="1763845" y="756198"/>
                </a:moveTo>
                <a:lnTo>
                  <a:pt x="1760234" y="756198"/>
                </a:lnTo>
                <a:lnTo>
                  <a:pt x="1757895" y="754966"/>
                </a:lnTo>
                <a:lnTo>
                  <a:pt x="1754623" y="749446"/>
                </a:lnTo>
                <a:lnTo>
                  <a:pt x="1755729" y="745157"/>
                </a:lnTo>
                <a:lnTo>
                  <a:pt x="1759043" y="743160"/>
                </a:lnTo>
                <a:lnTo>
                  <a:pt x="1762359" y="741206"/>
                </a:lnTo>
                <a:lnTo>
                  <a:pt x="1766650" y="742310"/>
                </a:lnTo>
                <a:lnTo>
                  <a:pt x="1770603" y="748979"/>
                </a:lnTo>
                <a:lnTo>
                  <a:pt x="1769497" y="753268"/>
                </a:lnTo>
                <a:lnTo>
                  <a:pt x="1765036" y="755901"/>
                </a:lnTo>
                <a:lnTo>
                  <a:pt x="1763845" y="756198"/>
                </a:lnTo>
                <a:close/>
              </a:path>
              <a:path w="3557905" h="1492884">
                <a:moveTo>
                  <a:pt x="2672011" y="267313"/>
                </a:moveTo>
                <a:lnTo>
                  <a:pt x="2668015" y="267313"/>
                </a:lnTo>
                <a:lnTo>
                  <a:pt x="2664956" y="264594"/>
                </a:lnTo>
                <a:lnTo>
                  <a:pt x="2664234" y="257120"/>
                </a:lnTo>
                <a:lnTo>
                  <a:pt x="2667081" y="253721"/>
                </a:lnTo>
                <a:lnTo>
                  <a:pt x="2670907" y="253340"/>
                </a:lnTo>
                <a:lnTo>
                  <a:pt x="2674775" y="252999"/>
                </a:lnTo>
                <a:lnTo>
                  <a:pt x="2678174" y="255803"/>
                </a:lnTo>
                <a:lnTo>
                  <a:pt x="2678556" y="259669"/>
                </a:lnTo>
                <a:lnTo>
                  <a:pt x="2678896" y="263491"/>
                </a:lnTo>
                <a:lnTo>
                  <a:pt x="2676049" y="266931"/>
                </a:lnTo>
                <a:lnTo>
                  <a:pt x="2672223" y="267271"/>
                </a:lnTo>
                <a:lnTo>
                  <a:pt x="2672011" y="267313"/>
                </a:lnTo>
                <a:close/>
              </a:path>
              <a:path w="3557905" h="1492884">
                <a:moveTo>
                  <a:pt x="2809023" y="278271"/>
                </a:moveTo>
                <a:lnTo>
                  <a:pt x="2805325" y="278271"/>
                </a:lnTo>
                <a:lnTo>
                  <a:pt x="2804686" y="278186"/>
                </a:lnTo>
                <a:lnTo>
                  <a:pt x="2800354" y="276997"/>
                </a:lnTo>
                <a:lnTo>
                  <a:pt x="2798187" y="273132"/>
                </a:lnTo>
                <a:lnTo>
                  <a:pt x="2799204" y="269395"/>
                </a:lnTo>
                <a:lnTo>
                  <a:pt x="2800266" y="265699"/>
                </a:lnTo>
                <a:lnTo>
                  <a:pt x="2804134" y="263532"/>
                </a:lnTo>
                <a:lnTo>
                  <a:pt x="2811571" y="265614"/>
                </a:lnTo>
                <a:lnTo>
                  <a:pt x="2813738" y="269436"/>
                </a:lnTo>
                <a:lnTo>
                  <a:pt x="2812675" y="273173"/>
                </a:lnTo>
                <a:lnTo>
                  <a:pt x="2811829" y="276274"/>
                </a:lnTo>
                <a:lnTo>
                  <a:pt x="2809023" y="278271"/>
                </a:lnTo>
                <a:close/>
              </a:path>
              <a:path w="3557905" h="1492884">
                <a:moveTo>
                  <a:pt x="3188182" y="649723"/>
                </a:moveTo>
                <a:lnTo>
                  <a:pt x="3184572" y="649723"/>
                </a:lnTo>
                <a:lnTo>
                  <a:pt x="3182617" y="648873"/>
                </a:lnTo>
                <a:lnTo>
                  <a:pt x="3181214" y="647218"/>
                </a:lnTo>
                <a:lnTo>
                  <a:pt x="3178749" y="644244"/>
                </a:lnTo>
                <a:lnTo>
                  <a:pt x="3179131" y="639827"/>
                </a:lnTo>
                <a:lnTo>
                  <a:pt x="3185037" y="634858"/>
                </a:lnTo>
                <a:lnTo>
                  <a:pt x="3189456" y="635240"/>
                </a:lnTo>
                <a:lnTo>
                  <a:pt x="3191922" y="638214"/>
                </a:lnTo>
                <a:lnTo>
                  <a:pt x="3194428" y="641188"/>
                </a:lnTo>
                <a:lnTo>
                  <a:pt x="3194046" y="645561"/>
                </a:lnTo>
                <a:lnTo>
                  <a:pt x="3189755" y="649172"/>
                </a:lnTo>
                <a:lnTo>
                  <a:pt x="3188182" y="649723"/>
                </a:lnTo>
                <a:close/>
              </a:path>
              <a:path w="3557905" h="1492884">
                <a:moveTo>
                  <a:pt x="2928650" y="338664"/>
                </a:moveTo>
                <a:lnTo>
                  <a:pt x="2925040" y="338664"/>
                </a:lnTo>
                <a:lnTo>
                  <a:pt x="2923596" y="338197"/>
                </a:lnTo>
                <a:lnTo>
                  <a:pt x="2922321" y="337264"/>
                </a:lnTo>
                <a:lnTo>
                  <a:pt x="2919217" y="334927"/>
                </a:lnTo>
                <a:lnTo>
                  <a:pt x="2918578" y="330553"/>
                </a:lnTo>
                <a:lnTo>
                  <a:pt x="2920919" y="327494"/>
                </a:lnTo>
                <a:lnTo>
                  <a:pt x="2923214" y="324394"/>
                </a:lnTo>
                <a:lnTo>
                  <a:pt x="2927588" y="323757"/>
                </a:lnTo>
                <a:lnTo>
                  <a:pt x="2930692" y="326051"/>
                </a:lnTo>
                <a:lnTo>
                  <a:pt x="2933792" y="328386"/>
                </a:lnTo>
                <a:lnTo>
                  <a:pt x="2934432" y="332762"/>
                </a:lnTo>
                <a:lnTo>
                  <a:pt x="2932137" y="335862"/>
                </a:lnTo>
                <a:lnTo>
                  <a:pt x="2930734" y="337687"/>
                </a:lnTo>
                <a:lnTo>
                  <a:pt x="2928650" y="338664"/>
                </a:lnTo>
                <a:close/>
              </a:path>
              <a:path w="3557905" h="1492884">
                <a:moveTo>
                  <a:pt x="1879353" y="684974"/>
                </a:moveTo>
                <a:lnTo>
                  <a:pt x="1875740" y="684974"/>
                </a:lnTo>
                <a:lnTo>
                  <a:pt x="1873489" y="683827"/>
                </a:lnTo>
                <a:lnTo>
                  <a:pt x="1870088" y="678476"/>
                </a:lnTo>
                <a:lnTo>
                  <a:pt x="1871024" y="674144"/>
                </a:lnTo>
                <a:lnTo>
                  <a:pt x="1877525" y="669982"/>
                </a:lnTo>
                <a:lnTo>
                  <a:pt x="1881860" y="670959"/>
                </a:lnTo>
                <a:lnTo>
                  <a:pt x="1886024" y="677456"/>
                </a:lnTo>
                <a:lnTo>
                  <a:pt x="1885090" y="681788"/>
                </a:lnTo>
                <a:lnTo>
                  <a:pt x="1881818" y="683870"/>
                </a:lnTo>
                <a:lnTo>
                  <a:pt x="1880671" y="684636"/>
                </a:lnTo>
                <a:lnTo>
                  <a:pt x="1879353" y="684974"/>
                </a:lnTo>
                <a:close/>
              </a:path>
              <a:path w="3557905" h="1492884">
                <a:moveTo>
                  <a:pt x="3493312" y="817611"/>
                </a:moveTo>
                <a:lnTo>
                  <a:pt x="3489444" y="817273"/>
                </a:lnTo>
                <a:lnTo>
                  <a:pt x="3486597" y="813874"/>
                </a:lnTo>
                <a:lnTo>
                  <a:pt x="3486896" y="810052"/>
                </a:lnTo>
                <a:lnTo>
                  <a:pt x="3487236" y="806186"/>
                </a:lnTo>
                <a:lnTo>
                  <a:pt x="3490593" y="803341"/>
                </a:lnTo>
                <a:lnTo>
                  <a:pt x="3494461" y="803640"/>
                </a:lnTo>
                <a:lnTo>
                  <a:pt x="3498283" y="803978"/>
                </a:lnTo>
                <a:lnTo>
                  <a:pt x="3501176" y="807377"/>
                </a:lnTo>
                <a:lnTo>
                  <a:pt x="3500537" y="814851"/>
                </a:lnTo>
                <a:lnTo>
                  <a:pt x="3497524" y="817569"/>
                </a:lnTo>
                <a:lnTo>
                  <a:pt x="3493312" y="817569"/>
                </a:lnTo>
                <a:close/>
              </a:path>
              <a:path w="3557905" h="1492884">
                <a:moveTo>
                  <a:pt x="3497478" y="817611"/>
                </a:moveTo>
                <a:lnTo>
                  <a:pt x="3493482" y="817611"/>
                </a:lnTo>
                <a:lnTo>
                  <a:pt x="3493312" y="817569"/>
                </a:lnTo>
                <a:lnTo>
                  <a:pt x="3497524" y="817569"/>
                </a:lnTo>
                <a:close/>
              </a:path>
              <a:path w="3557905" h="1492884">
                <a:moveTo>
                  <a:pt x="2336665" y="393664"/>
                </a:moveTo>
                <a:lnTo>
                  <a:pt x="2333054" y="393664"/>
                </a:lnTo>
                <a:lnTo>
                  <a:pt x="2330672" y="392391"/>
                </a:lnTo>
                <a:lnTo>
                  <a:pt x="2329398" y="390098"/>
                </a:lnTo>
                <a:lnTo>
                  <a:pt x="2327485" y="386742"/>
                </a:lnTo>
                <a:lnTo>
                  <a:pt x="2328676" y="382495"/>
                </a:lnTo>
                <a:lnTo>
                  <a:pt x="2335432" y="378673"/>
                </a:lnTo>
                <a:lnTo>
                  <a:pt x="2339682" y="379861"/>
                </a:lnTo>
                <a:lnTo>
                  <a:pt x="2343508" y="386614"/>
                </a:lnTo>
                <a:lnTo>
                  <a:pt x="2342276" y="390861"/>
                </a:lnTo>
                <a:lnTo>
                  <a:pt x="2337856" y="393368"/>
                </a:lnTo>
                <a:lnTo>
                  <a:pt x="2336665" y="393664"/>
                </a:lnTo>
                <a:close/>
              </a:path>
              <a:path w="3557905" h="1492884">
                <a:moveTo>
                  <a:pt x="3159796" y="614473"/>
                </a:moveTo>
                <a:lnTo>
                  <a:pt x="3156226" y="614473"/>
                </a:lnTo>
                <a:lnTo>
                  <a:pt x="3154143" y="613538"/>
                </a:lnTo>
                <a:lnTo>
                  <a:pt x="3152740" y="611754"/>
                </a:lnTo>
                <a:lnTo>
                  <a:pt x="3150404" y="608695"/>
                </a:lnTo>
                <a:lnTo>
                  <a:pt x="3150956" y="604278"/>
                </a:lnTo>
                <a:lnTo>
                  <a:pt x="3157119" y="599565"/>
                </a:lnTo>
                <a:lnTo>
                  <a:pt x="3161493" y="600160"/>
                </a:lnTo>
                <a:lnTo>
                  <a:pt x="3163829" y="603217"/>
                </a:lnTo>
                <a:lnTo>
                  <a:pt x="3166212" y="606275"/>
                </a:lnTo>
                <a:lnTo>
                  <a:pt x="3165618" y="610649"/>
                </a:lnTo>
                <a:lnTo>
                  <a:pt x="3161281" y="614004"/>
                </a:lnTo>
                <a:lnTo>
                  <a:pt x="3159796" y="614473"/>
                </a:lnTo>
                <a:close/>
              </a:path>
              <a:path w="3557905" h="1492884">
                <a:moveTo>
                  <a:pt x="3452387" y="812346"/>
                </a:moveTo>
                <a:lnTo>
                  <a:pt x="3448648" y="812346"/>
                </a:lnTo>
                <a:lnTo>
                  <a:pt x="3448266" y="812302"/>
                </a:lnTo>
                <a:lnTo>
                  <a:pt x="3447884" y="812217"/>
                </a:lnTo>
                <a:lnTo>
                  <a:pt x="3444058" y="811624"/>
                </a:lnTo>
                <a:lnTo>
                  <a:pt x="3441464" y="808055"/>
                </a:lnTo>
                <a:lnTo>
                  <a:pt x="3442655" y="800411"/>
                </a:lnTo>
                <a:lnTo>
                  <a:pt x="3446270" y="797821"/>
                </a:lnTo>
                <a:lnTo>
                  <a:pt x="3453873" y="799009"/>
                </a:lnTo>
                <a:lnTo>
                  <a:pt x="3456508" y="802620"/>
                </a:lnTo>
                <a:lnTo>
                  <a:pt x="3455363" y="809882"/>
                </a:lnTo>
                <a:lnTo>
                  <a:pt x="3452387" y="812346"/>
                </a:lnTo>
                <a:close/>
              </a:path>
              <a:path w="3557905" h="1492884">
                <a:moveTo>
                  <a:pt x="2963159" y="367502"/>
                </a:moveTo>
                <a:lnTo>
                  <a:pt x="2959590" y="367502"/>
                </a:lnTo>
                <a:lnTo>
                  <a:pt x="2957888" y="366908"/>
                </a:lnTo>
                <a:lnTo>
                  <a:pt x="2953725" y="363043"/>
                </a:lnTo>
                <a:lnTo>
                  <a:pt x="2953514" y="358626"/>
                </a:lnTo>
                <a:lnTo>
                  <a:pt x="2956103" y="355781"/>
                </a:lnTo>
                <a:lnTo>
                  <a:pt x="2958739" y="352935"/>
                </a:lnTo>
                <a:lnTo>
                  <a:pt x="2963159" y="352722"/>
                </a:lnTo>
                <a:lnTo>
                  <a:pt x="2966006" y="355355"/>
                </a:lnTo>
                <a:lnTo>
                  <a:pt x="2968853" y="357946"/>
                </a:lnTo>
                <a:lnTo>
                  <a:pt x="2969068" y="362363"/>
                </a:lnTo>
                <a:lnTo>
                  <a:pt x="2966433" y="365208"/>
                </a:lnTo>
                <a:lnTo>
                  <a:pt x="2965072" y="366738"/>
                </a:lnTo>
                <a:lnTo>
                  <a:pt x="2963159" y="367502"/>
                </a:lnTo>
                <a:close/>
              </a:path>
              <a:path w="3557905" h="1492884">
                <a:moveTo>
                  <a:pt x="2627260" y="273727"/>
                </a:moveTo>
                <a:lnTo>
                  <a:pt x="2623521" y="273727"/>
                </a:lnTo>
                <a:lnTo>
                  <a:pt x="2620591" y="271390"/>
                </a:lnTo>
                <a:lnTo>
                  <a:pt x="2619230" y="264213"/>
                </a:lnTo>
                <a:lnTo>
                  <a:pt x="2621737" y="260561"/>
                </a:lnTo>
                <a:lnTo>
                  <a:pt x="2629302" y="259115"/>
                </a:lnTo>
                <a:lnTo>
                  <a:pt x="2632954" y="261622"/>
                </a:lnTo>
                <a:lnTo>
                  <a:pt x="2633722" y="265401"/>
                </a:lnTo>
                <a:lnTo>
                  <a:pt x="2634444" y="269181"/>
                </a:lnTo>
                <a:lnTo>
                  <a:pt x="2631938" y="272877"/>
                </a:lnTo>
                <a:lnTo>
                  <a:pt x="2627688" y="273683"/>
                </a:lnTo>
                <a:lnTo>
                  <a:pt x="2627260" y="273727"/>
                </a:lnTo>
                <a:close/>
              </a:path>
              <a:path w="3557905" h="1492884">
                <a:moveTo>
                  <a:pt x="2068381" y="560959"/>
                </a:moveTo>
                <a:lnTo>
                  <a:pt x="2064768" y="560959"/>
                </a:lnTo>
                <a:lnTo>
                  <a:pt x="2062558" y="559854"/>
                </a:lnTo>
                <a:lnTo>
                  <a:pt x="2059074" y="554588"/>
                </a:lnTo>
                <a:lnTo>
                  <a:pt x="2059966" y="550256"/>
                </a:lnTo>
                <a:lnTo>
                  <a:pt x="2063195" y="548089"/>
                </a:lnTo>
                <a:lnTo>
                  <a:pt x="2066426" y="545966"/>
                </a:lnTo>
                <a:lnTo>
                  <a:pt x="2070761" y="546857"/>
                </a:lnTo>
                <a:lnTo>
                  <a:pt x="2075010" y="553313"/>
                </a:lnTo>
                <a:lnTo>
                  <a:pt x="2074118" y="557645"/>
                </a:lnTo>
                <a:lnTo>
                  <a:pt x="2070762" y="559854"/>
                </a:lnTo>
                <a:lnTo>
                  <a:pt x="2069698" y="560575"/>
                </a:lnTo>
                <a:lnTo>
                  <a:pt x="2068381" y="560959"/>
                </a:lnTo>
                <a:close/>
              </a:path>
              <a:path w="3557905" h="1492884">
                <a:moveTo>
                  <a:pt x="1438147" y="912833"/>
                </a:moveTo>
                <a:lnTo>
                  <a:pt x="1434491" y="912833"/>
                </a:lnTo>
                <a:lnTo>
                  <a:pt x="1431773" y="911047"/>
                </a:lnTo>
                <a:lnTo>
                  <a:pt x="1430795" y="908161"/>
                </a:lnTo>
                <a:lnTo>
                  <a:pt x="1429478" y="904509"/>
                </a:lnTo>
                <a:lnTo>
                  <a:pt x="1431389" y="900515"/>
                </a:lnTo>
                <a:lnTo>
                  <a:pt x="1435045" y="899241"/>
                </a:lnTo>
                <a:lnTo>
                  <a:pt x="1438656" y="897925"/>
                </a:lnTo>
                <a:lnTo>
                  <a:pt x="1442694" y="899837"/>
                </a:lnTo>
                <a:lnTo>
                  <a:pt x="1445244" y="907140"/>
                </a:lnTo>
                <a:lnTo>
                  <a:pt x="1443374" y="911132"/>
                </a:lnTo>
                <a:lnTo>
                  <a:pt x="1438955" y="912663"/>
                </a:lnTo>
                <a:lnTo>
                  <a:pt x="1438147" y="912833"/>
                </a:lnTo>
                <a:close/>
              </a:path>
              <a:path w="3557905" h="1492884">
                <a:moveTo>
                  <a:pt x="2498242" y="313394"/>
                </a:moveTo>
                <a:lnTo>
                  <a:pt x="2494627" y="313394"/>
                </a:lnTo>
                <a:lnTo>
                  <a:pt x="2491991" y="311781"/>
                </a:lnTo>
                <a:lnTo>
                  <a:pt x="2489443" y="305495"/>
                </a:lnTo>
                <a:lnTo>
                  <a:pt x="2491145" y="301418"/>
                </a:lnTo>
                <a:lnTo>
                  <a:pt x="2494714" y="299931"/>
                </a:lnTo>
                <a:lnTo>
                  <a:pt x="2498283" y="298486"/>
                </a:lnTo>
                <a:lnTo>
                  <a:pt x="2502404" y="300186"/>
                </a:lnTo>
                <a:lnTo>
                  <a:pt x="2505293" y="307364"/>
                </a:lnTo>
                <a:lnTo>
                  <a:pt x="2503595" y="311441"/>
                </a:lnTo>
                <a:lnTo>
                  <a:pt x="2500026" y="312884"/>
                </a:lnTo>
                <a:lnTo>
                  <a:pt x="2499134" y="313224"/>
                </a:lnTo>
                <a:lnTo>
                  <a:pt x="2498242" y="313394"/>
                </a:lnTo>
                <a:close/>
              </a:path>
              <a:path w="3557905" h="1492884">
                <a:moveTo>
                  <a:pt x="2583406" y="284005"/>
                </a:moveTo>
                <a:lnTo>
                  <a:pt x="2579750" y="284005"/>
                </a:lnTo>
                <a:lnTo>
                  <a:pt x="2576944" y="281966"/>
                </a:lnTo>
                <a:lnTo>
                  <a:pt x="2576052" y="278866"/>
                </a:lnTo>
                <a:lnTo>
                  <a:pt x="2575031" y="275127"/>
                </a:lnTo>
                <a:lnTo>
                  <a:pt x="2577243" y="271263"/>
                </a:lnTo>
                <a:lnTo>
                  <a:pt x="2584680" y="269225"/>
                </a:lnTo>
                <a:lnTo>
                  <a:pt x="2588548" y="271433"/>
                </a:lnTo>
                <a:lnTo>
                  <a:pt x="2590586" y="278866"/>
                </a:lnTo>
                <a:lnTo>
                  <a:pt x="2588378" y="282729"/>
                </a:lnTo>
                <a:lnTo>
                  <a:pt x="2584041" y="283920"/>
                </a:lnTo>
                <a:lnTo>
                  <a:pt x="2583406" y="284005"/>
                </a:lnTo>
                <a:close/>
              </a:path>
              <a:path w="3557905" h="1492884">
                <a:moveTo>
                  <a:pt x="2182019" y="486975"/>
                </a:moveTo>
                <a:lnTo>
                  <a:pt x="2178406" y="486975"/>
                </a:lnTo>
                <a:lnTo>
                  <a:pt x="2176153" y="485828"/>
                </a:lnTo>
                <a:lnTo>
                  <a:pt x="2172710" y="480519"/>
                </a:lnTo>
                <a:lnTo>
                  <a:pt x="2173688" y="476187"/>
                </a:lnTo>
                <a:lnTo>
                  <a:pt x="2180191" y="472025"/>
                </a:lnTo>
                <a:lnTo>
                  <a:pt x="2184526" y="473001"/>
                </a:lnTo>
                <a:lnTo>
                  <a:pt x="2188690" y="479499"/>
                </a:lnTo>
                <a:lnTo>
                  <a:pt x="2187713" y="483831"/>
                </a:lnTo>
                <a:lnTo>
                  <a:pt x="2184482" y="485913"/>
                </a:lnTo>
                <a:lnTo>
                  <a:pt x="2183293" y="486634"/>
                </a:lnTo>
                <a:lnTo>
                  <a:pt x="2182019" y="486975"/>
                </a:lnTo>
                <a:close/>
              </a:path>
              <a:path w="3557905" h="1492884">
                <a:moveTo>
                  <a:pt x="2456890" y="331401"/>
                </a:moveTo>
                <a:lnTo>
                  <a:pt x="2453279" y="331401"/>
                </a:lnTo>
                <a:lnTo>
                  <a:pt x="2450727" y="329916"/>
                </a:lnTo>
                <a:lnTo>
                  <a:pt x="2449540" y="327368"/>
                </a:lnTo>
                <a:lnTo>
                  <a:pt x="2447967" y="323842"/>
                </a:lnTo>
                <a:lnTo>
                  <a:pt x="2449494" y="319680"/>
                </a:lnTo>
                <a:lnTo>
                  <a:pt x="2456508" y="316451"/>
                </a:lnTo>
                <a:lnTo>
                  <a:pt x="2460670" y="317982"/>
                </a:lnTo>
                <a:lnTo>
                  <a:pt x="2463903" y="325030"/>
                </a:lnTo>
                <a:lnTo>
                  <a:pt x="2462372" y="329151"/>
                </a:lnTo>
                <a:lnTo>
                  <a:pt x="2458844" y="330764"/>
                </a:lnTo>
                <a:lnTo>
                  <a:pt x="2457869" y="331231"/>
                </a:lnTo>
                <a:lnTo>
                  <a:pt x="2456890" y="331401"/>
                </a:lnTo>
                <a:close/>
              </a:path>
              <a:path w="3557905" h="1492884">
                <a:moveTo>
                  <a:pt x="3079773" y="504940"/>
                </a:moveTo>
                <a:lnTo>
                  <a:pt x="3076158" y="504940"/>
                </a:lnTo>
                <a:lnTo>
                  <a:pt x="3074033" y="503963"/>
                </a:lnTo>
                <a:lnTo>
                  <a:pt x="3070381" y="498951"/>
                </a:lnTo>
                <a:lnTo>
                  <a:pt x="3071103" y="494577"/>
                </a:lnTo>
                <a:lnTo>
                  <a:pt x="3077349" y="490031"/>
                </a:lnTo>
                <a:lnTo>
                  <a:pt x="3081728" y="490712"/>
                </a:lnTo>
                <a:lnTo>
                  <a:pt x="3086231" y="496954"/>
                </a:lnTo>
                <a:lnTo>
                  <a:pt x="3085550" y="501329"/>
                </a:lnTo>
                <a:lnTo>
                  <a:pt x="3081217" y="504515"/>
                </a:lnTo>
                <a:lnTo>
                  <a:pt x="3079773" y="504940"/>
                </a:lnTo>
                <a:close/>
              </a:path>
              <a:path w="3557905" h="1492884">
                <a:moveTo>
                  <a:pt x="1841105" y="709141"/>
                </a:moveTo>
                <a:lnTo>
                  <a:pt x="1837493" y="709141"/>
                </a:lnTo>
                <a:lnTo>
                  <a:pt x="1835241" y="707995"/>
                </a:lnTo>
                <a:lnTo>
                  <a:pt x="1831884" y="702601"/>
                </a:lnTo>
                <a:lnTo>
                  <a:pt x="1832861" y="698269"/>
                </a:lnTo>
                <a:lnTo>
                  <a:pt x="1839406" y="694192"/>
                </a:lnTo>
                <a:lnTo>
                  <a:pt x="1843741" y="695168"/>
                </a:lnTo>
                <a:lnTo>
                  <a:pt x="1847820" y="701709"/>
                </a:lnTo>
                <a:lnTo>
                  <a:pt x="1846843" y="706039"/>
                </a:lnTo>
                <a:lnTo>
                  <a:pt x="1842423" y="708801"/>
                </a:lnTo>
                <a:lnTo>
                  <a:pt x="1841105" y="709141"/>
                </a:lnTo>
                <a:close/>
              </a:path>
              <a:path w="3557905" h="1492884">
                <a:moveTo>
                  <a:pt x="2995073" y="399313"/>
                </a:moveTo>
                <a:lnTo>
                  <a:pt x="2991463" y="399313"/>
                </a:lnTo>
                <a:lnTo>
                  <a:pt x="2989636" y="398592"/>
                </a:lnTo>
                <a:lnTo>
                  <a:pt x="2985598" y="394301"/>
                </a:lnTo>
                <a:lnTo>
                  <a:pt x="2985769" y="389884"/>
                </a:lnTo>
                <a:lnTo>
                  <a:pt x="2988574" y="387209"/>
                </a:lnTo>
                <a:lnTo>
                  <a:pt x="2991379" y="384575"/>
                </a:lnTo>
                <a:lnTo>
                  <a:pt x="2995841" y="384745"/>
                </a:lnTo>
                <a:lnTo>
                  <a:pt x="2998476" y="387549"/>
                </a:lnTo>
                <a:lnTo>
                  <a:pt x="3001112" y="390394"/>
                </a:lnTo>
                <a:lnTo>
                  <a:pt x="3000941" y="394811"/>
                </a:lnTo>
                <a:lnTo>
                  <a:pt x="2996775" y="398718"/>
                </a:lnTo>
                <a:lnTo>
                  <a:pt x="2995073" y="399313"/>
                </a:lnTo>
                <a:close/>
              </a:path>
              <a:path w="3557905" h="1492884">
                <a:moveTo>
                  <a:pt x="2540398" y="297424"/>
                </a:moveTo>
                <a:lnTo>
                  <a:pt x="2536742" y="297424"/>
                </a:lnTo>
                <a:lnTo>
                  <a:pt x="2534065" y="295599"/>
                </a:lnTo>
                <a:lnTo>
                  <a:pt x="2531770" y="289059"/>
                </a:lnTo>
                <a:lnTo>
                  <a:pt x="2533725" y="285066"/>
                </a:lnTo>
                <a:lnTo>
                  <a:pt x="2537381" y="283835"/>
                </a:lnTo>
                <a:lnTo>
                  <a:pt x="2540992" y="282559"/>
                </a:lnTo>
                <a:lnTo>
                  <a:pt x="2544988" y="284471"/>
                </a:lnTo>
                <a:lnTo>
                  <a:pt x="2547537" y="291777"/>
                </a:lnTo>
                <a:lnTo>
                  <a:pt x="2545582" y="295769"/>
                </a:lnTo>
                <a:lnTo>
                  <a:pt x="2541204" y="297298"/>
                </a:lnTo>
                <a:lnTo>
                  <a:pt x="2540398" y="297424"/>
                </a:lnTo>
                <a:close/>
              </a:path>
              <a:path w="3557905" h="1492884">
                <a:moveTo>
                  <a:pt x="1685140" y="800878"/>
                </a:moveTo>
                <a:lnTo>
                  <a:pt x="1681529" y="800878"/>
                </a:lnTo>
                <a:lnTo>
                  <a:pt x="1679105" y="799561"/>
                </a:lnTo>
                <a:lnTo>
                  <a:pt x="1676003" y="793829"/>
                </a:lnTo>
                <a:lnTo>
                  <a:pt x="1677236" y="789582"/>
                </a:lnTo>
                <a:lnTo>
                  <a:pt x="1680637" y="787755"/>
                </a:lnTo>
                <a:lnTo>
                  <a:pt x="1684036" y="785886"/>
                </a:lnTo>
                <a:lnTo>
                  <a:pt x="1688285" y="787159"/>
                </a:lnTo>
                <a:lnTo>
                  <a:pt x="1691983" y="793914"/>
                </a:lnTo>
                <a:lnTo>
                  <a:pt x="1690707" y="798161"/>
                </a:lnTo>
                <a:lnTo>
                  <a:pt x="1687350" y="800029"/>
                </a:lnTo>
                <a:lnTo>
                  <a:pt x="1686287" y="800581"/>
                </a:lnTo>
                <a:lnTo>
                  <a:pt x="1685140" y="800878"/>
                </a:lnTo>
                <a:close/>
              </a:path>
              <a:path w="3557905" h="1492884">
                <a:moveTo>
                  <a:pt x="3250824" y="715002"/>
                </a:moveTo>
                <a:lnTo>
                  <a:pt x="3247255" y="715002"/>
                </a:lnTo>
                <a:lnTo>
                  <a:pt x="3245554" y="714407"/>
                </a:lnTo>
                <a:lnTo>
                  <a:pt x="3241345" y="710626"/>
                </a:lnTo>
                <a:lnTo>
                  <a:pt x="3241134" y="706209"/>
                </a:lnTo>
                <a:lnTo>
                  <a:pt x="3246317" y="700477"/>
                </a:lnTo>
                <a:lnTo>
                  <a:pt x="3250737" y="700222"/>
                </a:lnTo>
                <a:lnTo>
                  <a:pt x="3253584" y="702812"/>
                </a:lnTo>
                <a:lnTo>
                  <a:pt x="3256477" y="705402"/>
                </a:lnTo>
                <a:lnTo>
                  <a:pt x="3256688" y="709820"/>
                </a:lnTo>
                <a:lnTo>
                  <a:pt x="3252737" y="714237"/>
                </a:lnTo>
                <a:lnTo>
                  <a:pt x="3250824" y="715002"/>
                </a:lnTo>
                <a:close/>
              </a:path>
              <a:path w="3557905" h="1492884">
                <a:moveTo>
                  <a:pt x="2720501" y="265529"/>
                </a:moveTo>
                <a:lnTo>
                  <a:pt x="2716592" y="265529"/>
                </a:lnTo>
                <a:lnTo>
                  <a:pt x="2712724" y="265444"/>
                </a:lnTo>
                <a:lnTo>
                  <a:pt x="2709826" y="262470"/>
                </a:lnTo>
                <a:lnTo>
                  <a:pt x="2709702" y="258649"/>
                </a:lnTo>
                <a:lnTo>
                  <a:pt x="2709748" y="254571"/>
                </a:lnTo>
                <a:lnTo>
                  <a:pt x="2712977" y="251471"/>
                </a:lnTo>
                <a:lnTo>
                  <a:pt x="2716803" y="251556"/>
                </a:lnTo>
                <a:lnTo>
                  <a:pt x="2720671" y="251598"/>
                </a:lnTo>
                <a:lnTo>
                  <a:pt x="2723771" y="254783"/>
                </a:lnTo>
                <a:lnTo>
                  <a:pt x="2723647" y="262470"/>
                </a:lnTo>
                <a:lnTo>
                  <a:pt x="2720501" y="265529"/>
                </a:lnTo>
                <a:close/>
              </a:path>
              <a:path w="3557905" h="1492884">
                <a:moveTo>
                  <a:pt x="1604735" y="842415"/>
                </a:moveTo>
                <a:lnTo>
                  <a:pt x="1601081" y="842415"/>
                </a:lnTo>
                <a:lnTo>
                  <a:pt x="1598616" y="840970"/>
                </a:lnTo>
                <a:lnTo>
                  <a:pt x="1597383" y="838508"/>
                </a:lnTo>
                <a:lnTo>
                  <a:pt x="1595684" y="835024"/>
                </a:lnTo>
                <a:lnTo>
                  <a:pt x="1597128" y="830821"/>
                </a:lnTo>
                <a:lnTo>
                  <a:pt x="1604057" y="827422"/>
                </a:lnTo>
                <a:lnTo>
                  <a:pt x="1608263" y="828867"/>
                </a:lnTo>
                <a:lnTo>
                  <a:pt x="1611662" y="835790"/>
                </a:lnTo>
                <a:lnTo>
                  <a:pt x="1610218" y="839993"/>
                </a:lnTo>
                <a:lnTo>
                  <a:pt x="1606775" y="841694"/>
                </a:lnTo>
                <a:lnTo>
                  <a:pt x="1605756" y="842160"/>
                </a:lnTo>
                <a:lnTo>
                  <a:pt x="1604735" y="842415"/>
                </a:lnTo>
                <a:close/>
              </a:path>
              <a:path w="3557905" h="1492884">
                <a:moveTo>
                  <a:pt x="1480516" y="897033"/>
                </a:moveTo>
                <a:lnTo>
                  <a:pt x="1476862" y="897033"/>
                </a:lnTo>
                <a:lnTo>
                  <a:pt x="1474226" y="895376"/>
                </a:lnTo>
                <a:lnTo>
                  <a:pt x="1471761" y="889005"/>
                </a:lnTo>
                <a:lnTo>
                  <a:pt x="1473546" y="884972"/>
                </a:lnTo>
                <a:lnTo>
                  <a:pt x="1477117" y="883526"/>
                </a:lnTo>
                <a:lnTo>
                  <a:pt x="1480730" y="882126"/>
                </a:lnTo>
                <a:lnTo>
                  <a:pt x="1484809" y="883910"/>
                </a:lnTo>
                <a:lnTo>
                  <a:pt x="1487613" y="891087"/>
                </a:lnTo>
                <a:lnTo>
                  <a:pt x="1485828" y="895164"/>
                </a:lnTo>
                <a:lnTo>
                  <a:pt x="1482215" y="896566"/>
                </a:lnTo>
                <a:lnTo>
                  <a:pt x="1481408" y="896906"/>
                </a:lnTo>
                <a:lnTo>
                  <a:pt x="1480516" y="897033"/>
                </a:lnTo>
                <a:close/>
              </a:path>
              <a:path w="3557905" h="1492884">
                <a:moveTo>
                  <a:pt x="3024780" y="433290"/>
                </a:moveTo>
                <a:lnTo>
                  <a:pt x="3021169" y="433290"/>
                </a:lnTo>
                <a:lnTo>
                  <a:pt x="3019214" y="432440"/>
                </a:lnTo>
                <a:lnTo>
                  <a:pt x="3015346" y="427770"/>
                </a:lnTo>
                <a:lnTo>
                  <a:pt x="3015770" y="423394"/>
                </a:lnTo>
                <a:lnTo>
                  <a:pt x="3018745" y="420931"/>
                </a:lnTo>
                <a:lnTo>
                  <a:pt x="3021680" y="418426"/>
                </a:lnTo>
                <a:lnTo>
                  <a:pt x="3026099" y="418851"/>
                </a:lnTo>
                <a:lnTo>
                  <a:pt x="3031026" y="424796"/>
                </a:lnTo>
                <a:lnTo>
                  <a:pt x="3030644" y="429213"/>
                </a:lnTo>
                <a:lnTo>
                  <a:pt x="3027672" y="431677"/>
                </a:lnTo>
                <a:lnTo>
                  <a:pt x="3026353" y="432739"/>
                </a:lnTo>
                <a:lnTo>
                  <a:pt x="3024780" y="433290"/>
                </a:lnTo>
                <a:close/>
              </a:path>
              <a:path w="3557905" h="1492884">
                <a:moveTo>
                  <a:pt x="1645151" y="822072"/>
                </a:moveTo>
                <a:lnTo>
                  <a:pt x="1641539" y="822072"/>
                </a:lnTo>
                <a:lnTo>
                  <a:pt x="1639073" y="820711"/>
                </a:lnTo>
                <a:lnTo>
                  <a:pt x="1637841" y="818291"/>
                </a:lnTo>
                <a:lnTo>
                  <a:pt x="1636056" y="814894"/>
                </a:lnTo>
                <a:lnTo>
                  <a:pt x="1637415" y="810647"/>
                </a:lnTo>
                <a:lnTo>
                  <a:pt x="1644259" y="807122"/>
                </a:lnTo>
                <a:lnTo>
                  <a:pt x="1648509" y="808439"/>
                </a:lnTo>
                <a:lnTo>
                  <a:pt x="1650250" y="811879"/>
                </a:lnTo>
                <a:lnTo>
                  <a:pt x="1652034" y="815276"/>
                </a:lnTo>
                <a:lnTo>
                  <a:pt x="1650719" y="819523"/>
                </a:lnTo>
                <a:lnTo>
                  <a:pt x="1647276" y="821306"/>
                </a:lnTo>
                <a:lnTo>
                  <a:pt x="1646255" y="821817"/>
                </a:lnTo>
                <a:lnTo>
                  <a:pt x="1645151" y="822072"/>
                </a:lnTo>
                <a:close/>
              </a:path>
              <a:path w="3557905" h="1492884">
                <a:moveTo>
                  <a:pt x="1992991" y="610863"/>
                </a:moveTo>
                <a:lnTo>
                  <a:pt x="1989379" y="610863"/>
                </a:lnTo>
                <a:lnTo>
                  <a:pt x="1987169" y="609757"/>
                </a:lnTo>
                <a:lnTo>
                  <a:pt x="1983683" y="604492"/>
                </a:lnTo>
                <a:lnTo>
                  <a:pt x="1984575" y="600160"/>
                </a:lnTo>
                <a:lnTo>
                  <a:pt x="1991035" y="595869"/>
                </a:lnTo>
                <a:lnTo>
                  <a:pt x="1995370" y="596761"/>
                </a:lnTo>
                <a:lnTo>
                  <a:pt x="1999619" y="603217"/>
                </a:lnTo>
                <a:lnTo>
                  <a:pt x="1998727" y="607549"/>
                </a:lnTo>
                <a:lnTo>
                  <a:pt x="1995373" y="609757"/>
                </a:lnTo>
                <a:lnTo>
                  <a:pt x="1994307" y="610479"/>
                </a:lnTo>
                <a:lnTo>
                  <a:pt x="1992991" y="610863"/>
                </a:lnTo>
                <a:close/>
              </a:path>
              <a:path w="3557905" h="1492884">
                <a:moveTo>
                  <a:pt x="2106118" y="536071"/>
                </a:moveTo>
                <a:lnTo>
                  <a:pt x="2102548" y="536071"/>
                </a:lnTo>
                <a:lnTo>
                  <a:pt x="2100297" y="534966"/>
                </a:lnTo>
                <a:lnTo>
                  <a:pt x="2096811" y="529701"/>
                </a:lnTo>
                <a:lnTo>
                  <a:pt x="2097747" y="525369"/>
                </a:lnTo>
                <a:lnTo>
                  <a:pt x="2104206" y="521122"/>
                </a:lnTo>
                <a:lnTo>
                  <a:pt x="2108541" y="522013"/>
                </a:lnTo>
                <a:lnTo>
                  <a:pt x="2112791" y="528469"/>
                </a:lnTo>
                <a:lnTo>
                  <a:pt x="2111855" y="532843"/>
                </a:lnTo>
                <a:lnTo>
                  <a:pt x="2108567" y="534966"/>
                </a:lnTo>
                <a:lnTo>
                  <a:pt x="2107479" y="535731"/>
                </a:lnTo>
                <a:lnTo>
                  <a:pt x="2106118" y="536071"/>
                </a:lnTo>
                <a:close/>
              </a:path>
              <a:path w="3557905" h="1492884">
                <a:moveTo>
                  <a:pt x="2143983" y="511395"/>
                </a:moveTo>
                <a:lnTo>
                  <a:pt x="2140371" y="511395"/>
                </a:lnTo>
                <a:lnTo>
                  <a:pt x="2138119" y="510290"/>
                </a:lnTo>
                <a:lnTo>
                  <a:pt x="2136773" y="508167"/>
                </a:lnTo>
                <a:lnTo>
                  <a:pt x="2134677" y="504981"/>
                </a:lnTo>
                <a:lnTo>
                  <a:pt x="2135610" y="500649"/>
                </a:lnTo>
                <a:lnTo>
                  <a:pt x="2138883" y="498569"/>
                </a:lnTo>
                <a:lnTo>
                  <a:pt x="2142114" y="496446"/>
                </a:lnTo>
                <a:lnTo>
                  <a:pt x="2146448" y="497379"/>
                </a:lnTo>
                <a:lnTo>
                  <a:pt x="2148557" y="500649"/>
                </a:lnTo>
                <a:lnTo>
                  <a:pt x="2150654" y="503834"/>
                </a:lnTo>
                <a:lnTo>
                  <a:pt x="2149721" y="508167"/>
                </a:lnTo>
                <a:lnTo>
                  <a:pt x="2145301" y="511055"/>
                </a:lnTo>
                <a:lnTo>
                  <a:pt x="2143983" y="511395"/>
                </a:lnTo>
                <a:close/>
              </a:path>
              <a:path w="3557905" h="1492884">
                <a:moveTo>
                  <a:pt x="2030685" y="585890"/>
                </a:moveTo>
                <a:lnTo>
                  <a:pt x="2027072" y="585890"/>
                </a:lnTo>
                <a:lnTo>
                  <a:pt x="2024864" y="584785"/>
                </a:lnTo>
                <a:lnTo>
                  <a:pt x="2021378" y="579519"/>
                </a:lnTo>
                <a:lnTo>
                  <a:pt x="2022271" y="575187"/>
                </a:lnTo>
                <a:lnTo>
                  <a:pt x="2028689" y="570940"/>
                </a:lnTo>
                <a:lnTo>
                  <a:pt x="2033024" y="571832"/>
                </a:lnTo>
                <a:lnTo>
                  <a:pt x="2035302" y="575187"/>
                </a:lnTo>
                <a:lnTo>
                  <a:pt x="2037315" y="578244"/>
                </a:lnTo>
                <a:lnTo>
                  <a:pt x="2036423" y="582576"/>
                </a:lnTo>
                <a:lnTo>
                  <a:pt x="2033073" y="584785"/>
                </a:lnTo>
                <a:lnTo>
                  <a:pt x="2032046" y="585506"/>
                </a:lnTo>
                <a:lnTo>
                  <a:pt x="2030685" y="585890"/>
                </a:lnTo>
                <a:close/>
              </a:path>
              <a:path w="3557905" h="1492884">
                <a:moveTo>
                  <a:pt x="2297525" y="416173"/>
                </a:moveTo>
                <a:lnTo>
                  <a:pt x="2293914" y="416173"/>
                </a:lnTo>
                <a:lnTo>
                  <a:pt x="2291574" y="414944"/>
                </a:lnTo>
                <a:lnTo>
                  <a:pt x="2288304" y="409380"/>
                </a:lnTo>
                <a:lnTo>
                  <a:pt x="2289407" y="405089"/>
                </a:lnTo>
                <a:lnTo>
                  <a:pt x="2296122" y="401182"/>
                </a:lnTo>
                <a:lnTo>
                  <a:pt x="2300372" y="402329"/>
                </a:lnTo>
                <a:lnTo>
                  <a:pt x="2304281" y="408996"/>
                </a:lnTo>
                <a:lnTo>
                  <a:pt x="2303178" y="413243"/>
                </a:lnTo>
                <a:lnTo>
                  <a:pt x="2299820" y="415197"/>
                </a:lnTo>
                <a:lnTo>
                  <a:pt x="2298716" y="415877"/>
                </a:lnTo>
                <a:lnTo>
                  <a:pt x="2297525" y="416173"/>
                </a:lnTo>
                <a:close/>
              </a:path>
              <a:path w="3557905" h="1492884">
                <a:moveTo>
                  <a:pt x="3557903" y="636108"/>
                </a:moveTo>
                <a:lnTo>
                  <a:pt x="3555443" y="633755"/>
                </a:lnTo>
                <a:lnTo>
                  <a:pt x="3555360" y="630101"/>
                </a:lnTo>
                <a:lnTo>
                  <a:pt x="3555231" y="626406"/>
                </a:lnTo>
                <a:lnTo>
                  <a:pt x="3557903" y="623579"/>
                </a:lnTo>
                <a:lnTo>
                  <a:pt x="3557903" y="636108"/>
                </a:lnTo>
                <a:close/>
              </a:path>
              <a:path w="3557905" h="1492884">
                <a:moveTo>
                  <a:pt x="3059500" y="385765"/>
                </a:moveTo>
                <a:lnTo>
                  <a:pt x="3056101" y="385765"/>
                </a:lnTo>
                <a:lnTo>
                  <a:pt x="3054358" y="385085"/>
                </a:lnTo>
                <a:lnTo>
                  <a:pt x="3053042" y="383727"/>
                </a:lnTo>
                <a:lnTo>
                  <a:pt x="3050533" y="381220"/>
                </a:lnTo>
                <a:lnTo>
                  <a:pt x="3050448" y="376846"/>
                </a:lnTo>
                <a:lnTo>
                  <a:pt x="3055760" y="371622"/>
                </a:lnTo>
                <a:lnTo>
                  <a:pt x="3060010" y="371664"/>
                </a:lnTo>
                <a:lnTo>
                  <a:pt x="3065110" y="376846"/>
                </a:lnTo>
                <a:lnTo>
                  <a:pt x="3065194" y="381220"/>
                </a:lnTo>
                <a:lnTo>
                  <a:pt x="3062517" y="383812"/>
                </a:lnTo>
                <a:lnTo>
                  <a:pt x="3061243" y="385085"/>
                </a:lnTo>
                <a:lnTo>
                  <a:pt x="3059500" y="385765"/>
                </a:lnTo>
                <a:close/>
              </a:path>
              <a:path w="3557905" h="1492884">
                <a:moveTo>
                  <a:pt x="2577625" y="208448"/>
                </a:moveTo>
                <a:lnTo>
                  <a:pt x="2574056" y="208448"/>
                </a:lnTo>
                <a:lnTo>
                  <a:pt x="2571333" y="206451"/>
                </a:lnTo>
                <a:lnTo>
                  <a:pt x="2570528" y="203395"/>
                </a:lnTo>
                <a:lnTo>
                  <a:pt x="2569636" y="199784"/>
                </a:lnTo>
                <a:lnTo>
                  <a:pt x="2571802" y="196132"/>
                </a:lnTo>
                <a:lnTo>
                  <a:pt x="2575413" y="195197"/>
                </a:lnTo>
                <a:lnTo>
                  <a:pt x="2579028" y="194305"/>
                </a:lnTo>
                <a:lnTo>
                  <a:pt x="2582680" y="196470"/>
                </a:lnTo>
                <a:lnTo>
                  <a:pt x="2583576" y="200081"/>
                </a:lnTo>
                <a:lnTo>
                  <a:pt x="2584510" y="203691"/>
                </a:lnTo>
                <a:lnTo>
                  <a:pt x="2582344" y="207343"/>
                </a:lnTo>
                <a:lnTo>
                  <a:pt x="2578729" y="208235"/>
                </a:lnTo>
                <a:lnTo>
                  <a:pt x="2578177" y="208405"/>
                </a:lnTo>
                <a:lnTo>
                  <a:pt x="2577625" y="208448"/>
                </a:lnTo>
                <a:close/>
              </a:path>
              <a:path w="3557905" h="1492884">
                <a:moveTo>
                  <a:pt x="2714932" y="193498"/>
                </a:moveTo>
                <a:lnTo>
                  <a:pt x="2711022" y="193498"/>
                </a:lnTo>
                <a:lnTo>
                  <a:pt x="2707325" y="193328"/>
                </a:lnTo>
                <a:lnTo>
                  <a:pt x="2704478" y="190184"/>
                </a:lnTo>
                <a:lnTo>
                  <a:pt x="2704818" y="182752"/>
                </a:lnTo>
                <a:lnTo>
                  <a:pt x="2707964" y="179907"/>
                </a:lnTo>
                <a:lnTo>
                  <a:pt x="2715359" y="180247"/>
                </a:lnTo>
                <a:lnTo>
                  <a:pt x="2718248" y="183391"/>
                </a:lnTo>
                <a:lnTo>
                  <a:pt x="2717907" y="190695"/>
                </a:lnTo>
                <a:lnTo>
                  <a:pt x="2714932" y="193498"/>
                </a:lnTo>
                <a:close/>
              </a:path>
              <a:path w="3557905" h="1492884">
                <a:moveTo>
                  <a:pt x="2621654" y="199147"/>
                </a:moveTo>
                <a:lnTo>
                  <a:pt x="2618039" y="199147"/>
                </a:lnTo>
                <a:lnTo>
                  <a:pt x="2615192" y="196810"/>
                </a:lnTo>
                <a:lnTo>
                  <a:pt x="2614640" y="193540"/>
                </a:lnTo>
                <a:lnTo>
                  <a:pt x="2614046" y="189846"/>
                </a:lnTo>
                <a:lnTo>
                  <a:pt x="2616512" y="186406"/>
                </a:lnTo>
                <a:lnTo>
                  <a:pt x="2620205" y="185811"/>
                </a:lnTo>
                <a:lnTo>
                  <a:pt x="2623861" y="185174"/>
                </a:lnTo>
                <a:lnTo>
                  <a:pt x="2627302" y="187679"/>
                </a:lnTo>
                <a:lnTo>
                  <a:pt x="2627941" y="191331"/>
                </a:lnTo>
                <a:lnTo>
                  <a:pt x="2628535" y="194985"/>
                </a:lnTo>
                <a:lnTo>
                  <a:pt x="2626073" y="198467"/>
                </a:lnTo>
                <a:lnTo>
                  <a:pt x="2622376" y="199062"/>
                </a:lnTo>
                <a:lnTo>
                  <a:pt x="2621654" y="199147"/>
                </a:lnTo>
                <a:close/>
              </a:path>
              <a:path w="3557905" h="1492884">
                <a:moveTo>
                  <a:pt x="2534406" y="221231"/>
                </a:moveTo>
                <a:lnTo>
                  <a:pt x="2530878" y="221231"/>
                </a:lnTo>
                <a:lnTo>
                  <a:pt x="2528243" y="219448"/>
                </a:lnTo>
                <a:lnTo>
                  <a:pt x="2526159" y="213077"/>
                </a:lnTo>
                <a:lnTo>
                  <a:pt x="2528073" y="209255"/>
                </a:lnTo>
                <a:lnTo>
                  <a:pt x="2531600" y="208108"/>
                </a:lnTo>
                <a:lnTo>
                  <a:pt x="2535128" y="206920"/>
                </a:lnTo>
                <a:lnTo>
                  <a:pt x="2538909" y="208830"/>
                </a:lnTo>
                <a:lnTo>
                  <a:pt x="2540100" y="212355"/>
                </a:lnTo>
                <a:lnTo>
                  <a:pt x="2541245" y="215881"/>
                </a:lnTo>
                <a:lnTo>
                  <a:pt x="2539336" y="219703"/>
                </a:lnTo>
                <a:lnTo>
                  <a:pt x="2535850" y="220850"/>
                </a:lnTo>
                <a:lnTo>
                  <a:pt x="2535128" y="221105"/>
                </a:lnTo>
                <a:lnTo>
                  <a:pt x="2534406" y="221231"/>
                </a:lnTo>
                <a:close/>
              </a:path>
              <a:path w="3557905" h="1492884">
                <a:moveTo>
                  <a:pt x="2994778" y="322737"/>
                </a:moveTo>
                <a:lnTo>
                  <a:pt x="2991334" y="322737"/>
                </a:lnTo>
                <a:lnTo>
                  <a:pt x="2989719" y="322185"/>
                </a:lnTo>
                <a:lnTo>
                  <a:pt x="2985681" y="318533"/>
                </a:lnTo>
                <a:lnTo>
                  <a:pt x="2985470" y="314286"/>
                </a:lnTo>
                <a:lnTo>
                  <a:pt x="2987935" y="311526"/>
                </a:lnTo>
                <a:lnTo>
                  <a:pt x="2990442" y="308766"/>
                </a:lnTo>
                <a:lnTo>
                  <a:pt x="2994691" y="308552"/>
                </a:lnTo>
                <a:lnTo>
                  <a:pt x="3000215" y="313564"/>
                </a:lnTo>
                <a:lnTo>
                  <a:pt x="3000431" y="317812"/>
                </a:lnTo>
                <a:lnTo>
                  <a:pt x="2997924" y="320530"/>
                </a:lnTo>
                <a:lnTo>
                  <a:pt x="2996605" y="322015"/>
                </a:lnTo>
                <a:lnTo>
                  <a:pt x="2994778" y="322737"/>
                </a:lnTo>
                <a:close/>
              </a:path>
              <a:path w="3557905" h="1492884">
                <a:moveTo>
                  <a:pt x="2666487" y="193965"/>
                </a:moveTo>
                <a:lnTo>
                  <a:pt x="2662661" y="193965"/>
                </a:lnTo>
                <a:lnTo>
                  <a:pt x="2659685" y="191205"/>
                </a:lnTo>
                <a:lnTo>
                  <a:pt x="2659221" y="183942"/>
                </a:lnTo>
                <a:lnTo>
                  <a:pt x="2662026" y="180757"/>
                </a:lnTo>
                <a:lnTo>
                  <a:pt x="2665765" y="180502"/>
                </a:lnTo>
                <a:lnTo>
                  <a:pt x="2669463" y="180290"/>
                </a:lnTo>
                <a:lnTo>
                  <a:pt x="2672650" y="183092"/>
                </a:lnTo>
                <a:lnTo>
                  <a:pt x="2672955" y="187679"/>
                </a:lnTo>
                <a:lnTo>
                  <a:pt x="2673115" y="190483"/>
                </a:lnTo>
                <a:lnTo>
                  <a:pt x="2670310" y="193710"/>
                </a:lnTo>
                <a:lnTo>
                  <a:pt x="2666612" y="193923"/>
                </a:lnTo>
                <a:close/>
              </a:path>
              <a:path w="3557905" h="1492884">
                <a:moveTo>
                  <a:pt x="2447199" y="254700"/>
                </a:moveTo>
                <a:lnTo>
                  <a:pt x="2444780" y="253213"/>
                </a:lnTo>
                <a:lnTo>
                  <a:pt x="2443630" y="250749"/>
                </a:lnTo>
                <a:lnTo>
                  <a:pt x="2442103" y="247394"/>
                </a:lnTo>
                <a:lnTo>
                  <a:pt x="2443589" y="243402"/>
                </a:lnTo>
                <a:lnTo>
                  <a:pt x="2450345" y="240302"/>
                </a:lnTo>
                <a:lnTo>
                  <a:pt x="2454342" y="241789"/>
                </a:lnTo>
                <a:lnTo>
                  <a:pt x="2457442" y="248541"/>
                </a:lnTo>
                <a:lnTo>
                  <a:pt x="2455956" y="252533"/>
                </a:lnTo>
                <a:lnTo>
                  <a:pt x="2452557" y="254061"/>
                </a:lnTo>
                <a:lnTo>
                  <a:pt x="2451665" y="254486"/>
                </a:lnTo>
                <a:lnTo>
                  <a:pt x="2450685" y="254700"/>
                </a:lnTo>
                <a:lnTo>
                  <a:pt x="2447199" y="254700"/>
                </a:lnTo>
                <a:close/>
              </a:path>
              <a:path w="3557905" h="1492884">
                <a:moveTo>
                  <a:pt x="3091202" y="418000"/>
                </a:moveTo>
                <a:lnTo>
                  <a:pt x="3087762" y="418000"/>
                </a:lnTo>
                <a:lnTo>
                  <a:pt x="3086019" y="417364"/>
                </a:lnTo>
                <a:lnTo>
                  <a:pt x="3084703" y="416005"/>
                </a:lnTo>
                <a:lnTo>
                  <a:pt x="3082195" y="413498"/>
                </a:lnTo>
                <a:lnTo>
                  <a:pt x="3082151" y="409081"/>
                </a:lnTo>
                <a:lnTo>
                  <a:pt x="3087422" y="403901"/>
                </a:lnTo>
                <a:lnTo>
                  <a:pt x="3091671" y="403942"/>
                </a:lnTo>
                <a:lnTo>
                  <a:pt x="3094307" y="406576"/>
                </a:lnTo>
                <a:lnTo>
                  <a:pt x="3096896" y="409251"/>
                </a:lnTo>
                <a:lnTo>
                  <a:pt x="3096855" y="413498"/>
                </a:lnTo>
                <a:lnTo>
                  <a:pt x="3092904" y="417364"/>
                </a:lnTo>
                <a:lnTo>
                  <a:pt x="3091202" y="418000"/>
                </a:lnTo>
                <a:close/>
              </a:path>
              <a:path w="3557905" h="1492884">
                <a:moveTo>
                  <a:pt x="2492120" y="236776"/>
                </a:moveTo>
                <a:lnTo>
                  <a:pt x="2488592" y="236776"/>
                </a:lnTo>
                <a:lnTo>
                  <a:pt x="2486086" y="235204"/>
                </a:lnTo>
                <a:lnTo>
                  <a:pt x="2483662" y="229132"/>
                </a:lnTo>
                <a:lnTo>
                  <a:pt x="2485322" y="225223"/>
                </a:lnTo>
                <a:lnTo>
                  <a:pt x="2488763" y="223823"/>
                </a:lnTo>
                <a:lnTo>
                  <a:pt x="2492207" y="222463"/>
                </a:lnTo>
                <a:lnTo>
                  <a:pt x="2496117" y="224120"/>
                </a:lnTo>
                <a:lnTo>
                  <a:pt x="2498918" y="231001"/>
                </a:lnTo>
                <a:lnTo>
                  <a:pt x="2497221" y="234949"/>
                </a:lnTo>
                <a:lnTo>
                  <a:pt x="2493776" y="236310"/>
                </a:lnTo>
                <a:lnTo>
                  <a:pt x="2492971" y="236650"/>
                </a:lnTo>
                <a:lnTo>
                  <a:pt x="2492120" y="236776"/>
                </a:lnTo>
                <a:close/>
              </a:path>
              <a:path w="3557905" h="1492884">
                <a:moveTo>
                  <a:pt x="3027544" y="353827"/>
                </a:moveTo>
                <a:lnTo>
                  <a:pt x="3024099" y="353827"/>
                </a:lnTo>
                <a:lnTo>
                  <a:pt x="3022402" y="353190"/>
                </a:lnTo>
                <a:lnTo>
                  <a:pt x="3021082" y="351915"/>
                </a:lnTo>
                <a:lnTo>
                  <a:pt x="3018447" y="349281"/>
                </a:lnTo>
                <a:lnTo>
                  <a:pt x="3018405" y="345034"/>
                </a:lnTo>
                <a:lnTo>
                  <a:pt x="3021123" y="342274"/>
                </a:lnTo>
                <a:lnTo>
                  <a:pt x="3023589" y="339725"/>
                </a:lnTo>
                <a:lnTo>
                  <a:pt x="3027838" y="339684"/>
                </a:lnTo>
                <a:lnTo>
                  <a:pt x="3030474" y="342274"/>
                </a:lnTo>
                <a:lnTo>
                  <a:pt x="3033150" y="344866"/>
                </a:lnTo>
                <a:lnTo>
                  <a:pt x="3033196" y="349113"/>
                </a:lnTo>
                <a:lnTo>
                  <a:pt x="3029287" y="353147"/>
                </a:lnTo>
                <a:lnTo>
                  <a:pt x="3027544" y="353827"/>
                </a:lnTo>
                <a:close/>
              </a:path>
              <a:path w="3557905" h="1492884">
                <a:moveTo>
                  <a:pt x="2960482" y="293517"/>
                </a:moveTo>
                <a:lnTo>
                  <a:pt x="2957041" y="293517"/>
                </a:lnTo>
                <a:lnTo>
                  <a:pt x="2955552" y="293051"/>
                </a:lnTo>
                <a:lnTo>
                  <a:pt x="2951389" y="289780"/>
                </a:lnTo>
                <a:lnTo>
                  <a:pt x="2950920" y="285533"/>
                </a:lnTo>
                <a:lnTo>
                  <a:pt x="2953215" y="282644"/>
                </a:lnTo>
                <a:lnTo>
                  <a:pt x="2955510" y="279714"/>
                </a:lnTo>
                <a:lnTo>
                  <a:pt x="2959760" y="279204"/>
                </a:lnTo>
                <a:lnTo>
                  <a:pt x="2962648" y="281541"/>
                </a:lnTo>
                <a:lnTo>
                  <a:pt x="2965582" y="283835"/>
                </a:lnTo>
                <a:lnTo>
                  <a:pt x="2966051" y="288082"/>
                </a:lnTo>
                <a:lnTo>
                  <a:pt x="2963756" y="290968"/>
                </a:lnTo>
                <a:lnTo>
                  <a:pt x="2962437" y="292669"/>
                </a:lnTo>
                <a:lnTo>
                  <a:pt x="2960482" y="293517"/>
                </a:lnTo>
                <a:close/>
              </a:path>
              <a:path w="3557905" h="1492884">
                <a:moveTo>
                  <a:pt x="2290300" y="337730"/>
                </a:moveTo>
                <a:lnTo>
                  <a:pt x="2286818" y="337730"/>
                </a:lnTo>
                <a:lnTo>
                  <a:pt x="2284564" y="336498"/>
                </a:lnTo>
                <a:lnTo>
                  <a:pt x="2281460" y="331105"/>
                </a:lnTo>
                <a:lnTo>
                  <a:pt x="2282610" y="326984"/>
                </a:lnTo>
                <a:lnTo>
                  <a:pt x="2289067" y="323332"/>
                </a:lnTo>
                <a:lnTo>
                  <a:pt x="2293192" y="324479"/>
                </a:lnTo>
                <a:lnTo>
                  <a:pt x="2296844" y="330893"/>
                </a:lnTo>
                <a:lnTo>
                  <a:pt x="2295699" y="335012"/>
                </a:lnTo>
                <a:lnTo>
                  <a:pt x="2291449" y="337434"/>
                </a:lnTo>
                <a:lnTo>
                  <a:pt x="2290300" y="337730"/>
                </a:lnTo>
                <a:close/>
              </a:path>
              <a:path w="3557905" h="1492884">
                <a:moveTo>
                  <a:pt x="2329780" y="315773"/>
                </a:moveTo>
                <a:lnTo>
                  <a:pt x="2326298" y="315773"/>
                </a:lnTo>
                <a:lnTo>
                  <a:pt x="2324003" y="314498"/>
                </a:lnTo>
                <a:lnTo>
                  <a:pt x="2320986" y="308977"/>
                </a:lnTo>
                <a:lnTo>
                  <a:pt x="2322173" y="304900"/>
                </a:lnTo>
                <a:lnTo>
                  <a:pt x="2328717" y="301333"/>
                </a:lnTo>
                <a:lnTo>
                  <a:pt x="2332797" y="302563"/>
                </a:lnTo>
                <a:lnTo>
                  <a:pt x="2336366" y="309062"/>
                </a:lnTo>
                <a:lnTo>
                  <a:pt x="2335133" y="313139"/>
                </a:lnTo>
                <a:lnTo>
                  <a:pt x="2331905" y="314923"/>
                </a:lnTo>
                <a:lnTo>
                  <a:pt x="2330884" y="315518"/>
                </a:lnTo>
                <a:lnTo>
                  <a:pt x="2329780" y="315773"/>
                </a:lnTo>
                <a:close/>
              </a:path>
              <a:path w="3557905" h="1492884">
                <a:moveTo>
                  <a:pt x="2845486" y="223525"/>
                </a:moveTo>
                <a:lnTo>
                  <a:pt x="2842000" y="223525"/>
                </a:lnTo>
                <a:lnTo>
                  <a:pt x="2841108" y="223355"/>
                </a:lnTo>
                <a:lnTo>
                  <a:pt x="2836817" y="221571"/>
                </a:lnTo>
                <a:lnTo>
                  <a:pt x="2835202" y="217621"/>
                </a:lnTo>
                <a:lnTo>
                  <a:pt x="2838091" y="210783"/>
                </a:lnTo>
                <a:lnTo>
                  <a:pt x="2842042" y="209170"/>
                </a:lnTo>
                <a:lnTo>
                  <a:pt x="2848885" y="212059"/>
                </a:lnTo>
                <a:lnTo>
                  <a:pt x="2850500" y="216007"/>
                </a:lnTo>
                <a:lnTo>
                  <a:pt x="2847951" y="221996"/>
                </a:lnTo>
                <a:lnTo>
                  <a:pt x="2845486" y="223525"/>
                </a:lnTo>
                <a:close/>
              </a:path>
              <a:path w="3557905" h="1492884">
                <a:moveTo>
                  <a:pt x="1602781" y="772550"/>
                </a:moveTo>
                <a:lnTo>
                  <a:pt x="1599297" y="772550"/>
                </a:lnTo>
                <a:lnTo>
                  <a:pt x="1597043" y="771276"/>
                </a:lnTo>
                <a:lnTo>
                  <a:pt x="1593984" y="765839"/>
                </a:lnTo>
                <a:lnTo>
                  <a:pt x="1595173" y="761720"/>
                </a:lnTo>
                <a:lnTo>
                  <a:pt x="1601677" y="758151"/>
                </a:lnTo>
                <a:lnTo>
                  <a:pt x="1605756" y="759298"/>
                </a:lnTo>
                <a:lnTo>
                  <a:pt x="1609369" y="765797"/>
                </a:lnTo>
                <a:lnTo>
                  <a:pt x="1608178" y="769874"/>
                </a:lnTo>
                <a:lnTo>
                  <a:pt x="1604949" y="771701"/>
                </a:lnTo>
                <a:lnTo>
                  <a:pt x="1603928" y="772253"/>
                </a:lnTo>
                <a:lnTo>
                  <a:pt x="1602781" y="772550"/>
                </a:lnTo>
                <a:close/>
              </a:path>
              <a:path w="3557905" h="1492884">
                <a:moveTo>
                  <a:pt x="1681189" y="727403"/>
                </a:moveTo>
                <a:lnTo>
                  <a:pt x="1677703" y="727403"/>
                </a:lnTo>
                <a:lnTo>
                  <a:pt x="1675493" y="726213"/>
                </a:lnTo>
                <a:lnTo>
                  <a:pt x="1672305" y="720904"/>
                </a:lnTo>
                <a:lnTo>
                  <a:pt x="1673368" y="716785"/>
                </a:lnTo>
                <a:lnTo>
                  <a:pt x="1676555" y="714873"/>
                </a:lnTo>
                <a:lnTo>
                  <a:pt x="1679742" y="713005"/>
                </a:lnTo>
                <a:lnTo>
                  <a:pt x="1683866" y="714025"/>
                </a:lnTo>
                <a:lnTo>
                  <a:pt x="1687690" y="720396"/>
                </a:lnTo>
                <a:lnTo>
                  <a:pt x="1686628" y="724514"/>
                </a:lnTo>
                <a:lnTo>
                  <a:pt x="1682378" y="727063"/>
                </a:lnTo>
                <a:lnTo>
                  <a:pt x="1681189" y="727403"/>
                </a:lnTo>
                <a:close/>
              </a:path>
              <a:path w="3557905" h="1492884">
                <a:moveTo>
                  <a:pt x="1642176" y="750296"/>
                </a:moveTo>
                <a:lnTo>
                  <a:pt x="1638692" y="750296"/>
                </a:lnTo>
                <a:lnTo>
                  <a:pt x="1636438" y="749064"/>
                </a:lnTo>
                <a:lnTo>
                  <a:pt x="1635205" y="746897"/>
                </a:lnTo>
                <a:lnTo>
                  <a:pt x="1633336" y="743711"/>
                </a:lnTo>
                <a:lnTo>
                  <a:pt x="1634442" y="739593"/>
                </a:lnTo>
                <a:lnTo>
                  <a:pt x="1640858" y="735854"/>
                </a:lnTo>
                <a:lnTo>
                  <a:pt x="1644981" y="736959"/>
                </a:lnTo>
                <a:lnTo>
                  <a:pt x="1648720" y="743415"/>
                </a:lnTo>
                <a:lnTo>
                  <a:pt x="1647616" y="747533"/>
                </a:lnTo>
                <a:lnTo>
                  <a:pt x="1644386" y="749360"/>
                </a:lnTo>
                <a:lnTo>
                  <a:pt x="1643323" y="749997"/>
                </a:lnTo>
                <a:lnTo>
                  <a:pt x="1642176" y="750296"/>
                </a:lnTo>
                <a:close/>
              </a:path>
              <a:path w="3557905" h="1492884">
                <a:moveTo>
                  <a:pt x="2369642" y="294537"/>
                </a:moveTo>
                <a:lnTo>
                  <a:pt x="2366160" y="294537"/>
                </a:lnTo>
                <a:lnTo>
                  <a:pt x="2363819" y="293221"/>
                </a:lnTo>
                <a:lnTo>
                  <a:pt x="2360889" y="287615"/>
                </a:lnTo>
                <a:lnTo>
                  <a:pt x="2362205" y="283536"/>
                </a:lnTo>
                <a:lnTo>
                  <a:pt x="2368795" y="280139"/>
                </a:lnTo>
                <a:lnTo>
                  <a:pt x="2372829" y="281412"/>
                </a:lnTo>
                <a:lnTo>
                  <a:pt x="2376274" y="287997"/>
                </a:lnTo>
                <a:lnTo>
                  <a:pt x="2375000" y="292074"/>
                </a:lnTo>
                <a:lnTo>
                  <a:pt x="2370704" y="294282"/>
                </a:lnTo>
                <a:lnTo>
                  <a:pt x="2369642" y="294537"/>
                </a:lnTo>
                <a:close/>
              </a:path>
              <a:path w="3557905" h="1492884">
                <a:moveTo>
                  <a:pt x="1834305" y="631078"/>
                </a:moveTo>
                <a:lnTo>
                  <a:pt x="1830821" y="631078"/>
                </a:lnTo>
                <a:lnTo>
                  <a:pt x="1828697" y="630016"/>
                </a:lnTo>
                <a:lnTo>
                  <a:pt x="1827324" y="627936"/>
                </a:lnTo>
                <a:lnTo>
                  <a:pt x="1825381" y="624921"/>
                </a:lnTo>
                <a:lnTo>
                  <a:pt x="1826231" y="620759"/>
                </a:lnTo>
                <a:lnTo>
                  <a:pt x="1832436" y="616682"/>
                </a:lnTo>
                <a:lnTo>
                  <a:pt x="1836600" y="617573"/>
                </a:lnTo>
                <a:lnTo>
                  <a:pt x="1840680" y="623774"/>
                </a:lnTo>
                <a:lnTo>
                  <a:pt x="1839831" y="627936"/>
                </a:lnTo>
                <a:lnTo>
                  <a:pt x="1836663" y="630016"/>
                </a:lnTo>
                <a:lnTo>
                  <a:pt x="1835582" y="630696"/>
                </a:lnTo>
                <a:lnTo>
                  <a:pt x="1834305" y="631078"/>
                </a:lnTo>
                <a:close/>
              </a:path>
              <a:path w="3557905" h="1492884">
                <a:moveTo>
                  <a:pt x="2409931" y="274150"/>
                </a:moveTo>
                <a:lnTo>
                  <a:pt x="2406445" y="274150"/>
                </a:lnTo>
                <a:lnTo>
                  <a:pt x="2404067" y="272750"/>
                </a:lnTo>
                <a:lnTo>
                  <a:pt x="2402917" y="270372"/>
                </a:lnTo>
                <a:lnTo>
                  <a:pt x="2401261" y="267058"/>
                </a:lnTo>
                <a:lnTo>
                  <a:pt x="2402623" y="263024"/>
                </a:lnTo>
                <a:lnTo>
                  <a:pt x="2409292" y="259754"/>
                </a:lnTo>
                <a:lnTo>
                  <a:pt x="2413330" y="261112"/>
                </a:lnTo>
                <a:lnTo>
                  <a:pt x="2416604" y="267779"/>
                </a:lnTo>
                <a:lnTo>
                  <a:pt x="2415243" y="271815"/>
                </a:lnTo>
                <a:lnTo>
                  <a:pt x="2411927" y="273472"/>
                </a:lnTo>
                <a:lnTo>
                  <a:pt x="2410952" y="273939"/>
                </a:lnTo>
                <a:lnTo>
                  <a:pt x="2409931" y="274150"/>
                </a:lnTo>
                <a:close/>
              </a:path>
              <a:path w="3557905" h="1492884">
                <a:moveTo>
                  <a:pt x="1563004" y="794084"/>
                </a:moveTo>
                <a:lnTo>
                  <a:pt x="1559561" y="794084"/>
                </a:lnTo>
                <a:lnTo>
                  <a:pt x="1557225" y="792767"/>
                </a:lnTo>
                <a:lnTo>
                  <a:pt x="1555992" y="790515"/>
                </a:lnTo>
                <a:lnTo>
                  <a:pt x="1554249" y="787203"/>
                </a:lnTo>
                <a:lnTo>
                  <a:pt x="1555523" y="783167"/>
                </a:lnTo>
                <a:lnTo>
                  <a:pt x="1562068" y="779686"/>
                </a:lnTo>
                <a:lnTo>
                  <a:pt x="1566147" y="780917"/>
                </a:lnTo>
                <a:lnTo>
                  <a:pt x="1569634" y="787500"/>
                </a:lnTo>
                <a:lnTo>
                  <a:pt x="1568401" y="791577"/>
                </a:lnTo>
                <a:lnTo>
                  <a:pt x="1564108" y="793829"/>
                </a:lnTo>
                <a:lnTo>
                  <a:pt x="1563004" y="794084"/>
                </a:lnTo>
                <a:close/>
              </a:path>
              <a:path w="3557905" h="1492884">
                <a:moveTo>
                  <a:pt x="1984830" y="530846"/>
                </a:moveTo>
                <a:lnTo>
                  <a:pt x="1981388" y="530846"/>
                </a:lnTo>
                <a:lnTo>
                  <a:pt x="1979263" y="529827"/>
                </a:lnTo>
                <a:lnTo>
                  <a:pt x="1977947" y="527874"/>
                </a:lnTo>
                <a:lnTo>
                  <a:pt x="1975908" y="524773"/>
                </a:lnTo>
                <a:lnTo>
                  <a:pt x="1976715" y="520611"/>
                </a:lnTo>
                <a:lnTo>
                  <a:pt x="1979817" y="518573"/>
                </a:lnTo>
                <a:lnTo>
                  <a:pt x="1982876" y="516491"/>
                </a:lnTo>
                <a:lnTo>
                  <a:pt x="1987084" y="517341"/>
                </a:lnTo>
                <a:lnTo>
                  <a:pt x="1991205" y="523498"/>
                </a:lnTo>
                <a:lnTo>
                  <a:pt x="1990398" y="527660"/>
                </a:lnTo>
                <a:lnTo>
                  <a:pt x="1986148" y="530507"/>
                </a:lnTo>
                <a:lnTo>
                  <a:pt x="1984830" y="530846"/>
                </a:lnTo>
                <a:close/>
              </a:path>
              <a:path w="3557905" h="1492884">
                <a:moveTo>
                  <a:pt x="1796398" y="655712"/>
                </a:moveTo>
                <a:lnTo>
                  <a:pt x="1792914" y="655712"/>
                </a:lnTo>
                <a:lnTo>
                  <a:pt x="1790746" y="654607"/>
                </a:lnTo>
                <a:lnTo>
                  <a:pt x="1789472" y="652612"/>
                </a:lnTo>
                <a:lnTo>
                  <a:pt x="1787432" y="649512"/>
                </a:lnTo>
                <a:lnTo>
                  <a:pt x="1788366" y="645350"/>
                </a:lnTo>
                <a:lnTo>
                  <a:pt x="1791468" y="643311"/>
                </a:lnTo>
                <a:lnTo>
                  <a:pt x="1794614" y="641314"/>
                </a:lnTo>
                <a:lnTo>
                  <a:pt x="1798735" y="642206"/>
                </a:lnTo>
                <a:lnTo>
                  <a:pt x="1802773" y="648450"/>
                </a:lnTo>
                <a:lnTo>
                  <a:pt x="1801881" y="652612"/>
                </a:lnTo>
                <a:lnTo>
                  <a:pt x="1798778" y="654651"/>
                </a:lnTo>
                <a:lnTo>
                  <a:pt x="1797631" y="655372"/>
                </a:lnTo>
                <a:lnTo>
                  <a:pt x="1796398" y="655712"/>
                </a:lnTo>
                <a:close/>
              </a:path>
              <a:path w="3557905" h="1492884">
                <a:moveTo>
                  <a:pt x="2097873" y="456013"/>
                </a:moveTo>
                <a:lnTo>
                  <a:pt x="2094431" y="456013"/>
                </a:lnTo>
                <a:lnTo>
                  <a:pt x="2092264" y="454908"/>
                </a:lnTo>
                <a:lnTo>
                  <a:pt x="2088948" y="449812"/>
                </a:lnTo>
                <a:lnTo>
                  <a:pt x="2089841" y="445650"/>
                </a:lnTo>
                <a:lnTo>
                  <a:pt x="2092943" y="443653"/>
                </a:lnTo>
                <a:lnTo>
                  <a:pt x="2096047" y="441615"/>
                </a:lnTo>
                <a:lnTo>
                  <a:pt x="2100253" y="442506"/>
                </a:lnTo>
                <a:lnTo>
                  <a:pt x="2102280" y="445650"/>
                </a:lnTo>
                <a:lnTo>
                  <a:pt x="2104291" y="448707"/>
                </a:lnTo>
                <a:lnTo>
                  <a:pt x="2103399" y="452869"/>
                </a:lnTo>
                <a:lnTo>
                  <a:pt x="2100297" y="454908"/>
                </a:lnTo>
                <a:lnTo>
                  <a:pt x="2099149" y="455629"/>
                </a:lnTo>
                <a:lnTo>
                  <a:pt x="2097873" y="456013"/>
                </a:lnTo>
                <a:close/>
              </a:path>
              <a:path w="3557905" h="1492884">
                <a:moveTo>
                  <a:pt x="2135866" y="431507"/>
                </a:moveTo>
                <a:lnTo>
                  <a:pt x="2132382" y="431507"/>
                </a:lnTo>
                <a:lnTo>
                  <a:pt x="2130213" y="430402"/>
                </a:lnTo>
                <a:lnTo>
                  <a:pt x="2126941" y="425263"/>
                </a:lnTo>
                <a:lnTo>
                  <a:pt x="2127835" y="421101"/>
                </a:lnTo>
                <a:lnTo>
                  <a:pt x="2134125" y="417109"/>
                </a:lnTo>
                <a:lnTo>
                  <a:pt x="2138246" y="418000"/>
                </a:lnTo>
                <a:lnTo>
                  <a:pt x="2140285" y="421144"/>
                </a:lnTo>
                <a:lnTo>
                  <a:pt x="2142284" y="424286"/>
                </a:lnTo>
                <a:lnTo>
                  <a:pt x="2141348" y="428448"/>
                </a:lnTo>
                <a:lnTo>
                  <a:pt x="2137098" y="431167"/>
                </a:lnTo>
                <a:lnTo>
                  <a:pt x="2135866" y="431507"/>
                </a:lnTo>
                <a:close/>
              </a:path>
              <a:path w="3557905" h="1492884">
                <a:moveTo>
                  <a:pt x="2022441" y="505746"/>
                </a:moveTo>
                <a:lnTo>
                  <a:pt x="2018998" y="505746"/>
                </a:lnTo>
                <a:lnTo>
                  <a:pt x="2016832" y="504726"/>
                </a:lnTo>
                <a:lnTo>
                  <a:pt x="2015556" y="502773"/>
                </a:lnTo>
                <a:lnTo>
                  <a:pt x="2013474" y="499672"/>
                </a:lnTo>
                <a:lnTo>
                  <a:pt x="2014323" y="495510"/>
                </a:lnTo>
                <a:lnTo>
                  <a:pt x="2020486" y="491392"/>
                </a:lnTo>
                <a:lnTo>
                  <a:pt x="2024694" y="492198"/>
                </a:lnTo>
                <a:lnTo>
                  <a:pt x="2026734" y="495299"/>
                </a:lnTo>
                <a:lnTo>
                  <a:pt x="2028815" y="498399"/>
                </a:lnTo>
                <a:lnTo>
                  <a:pt x="2027967" y="502561"/>
                </a:lnTo>
                <a:lnTo>
                  <a:pt x="2023717" y="505406"/>
                </a:lnTo>
                <a:lnTo>
                  <a:pt x="2022441" y="505746"/>
                </a:lnTo>
                <a:close/>
              </a:path>
              <a:path w="3557905" h="1492884">
                <a:moveTo>
                  <a:pt x="3123034" y="450150"/>
                </a:moveTo>
                <a:lnTo>
                  <a:pt x="3119593" y="450150"/>
                </a:lnTo>
                <a:lnTo>
                  <a:pt x="3117892" y="449472"/>
                </a:lnTo>
                <a:lnTo>
                  <a:pt x="3113941" y="445565"/>
                </a:lnTo>
                <a:lnTo>
                  <a:pt x="3113939" y="441275"/>
                </a:lnTo>
                <a:lnTo>
                  <a:pt x="3119166" y="436051"/>
                </a:lnTo>
                <a:lnTo>
                  <a:pt x="3123416" y="436009"/>
                </a:lnTo>
                <a:lnTo>
                  <a:pt x="3128686" y="441275"/>
                </a:lnTo>
                <a:lnTo>
                  <a:pt x="3128643" y="445565"/>
                </a:lnTo>
                <a:lnTo>
                  <a:pt x="3124777" y="449472"/>
                </a:lnTo>
                <a:lnTo>
                  <a:pt x="3123034" y="450150"/>
                </a:lnTo>
                <a:close/>
              </a:path>
              <a:path w="3557905" h="1492884">
                <a:moveTo>
                  <a:pt x="2251204" y="360368"/>
                </a:moveTo>
                <a:lnTo>
                  <a:pt x="2247761" y="360368"/>
                </a:lnTo>
                <a:lnTo>
                  <a:pt x="2245510" y="359177"/>
                </a:lnTo>
                <a:lnTo>
                  <a:pt x="2244233" y="357054"/>
                </a:lnTo>
                <a:lnTo>
                  <a:pt x="2242364" y="353869"/>
                </a:lnTo>
                <a:lnTo>
                  <a:pt x="2243426" y="349750"/>
                </a:lnTo>
                <a:lnTo>
                  <a:pt x="2249844" y="345969"/>
                </a:lnTo>
                <a:lnTo>
                  <a:pt x="2253965" y="347031"/>
                </a:lnTo>
                <a:lnTo>
                  <a:pt x="2257705" y="353445"/>
                </a:lnTo>
                <a:lnTo>
                  <a:pt x="2256642" y="357564"/>
                </a:lnTo>
                <a:lnTo>
                  <a:pt x="2252393" y="360069"/>
                </a:lnTo>
                <a:lnTo>
                  <a:pt x="2251204" y="360368"/>
                </a:lnTo>
                <a:close/>
              </a:path>
              <a:path w="3557905" h="1492884">
                <a:moveTo>
                  <a:pt x="2885859" y="243232"/>
                </a:moveTo>
                <a:lnTo>
                  <a:pt x="2882414" y="243232"/>
                </a:lnTo>
                <a:lnTo>
                  <a:pt x="2881269" y="242977"/>
                </a:lnTo>
                <a:lnTo>
                  <a:pt x="2877019" y="240642"/>
                </a:lnTo>
                <a:lnTo>
                  <a:pt x="2875828" y="236521"/>
                </a:lnTo>
                <a:lnTo>
                  <a:pt x="2879397" y="230024"/>
                </a:lnTo>
                <a:lnTo>
                  <a:pt x="2883476" y="228834"/>
                </a:lnTo>
                <a:lnTo>
                  <a:pt x="2890021" y="232403"/>
                </a:lnTo>
                <a:lnTo>
                  <a:pt x="2891171" y="236521"/>
                </a:lnTo>
                <a:lnTo>
                  <a:pt x="2888154" y="242000"/>
                </a:lnTo>
                <a:lnTo>
                  <a:pt x="2885859" y="243232"/>
                </a:lnTo>
                <a:close/>
              </a:path>
              <a:path w="3557905" h="1492884">
                <a:moveTo>
                  <a:pt x="2924189" y="266803"/>
                </a:moveTo>
                <a:lnTo>
                  <a:pt x="2920749" y="266803"/>
                </a:lnTo>
                <a:lnTo>
                  <a:pt x="2919429" y="266421"/>
                </a:lnTo>
                <a:lnTo>
                  <a:pt x="2915221" y="263576"/>
                </a:lnTo>
                <a:lnTo>
                  <a:pt x="2914374" y="259414"/>
                </a:lnTo>
                <a:lnTo>
                  <a:pt x="2918537" y="253255"/>
                </a:lnTo>
                <a:lnTo>
                  <a:pt x="2922745" y="252448"/>
                </a:lnTo>
                <a:lnTo>
                  <a:pt x="2928866" y="256610"/>
                </a:lnTo>
                <a:lnTo>
                  <a:pt x="2929713" y="260772"/>
                </a:lnTo>
                <a:lnTo>
                  <a:pt x="2926314" y="265784"/>
                </a:lnTo>
                <a:lnTo>
                  <a:pt x="2924189" y="266803"/>
                </a:lnTo>
                <a:close/>
              </a:path>
              <a:path w="3557905" h="1492884">
                <a:moveTo>
                  <a:pt x="1947307" y="556032"/>
                </a:moveTo>
                <a:lnTo>
                  <a:pt x="1943821" y="556032"/>
                </a:lnTo>
                <a:lnTo>
                  <a:pt x="1941696" y="554970"/>
                </a:lnTo>
                <a:lnTo>
                  <a:pt x="1938339" y="549958"/>
                </a:lnTo>
                <a:lnTo>
                  <a:pt x="1939146" y="545795"/>
                </a:lnTo>
                <a:lnTo>
                  <a:pt x="1945350" y="541633"/>
                </a:lnTo>
                <a:lnTo>
                  <a:pt x="1949515" y="542484"/>
                </a:lnTo>
                <a:lnTo>
                  <a:pt x="1951598" y="545542"/>
                </a:lnTo>
                <a:lnTo>
                  <a:pt x="1953638" y="548643"/>
                </a:lnTo>
                <a:lnTo>
                  <a:pt x="1952831" y="552805"/>
                </a:lnTo>
                <a:lnTo>
                  <a:pt x="1948581" y="555650"/>
                </a:lnTo>
                <a:lnTo>
                  <a:pt x="1947307" y="556032"/>
                </a:lnTo>
                <a:close/>
              </a:path>
              <a:path w="3557905" h="1492884">
                <a:moveTo>
                  <a:pt x="2060093" y="480774"/>
                </a:moveTo>
                <a:lnTo>
                  <a:pt x="2056652" y="480774"/>
                </a:lnTo>
                <a:lnTo>
                  <a:pt x="2054484" y="479712"/>
                </a:lnTo>
                <a:lnTo>
                  <a:pt x="2051170" y="474656"/>
                </a:lnTo>
                <a:lnTo>
                  <a:pt x="2052019" y="470494"/>
                </a:lnTo>
                <a:lnTo>
                  <a:pt x="2058223" y="466417"/>
                </a:lnTo>
                <a:lnTo>
                  <a:pt x="2062388" y="467267"/>
                </a:lnTo>
                <a:lnTo>
                  <a:pt x="2066467" y="473468"/>
                </a:lnTo>
                <a:lnTo>
                  <a:pt x="2065619" y="477630"/>
                </a:lnTo>
                <a:lnTo>
                  <a:pt x="2062453" y="479712"/>
                </a:lnTo>
                <a:lnTo>
                  <a:pt x="2061410" y="480434"/>
                </a:lnTo>
                <a:lnTo>
                  <a:pt x="2060093" y="480774"/>
                </a:lnTo>
                <a:close/>
              </a:path>
              <a:path w="3557905" h="1492884">
                <a:moveTo>
                  <a:pt x="2174028" y="407341"/>
                </a:moveTo>
                <a:lnTo>
                  <a:pt x="2170585" y="407341"/>
                </a:lnTo>
                <a:lnTo>
                  <a:pt x="2168375" y="406236"/>
                </a:lnTo>
                <a:lnTo>
                  <a:pt x="2165105" y="401012"/>
                </a:lnTo>
                <a:lnTo>
                  <a:pt x="2166082" y="396893"/>
                </a:lnTo>
                <a:lnTo>
                  <a:pt x="2169226" y="394896"/>
                </a:lnTo>
                <a:lnTo>
                  <a:pt x="2172372" y="392943"/>
                </a:lnTo>
                <a:lnTo>
                  <a:pt x="2176537" y="393876"/>
                </a:lnTo>
                <a:lnTo>
                  <a:pt x="2180488" y="400205"/>
                </a:lnTo>
                <a:lnTo>
                  <a:pt x="2179510" y="404326"/>
                </a:lnTo>
                <a:lnTo>
                  <a:pt x="2176366" y="406321"/>
                </a:lnTo>
                <a:lnTo>
                  <a:pt x="2175260" y="407001"/>
                </a:lnTo>
                <a:lnTo>
                  <a:pt x="2174028" y="407341"/>
                </a:lnTo>
                <a:close/>
              </a:path>
              <a:path w="3557905" h="1492884">
                <a:moveTo>
                  <a:pt x="2212489" y="383598"/>
                </a:moveTo>
                <a:lnTo>
                  <a:pt x="2209003" y="383598"/>
                </a:lnTo>
                <a:lnTo>
                  <a:pt x="2206793" y="382452"/>
                </a:lnTo>
                <a:lnTo>
                  <a:pt x="2205519" y="380372"/>
                </a:lnTo>
                <a:lnTo>
                  <a:pt x="2203606" y="377186"/>
                </a:lnTo>
                <a:lnTo>
                  <a:pt x="2204583" y="373066"/>
                </a:lnTo>
                <a:lnTo>
                  <a:pt x="2207770" y="371112"/>
                </a:lnTo>
                <a:lnTo>
                  <a:pt x="2210958" y="369202"/>
                </a:lnTo>
                <a:lnTo>
                  <a:pt x="2215081" y="370220"/>
                </a:lnTo>
                <a:lnTo>
                  <a:pt x="2217036" y="373364"/>
                </a:lnTo>
                <a:lnTo>
                  <a:pt x="2218949" y="376550"/>
                </a:lnTo>
                <a:lnTo>
                  <a:pt x="2217928" y="380668"/>
                </a:lnTo>
                <a:lnTo>
                  <a:pt x="2213678" y="383302"/>
                </a:lnTo>
                <a:lnTo>
                  <a:pt x="2212489" y="383598"/>
                </a:lnTo>
                <a:close/>
              </a:path>
              <a:path w="3557905" h="1492884">
                <a:moveTo>
                  <a:pt x="3261490" y="566353"/>
                </a:moveTo>
                <a:lnTo>
                  <a:pt x="3258050" y="566353"/>
                </a:lnTo>
                <a:lnTo>
                  <a:pt x="3256771" y="566013"/>
                </a:lnTo>
                <a:lnTo>
                  <a:pt x="3252522" y="563253"/>
                </a:lnTo>
                <a:lnTo>
                  <a:pt x="3251629" y="559090"/>
                </a:lnTo>
                <a:lnTo>
                  <a:pt x="3255667" y="552846"/>
                </a:lnTo>
                <a:lnTo>
                  <a:pt x="3259834" y="551955"/>
                </a:lnTo>
                <a:lnTo>
                  <a:pt x="3266080" y="555990"/>
                </a:lnTo>
                <a:lnTo>
                  <a:pt x="3266972" y="560152"/>
                </a:lnTo>
                <a:lnTo>
                  <a:pt x="3264931" y="563253"/>
                </a:lnTo>
                <a:lnTo>
                  <a:pt x="3263656" y="565248"/>
                </a:lnTo>
                <a:lnTo>
                  <a:pt x="3261490" y="566353"/>
                </a:lnTo>
                <a:close/>
              </a:path>
              <a:path w="3557905" h="1492884">
                <a:moveTo>
                  <a:pt x="3300800" y="589032"/>
                </a:moveTo>
                <a:lnTo>
                  <a:pt x="3297314" y="589032"/>
                </a:lnTo>
                <a:lnTo>
                  <a:pt x="3296251" y="588820"/>
                </a:lnTo>
                <a:lnTo>
                  <a:pt x="3291960" y="586568"/>
                </a:lnTo>
                <a:lnTo>
                  <a:pt x="3290686" y="582535"/>
                </a:lnTo>
                <a:lnTo>
                  <a:pt x="3294085" y="575909"/>
                </a:lnTo>
                <a:lnTo>
                  <a:pt x="3298165" y="574634"/>
                </a:lnTo>
                <a:lnTo>
                  <a:pt x="3301481" y="576334"/>
                </a:lnTo>
                <a:lnTo>
                  <a:pt x="3304751" y="578074"/>
                </a:lnTo>
                <a:lnTo>
                  <a:pt x="3306029" y="582110"/>
                </a:lnTo>
                <a:lnTo>
                  <a:pt x="3303137" y="587715"/>
                </a:lnTo>
                <a:lnTo>
                  <a:pt x="3300800" y="589032"/>
                </a:lnTo>
                <a:close/>
              </a:path>
              <a:path w="3557905" h="1492884">
                <a:moveTo>
                  <a:pt x="3430035" y="630653"/>
                </a:moveTo>
                <a:lnTo>
                  <a:pt x="3426084" y="630653"/>
                </a:lnTo>
                <a:lnTo>
                  <a:pt x="3425744" y="630570"/>
                </a:lnTo>
                <a:lnTo>
                  <a:pt x="3422087" y="630016"/>
                </a:lnTo>
                <a:lnTo>
                  <a:pt x="3419539" y="626619"/>
                </a:lnTo>
                <a:lnTo>
                  <a:pt x="3420643" y="619272"/>
                </a:lnTo>
                <a:lnTo>
                  <a:pt x="3424083" y="616723"/>
                </a:lnTo>
                <a:lnTo>
                  <a:pt x="3427740" y="617275"/>
                </a:lnTo>
                <a:lnTo>
                  <a:pt x="3431438" y="617870"/>
                </a:lnTo>
                <a:lnTo>
                  <a:pt x="3433944" y="621267"/>
                </a:lnTo>
                <a:lnTo>
                  <a:pt x="3432882" y="628276"/>
                </a:lnTo>
                <a:lnTo>
                  <a:pt x="3430035" y="630653"/>
                </a:lnTo>
                <a:close/>
              </a:path>
              <a:path w="3557905" h="1492884">
                <a:moveTo>
                  <a:pt x="2759512" y="198256"/>
                </a:moveTo>
                <a:lnTo>
                  <a:pt x="2755902" y="198256"/>
                </a:lnTo>
                <a:lnTo>
                  <a:pt x="2755180" y="198171"/>
                </a:lnTo>
                <a:lnTo>
                  <a:pt x="2751482" y="197532"/>
                </a:lnTo>
                <a:lnTo>
                  <a:pt x="2749017" y="194094"/>
                </a:lnTo>
                <a:lnTo>
                  <a:pt x="2749610" y="190440"/>
                </a:lnTo>
                <a:lnTo>
                  <a:pt x="2750249" y="186746"/>
                </a:lnTo>
                <a:lnTo>
                  <a:pt x="2753690" y="184282"/>
                </a:lnTo>
                <a:lnTo>
                  <a:pt x="2761044" y="185514"/>
                </a:lnTo>
                <a:lnTo>
                  <a:pt x="2763509" y="188953"/>
                </a:lnTo>
                <a:lnTo>
                  <a:pt x="2762359" y="195918"/>
                </a:lnTo>
                <a:lnTo>
                  <a:pt x="2759512" y="198256"/>
                </a:lnTo>
                <a:close/>
              </a:path>
              <a:path w="3557905" h="1492884">
                <a:moveTo>
                  <a:pt x="1872042" y="606190"/>
                </a:moveTo>
                <a:lnTo>
                  <a:pt x="1868602" y="606190"/>
                </a:lnTo>
                <a:lnTo>
                  <a:pt x="1866477" y="605129"/>
                </a:lnTo>
                <a:lnTo>
                  <a:pt x="1865075" y="603046"/>
                </a:lnTo>
                <a:lnTo>
                  <a:pt x="1863120" y="600075"/>
                </a:lnTo>
                <a:lnTo>
                  <a:pt x="1863968" y="595913"/>
                </a:lnTo>
                <a:lnTo>
                  <a:pt x="1870173" y="591836"/>
                </a:lnTo>
                <a:lnTo>
                  <a:pt x="1874337" y="592684"/>
                </a:lnTo>
                <a:lnTo>
                  <a:pt x="1878417" y="598843"/>
                </a:lnTo>
                <a:lnTo>
                  <a:pt x="1877610" y="603046"/>
                </a:lnTo>
                <a:lnTo>
                  <a:pt x="1873360" y="605850"/>
                </a:lnTo>
                <a:lnTo>
                  <a:pt x="1872042" y="606190"/>
                </a:lnTo>
                <a:close/>
              </a:path>
              <a:path w="3557905" h="1492884">
                <a:moveTo>
                  <a:pt x="3155546" y="481581"/>
                </a:moveTo>
                <a:lnTo>
                  <a:pt x="3152101" y="481581"/>
                </a:lnTo>
                <a:lnTo>
                  <a:pt x="3150445" y="480985"/>
                </a:lnTo>
                <a:lnTo>
                  <a:pt x="3146407" y="477205"/>
                </a:lnTo>
                <a:lnTo>
                  <a:pt x="3146279" y="472958"/>
                </a:lnTo>
                <a:lnTo>
                  <a:pt x="3148831" y="470283"/>
                </a:lnTo>
                <a:lnTo>
                  <a:pt x="3151379" y="467564"/>
                </a:lnTo>
                <a:lnTo>
                  <a:pt x="3155670" y="467437"/>
                </a:lnTo>
                <a:lnTo>
                  <a:pt x="3158351" y="469986"/>
                </a:lnTo>
                <a:lnTo>
                  <a:pt x="3161070" y="472533"/>
                </a:lnTo>
                <a:lnTo>
                  <a:pt x="3161198" y="476780"/>
                </a:lnTo>
                <a:lnTo>
                  <a:pt x="3157330" y="480900"/>
                </a:lnTo>
                <a:lnTo>
                  <a:pt x="3155546" y="481581"/>
                </a:lnTo>
                <a:close/>
              </a:path>
              <a:path w="3557905" h="1492884">
                <a:moveTo>
                  <a:pt x="2803201" y="208363"/>
                </a:moveTo>
                <a:lnTo>
                  <a:pt x="2792788" y="203266"/>
                </a:lnTo>
                <a:lnTo>
                  <a:pt x="2793850" y="199741"/>
                </a:lnTo>
                <a:lnTo>
                  <a:pt x="2794871" y="196174"/>
                </a:lnTo>
                <a:lnTo>
                  <a:pt x="2798611" y="194135"/>
                </a:lnTo>
                <a:lnTo>
                  <a:pt x="2802180" y="195155"/>
                </a:lnTo>
                <a:lnTo>
                  <a:pt x="2805749" y="196217"/>
                </a:lnTo>
                <a:lnTo>
                  <a:pt x="2807791" y="199954"/>
                </a:lnTo>
                <a:lnTo>
                  <a:pt x="2806770" y="203521"/>
                </a:lnTo>
                <a:lnTo>
                  <a:pt x="2805877" y="206451"/>
                </a:lnTo>
                <a:lnTo>
                  <a:pt x="2803201" y="208363"/>
                </a:lnTo>
                <a:close/>
              </a:path>
              <a:path w="3557905" h="1492884">
                <a:moveTo>
                  <a:pt x="3520553" y="637193"/>
                </a:moveTo>
                <a:lnTo>
                  <a:pt x="3516814" y="637193"/>
                </a:lnTo>
                <a:lnTo>
                  <a:pt x="3513075" y="637152"/>
                </a:lnTo>
                <a:lnTo>
                  <a:pt x="3510224" y="634222"/>
                </a:lnTo>
                <a:lnTo>
                  <a:pt x="3510182" y="626661"/>
                </a:lnTo>
                <a:lnTo>
                  <a:pt x="3513203" y="623689"/>
                </a:lnTo>
                <a:lnTo>
                  <a:pt x="3520640" y="623774"/>
                </a:lnTo>
                <a:lnTo>
                  <a:pt x="3523485" y="626661"/>
                </a:lnTo>
                <a:lnTo>
                  <a:pt x="3523570" y="634222"/>
                </a:lnTo>
                <a:lnTo>
                  <a:pt x="3520553" y="637193"/>
                </a:lnTo>
                <a:close/>
              </a:path>
              <a:path w="3557905" h="1492884">
                <a:moveTo>
                  <a:pt x="3189162" y="511862"/>
                </a:moveTo>
                <a:lnTo>
                  <a:pt x="3185717" y="511862"/>
                </a:lnTo>
                <a:lnTo>
                  <a:pt x="3184144" y="511352"/>
                </a:lnTo>
                <a:lnTo>
                  <a:pt x="3182912" y="510249"/>
                </a:lnTo>
                <a:lnTo>
                  <a:pt x="3180065" y="507826"/>
                </a:lnTo>
                <a:lnTo>
                  <a:pt x="3179766" y="503579"/>
                </a:lnTo>
                <a:lnTo>
                  <a:pt x="3184613" y="497974"/>
                </a:lnTo>
                <a:lnTo>
                  <a:pt x="3188863" y="497634"/>
                </a:lnTo>
                <a:lnTo>
                  <a:pt x="3194474" y="502476"/>
                </a:lnTo>
                <a:lnTo>
                  <a:pt x="3194810" y="506723"/>
                </a:lnTo>
                <a:lnTo>
                  <a:pt x="3192391" y="509568"/>
                </a:lnTo>
                <a:lnTo>
                  <a:pt x="3191029" y="511097"/>
                </a:lnTo>
                <a:lnTo>
                  <a:pt x="3189162" y="511862"/>
                </a:lnTo>
                <a:close/>
              </a:path>
              <a:path w="3557905" h="1492884">
                <a:moveTo>
                  <a:pt x="3475209" y="635495"/>
                </a:moveTo>
                <a:lnTo>
                  <a:pt x="3471212" y="635495"/>
                </a:lnTo>
                <a:lnTo>
                  <a:pt x="3467519" y="635240"/>
                </a:lnTo>
                <a:lnTo>
                  <a:pt x="3464713" y="632013"/>
                </a:lnTo>
                <a:lnTo>
                  <a:pt x="3465224" y="624622"/>
                </a:lnTo>
                <a:lnTo>
                  <a:pt x="3468452" y="621820"/>
                </a:lnTo>
                <a:lnTo>
                  <a:pt x="3475848" y="622329"/>
                </a:lnTo>
                <a:lnTo>
                  <a:pt x="3478649" y="625557"/>
                </a:lnTo>
                <a:lnTo>
                  <a:pt x="3478143" y="632776"/>
                </a:lnTo>
                <a:lnTo>
                  <a:pt x="3475209" y="635495"/>
                </a:lnTo>
                <a:close/>
              </a:path>
              <a:path w="3557905" h="1492884">
                <a:moveTo>
                  <a:pt x="1758236" y="680005"/>
                </a:moveTo>
                <a:lnTo>
                  <a:pt x="1754793" y="680005"/>
                </a:lnTo>
                <a:lnTo>
                  <a:pt x="1752583" y="678902"/>
                </a:lnTo>
                <a:lnTo>
                  <a:pt x="1751309" y="676904"/>
                </a:lnTo>
                <a:lnTo>
                  <a:pt x="1749355" y="673763"/>
                </a:lnTo>
                <a:lnTo>
                  <a:pt x="1750288" y="669601"/>
                </a:lnTo>
                <a:lnTo>
                  <a:pt x="1756536" y="665609"/>
                </a:lnTo>
                <a:lnTo>
                  <a:pt x="1760701" y="666542"/>
                </a:lnTo>
                <a:lnTo>
                  <a:pt x="1762697" y="669727"/>
                </a:lnTo>
                <a:lnTo>
                  <a:pt x="1764695" y="672827"/>
                </a:lnTo>
                <a:lnTo>
                  <a:pt x="1763718" y="676989"/>
                </a:lnTo>
                <a:lnTo>
                  <a:pt x="1760616" y="678987"/>
                </a:lnTo>
                <a:lnTo>
                  <a:pt x="1759468" y="679665"/>
                </a:lnTo>
                <a:lnTo>
                  <a:pt x="1758236" y="680005"/>
                </a:lnTo>
                <a:close/>
              </a:path>
              <a:path w="3557905" h="1492884">
                <a:moveTo>
                  <a:pt x="3224388" y="540360"/>
                </a:moveTo>
                <a:lnTo>
                  <a:pt x="3220906" y="540360"/>
                </a:lnTo>
                <a:lnTo>
                  <a:pt x="3219503" y="539935"/>
                </a:lnTo>
                <a:lnTo>
                  <a:pt x="3215295" y="536750"/>
                </a:lnTo>
                <a:lnTo>
                  <a:pt x="3214743" y="532502"/>
                </a:lnTo>
                <a:lnTo>
                  <a:pt x="3216997" y="529572"/>
                </a:lnTo>
                <a:lnTo>
                  <a:pt x="3219246" y="526598"/>
                </a:lnTo>
                <a:lnTo>
                  <a:pt x="3223454" y="526047"/>
                </a:lnTo>
                <a:lnTo>
                  <a:pt x="3229406" y="530549"/>
                </a:lnTo>
                <a:lnTo>
                  <a:pt x="3229957" y="534755"/>
                </a:lnTo>
                <a:lnTo>
                  <a:pt x="3226388" y="539468"/>
                </a:lnTo>
                <a:lnTo>
                  <a:pt x="3224388" y="540360"/>
                </a:lnTo>
                <a:close/>
              </a:path>
              <a:path w="3557905" h="1492884">
                <a:moveTo>
                  <a:pt x="1909696" y="581174"/>
                </a:moveTo>
                <a:lnTo>
                  <a:pt x="1906254" y="581174"/>
                </a:lnTo>
                <a:lnTo>
                  <a:pt x="1904129" y="580112"/>
                </a:lnTo>
                <a:lnTo>
                  <a:pt x="1900772" y="575102"/>
                </a:lnTo>
                <a:lnTo>
                  <a:pt x="1901579" y="570897"/>
                </a:lnTo>
                <a:lnTo>
                  <a:pt x="1904681" y="568858"/>
                </a:lnTo>
                <a:lnTo>
                  <a:pt x="1907783" y="566778"/>
                </a:lnTo>
                <a:lnTo>
                  <a:pt x="1911948" y="567626"/>
                </a:lnTo>
                <a:lnTo>
                  <a:pt x="1914031" y="570685"/>
                </a:lnTo>
                <a:lnTo>
                  <a:pt x="1916071" y="573785"/>
                </a:lnTo>
                <a:lnTo>
                  <a:pt x="1915264" y="577947"/>
                </a:lnTo>
                <a:lnTo>
                  <a:pt x="1911014" y="580793"/>
                </a:lnTo>
                <a:lnTo>
                  <a:pt x="1909696" y="581174"/>
                </a:lnTo>
                <a:close/>
              </a:path>
              <a:path w="3557905" h="1492884">
                <a:moveTo>
                  <a:pt x="1719862" y="703959"/>
                </a:moveTo>
                <a:lnTo>
                  <a:pt x="1716376" y="703959"/>
                </a:lnTo>
                <a:lnTo>
                  <a:pt x="1714166" y="702812"/>
                </a:lnTo>
                <a:lnTo>
                  <a:pt x="1712933" y="700730"/>
                </a:lnTo>
                <a:lnTo>
                  <a:pt x="1710978" y="697588"/>
                </a:lnTo>
                <a:lnTo>
                  <a:pt x="1711956" y="693426"/>
                </a:lnTo>
                <a:lnTo>
                  <a:pt x="1718289" y="689519"/>
                </a:lnTo>
                <a:lnTo>
                  <a:pt x="1722410" y="690538"/>
                </a:lnTo>
                <a:lnTo>
                  <a:pt x="1726321" y="696867"/>
                </a:lnTo>
                <a:lnTo>
                  <a:pt x="1725342" y="700985"/>
                </a:lnTo>
                <a:lnTo>
                  <a:pt x="1722155" y="702939"/>
                </a:lnTo>
                <a:lnTo>
                  <a:pt x="1721092" y="703619"/>
                </a:lnTo>
                <a:lnTo>
                  <a:pt x="1719862" y="703959"/>
                </a:lnTo>
                <a:close/>
              </a:path>
              <a:path w="3557905" h="1492884">
                <a:moveTo>
                  <a:pt x="1522843" y="814809"/>
                </a:moveTo>
                <a:lnTo>
                  <a:pt x="1519359" y="814809"/>
                </a:lnTo>
                <a:lnTo>
                  <a:pt x="1516979" y="813449"/>
                </a:lnTo>
                <a:lnTo>
                  <a:pt x="1514132" y="807802"/>
                </a:lnTo>
                <a:lnTo>
                  <a:pt x="1515450" y="803766"/>
                </a:lnTo>
                <a:lnTo>
                  <a:pt x="1518763" y="802109"/>
                </a:lnTo>
                <a:lnTo>
                  <a:pt x="1522079" y="800411"/>
                </a:lnTo>
                <a:lnTo>
                  <a:pt x="1526159" y="801769"/>
                </a:lnTo>
                <a:lnTo>
                  <a:pt x="1529473" y="808395"/>
                </a:lnTo>
                <a:lnTo>
                  <a:pt x="1528155" y="812431"/>
                </a:lnTo>
                <a:lnTo>
                  <a:pt x="1524841" y="814088"/>
                </a:lnTo>
                <a:lnTo>
                  <a:pt x="1523864" y="814596"/>
                </a:lnTo>
                <a:lnTo>
                  <a:pt x="1522843" y="814809"/>
                </a:lnTo>
                <a:close/>
              </a:path>
              <a:path w="3557905" h="1492884">
                <a:moveTo>
                  <a:pt x="3385454" y="621650"/>
                </a:moveTo>
                <a:lnTo>
                  <a:pt x="3381927" y="621650"/>
                </a:lnTo>
                <a:lnTo>
                  <a:pt x="3381333" y="621565"/>
                </a:lnTo>
                <a:lnTo>
                  <a:pt x="3380781" y="621437"/>
                </a:lnTo>
                <a:lnTo>
                  <a:pt x="3377166" y="620460"/>
                </a:lnTo>
                <a:lnTo>
                  <a:pt x="3375042" y="616808"/>
                </a:lnTo>
                <a:lnTo>
                  <a:pt x="3376913" y="609631"/>
                </a:lnTo>
                <a:lnTo>
                  <a:pt x="3380565" y="607464"/>
                </a:lnTo>
                <a:lnTo>
                  <a:pt x="3387791" y="609334"/>
                </a:lnTo>
                <a:lnTo>
                  <a:pt x="3389916" y="613028"/>
                </a:lnTo>
                <a:lnTo>
                  <a:pt x="3388936" y="616808"/>
                </a:lnTo>
                <a:lnTo>
                  <a:pt x="3388173" y="619653"/>
                </a:lnTo>
                <a:lnTo>
                  <a:pt x="3385454" y="621650"/>
                </a:lnTo>
                <a:close/>
              </a:path>
              <a:path w="3557905" h="1492884">
                <a:moveTo>
                  <a:pt x="3342235" y="607677"/>
                </a:moveTo>
                <a:lnTo>
                  <a:pt x="3338707" y="607677"/>
                </a:lnTo>
                <a:lnTo>
                  <a:pt x="3337902" y="607549"/>
                </a:lnTo>
                <a:lnTo>
                  <a:pt x="3337093" y="607252"/>
                </a:lnTo>
                <a:lnTo>
                  <a:pt x="3333607" y="605894"/>
                </a:lnTo>
                <a:lnTo>
                  <a:pt x="3331909" y="601985"/>
                </a:lnTo>
                <a:lnTo>
                  <a:pt x="3333266" y="598546"/>
                </a:lnTo>
                <a:lnTo>
                  <a:pt x="3334586" y="595062"/>
                </a:lnTo>
                <a:lnTo>
                  <a:pt x="3338496" y="593364"/>
                </a:lnTo>
                <a:lnTo>
                  <a:pt x="3341982" y="594681"/>
                </a:lnTo>
                <a:lnTo>
                  <a:pt x="3345422" y="596039"/>
                </a:lnTo>
                <a:lnTo>
                  <a:pt x="3347124" y="599946"/>
                </a:lnTo>
                <a:lnTo>
                  <a:pt x="3345804" y="603387"/>
                </a:lnTo>
                <a:lnTo>
                  <a:pt x="3344741" y="606064"/>
                </a:lnTo>
                <a:lnTo>
                  <a:pt x="3342235" y="607677"/>
                </a:lnTo>
                <a:close/>
              </a:path>
              <a:path w="3557905" h="1492884">
                <a:moveTo>
                  <a:pt x="3497391" y="463742"/>
                </a:moveTo>
                <a:lnTo>
                  <a:pt x="3493652" y="463742"/>
                </a:lnTo>
                <a:lnTo>
                  <a:pt x="3490805" y="461067"/>
                </a:lnTo>
                <a:lnTo>
                  <a:pt x="3490594" y="456946"/>
                </a:lnTo>
                <a:lnTo>
                  <a:pt x="3490423" y="454059"/>
                </a:lnTo>
                <a:lnTo>
                  <a:pt x="3493141" y="451044"/>
                </a:lnTo>
                <a:lnTo>
                  <a:pt x="3496711" y="450831"/>
                </a:lnTo>
                <a:lnTo>
                  <a:pt x="3500284" y="450660"/>
                </a:lnTo>
                <a:lnTo>
                  <a:pt x="3503342" y="453379"/>
                </a:lnTo>
                <a:lnTo>
                  <a:pt x="3503553" y="457626"/>
                </a:lnTo>
                <a:lnTo>
                  <a:pt x="3503724" y="460472"/>
                </a:lnTo>
                <a:lnTo>
                  <a:pt x="3500960" y="463530"/>
                </a:lnTo>
                <a:lnTo>
                  <a:pt x="3497391" y="463742"/>
                </a:lnTo>
                <a:close/>
              </a:path>
              <a:path w="3557905" h="1492884">
                <a:moveTo>
                  <a:pt x="3320858" y="445225"/>
                </a:moveTo>
                <a:lnTo>
                  <a:pt x="3317417" y="445225"/>
                </a:lnTo>
                <a:lnTo>
                  <a:pt x="3316865" y="445140"/>
                </a:lnTo>
                <a:lnTo>
                  <a:pt x="3316268" y="444970"/>
                </a:lnTo>
                <a:lnTo>
                  <a:pt x="3312869" y="444035"/>
                </a:lnTo>
                <a:lnTo>
                  <a:pt x="3310831" y="440511"/>
                </a:lnTo>
                <a:lnTo>
                  <a:pt x="3312698" y="433631"/>
                </a:lnTo>
                <a:lnTo>
                  <a:pt x="3316226" y="431592"/>
                </a:lnTo>
                <a:lnTo>
                  <a:pt x="3323153" y="433460"/>
                </a:lnTo>
                <a:lnTo>
                  <a:pt x="3325153" y="436986"/>
                </a:lnTo>
                <a:lnTo>
                  <a:pt x="3323451" y="443313"/>
                </a:lnTo>
                <a:lnTo>
                  <a:pt x="3320858" y="445225"/>
                </a:lnTo>
                <a:close/>
              </a:path>
              <a:path w="3557905" h="1492884">
                <a:moveTo>
                  <a:pt x="2890108" y="200717"/>
                </a:moveTo>
                <a:lnTo>
                  <a:pt x="2886792" y="200717"/>
                </a:lnTo>
                <a:lnTo>
                  <a:pt x="2885730" y="200464"/>
                </a:lnTo>
                <a:lnTo>
                  <a:pt x="2884750" y="199954"/>
                </a:lnTo>
                <a:lnTo>
                  <a:pt x="2881609" y="198256"/>
                </a:lnTo>
                <a:lnTo>
                  <a:pt x="2880459" y="194347"/>
                </a:lnTo>
                <a:lnTo>
                  <a:pt x="2882119" y="191205"/>
                </a:lnTo>
                <a:lnTo>
                  <a:pt x="2883817" y="188061"/>
                </a:lnTo>
                <a:lnTo>
                  <a:pt x="2887726" y="186873"/>
                </a:lnTo>
                <a:lnTo>
                  <a:pt x="2894018" y="190270"/>
                </a:lnTo>
                <a:lnTo>
                  <a:pt x="2895205" y="194179"/>
                </a:lnTo>
                <a:lnTo>
                  <a:pt x="2892358" y="199487"/>
                </a:lnTo>
                <a:lnTo>
                  <a:pt x="2890108" y="200717"/>
                </a:lnTo>
                <a:close/>
              </a:path>
              <a:path w="3557905" h="1492884">
                <a:moveTo>
                  <a:pt x="3410060" y="461747"/>
                </a:moveTo>
                <a:lnTo>
                  <a:pt x="3406574" y="461747"/>
                </a:lnTo>
                <a:lnTo>
                  <a:pt x="3406362" y="461703"/>
                </a:lnTo>
                <a:lnTo>
                  <a:pt x="3406109" y="461703"/>
                </a:lnTo>
                <a:lnTo>
                  <a:pt x="3402582" y="461322"/>
                </a:lnTo>
                <a:lnTo>
                  <a:pt x="3399988" y="458178"/>
                </a:lnTo>
                <a:lnTo>
                  <a:pt x="3400370" y="454611"/>
                </a:lnTo>
                <a:lnTo>
                  <a:pt x="3400710" y="451086"/>
                </a:lnTo>
                <a:lnTo>
                  <a:pt x="3403897" y="448495"/>
                </a:lnTo>
                <a:lnTo>
                  <a:pt x="3407425" y="448877"/>
                </a:lnTo>
                <a:lnTo>
                  <a:pt x="3407813" y="448877"/>
                </a:lnTo>
                <a:lnTo>
                  <a:pt x="3410994" y="449217"/>
                </a:lnTo>
                <a:lnTo>
                  <a:pt x="3413546" y="452402"/>
                </a:lnTo>
                <a:lnTo>
                  <a:pt x="3412866" y="459240"/>
                </a:lnTo>
                <a:lnTo>
                  <a:pt x="3410060" y="461747"/>
                </a:lnTo>
                <a:close/>
              </a:path>
              <a:path w="3557905" h="1492884">
                <a:moveTo>
                  <a:pt x="3407813" y="448877"/>
                </a:moveTo>
                <a:lnTo>
                  <a:pt x="3407425" y="448877"/>
                </a:lnTo>
                <a:lnTo>
                  <a:pt x="3407813" y="448877"/>
                </a:lnTo>
                <a:close/>
              </a:path>
              <a:path w="3557905" h="1492884">
                <a:moveTo>
                  <a:pt x="3365098" y="455291"/>
                </a:moveTo>
                <a:lnTo>
                  <a:pt x="3361657" y="455291"/>
                </a:lnTo>
                <a:lnTo>
                  <a:pt x="3361276" y="455248"/>
                </a:lnTo>
                <a:lnTo>
                  <a:pt x="3360890" y="455163"/>
                </a:lnTo>
                <a:lnTo>
                  <a:pt x="3357362" y="454526"/>
                </a:lnTo>
                <a:lnTo>
                  <a:pt x="3355067" y="451171"/>
                </a:lnTo>
                <a:lnTo>
                  <a:pt x="3356345" y="444163"/>
                </a:lnTo>
                <a:lnTo>
                  <a:pt x="3359744" y="441826"/>
                </a:lnTo>
                <a:lnTo>
                  <a:pt x="3363230" y="442506"/>
                </a:lnTo>
                <a:lnTo>
                  <a:pt x="3366712" y="443143"/>
                </a:lnTo>
                <a:lnTo>
                  <a:pt x="3369049" y="446498"/>
                </a:lnTo>
                <a:lnTo>
                  <a:pt x="3368414" y="450024"/>
                </a:lnTo>
                <a:lnTo>
                  <a:pt x="3367816" y="453124"/>
                </a:lnTo>
                <a:lnTo>
                  <a:pt x="3365098" y="455291"/>
                </a:lnTo>
                <a:close/>
              </a:path>
              <a:path w="3557905" h="1492884">
                <a:moveTo>
                  <a:pt x="3455404" y="464507"/>
                </a:moveTo>
                <a:lnTo>
                  <a:pt x="3451748" y="464507"/>
                </a:lnTo>
                <a:lnTo>
                  <a:pt x="3448179" y="464422"/>
                </a:lnTo>
                <a:lnTo>
                  <a:pt x="3445332" y="461448"/>
                </a:lnTo>
                <a:lnTo>
                  <a:pt x="3445502" y="454356"/>
                </a:lnTo>
                <a:lnTo>
                  <a:pt x="3448436" y="451511"/>
                </a:lnTo>
                <a:lnTo>
                  <a:pt x="3455575" y="451681"/>
                </a:lnTo>
                <a:lnTo>
                  <a:pt x="3458422" y="454611"/>
                </a:lnTo>
                <a:lnTo>
                  <a:pt x="3458251" y="461703"/>
                </a:lnTo>
                <a:lnTo>
                  <a:pt x="3455404" y="464507"/>
                </a:lnTo>
                <a:close/>
              </a:path>
              <a:path w="3557905" h="1492884">
                <a:moveTo>
                  <a:pt x="2849777" y="180587"/>
                </a:moveTo>
                <a:lnTo>
                  <a:pt x="2846420" y="180587"/>
                </a:lnTo>
                <a:lnTo>
                  <a:pt x="2845528" y="180417"/>
                </a:lnTo>
                <a:lnTo>
                  <a:pt x="2844635" y="180035"/>
                </a:lnTo>
                <a:lnTo>
                  <a:pt x="2841407" y="178548"/>
                </a:lnTo>
                <a:lnTo>
                  <a:pt x="2839958" y="174726"/>
                </a:lnTo>
                <a:lnTo>
                  <a:pt x="2842934" y="168227"/>
                </a:lnTo>
                <a:lnTo>
                  <a:pt x="2846760" y="166784"/>
                </a:lnTo>
                <a:lnTo>
                  <a:pt x="2849989" y="168271"/>
                </a:lnTo>
                <a:lnTo>
                  <a:pt x="2853264" y="169758"/>
                </a:lnTo>
                <a:lnTo>
                  <a:pt x="2854662" y="173580"/>
                </a:lnTo>
                <a:lnTo>
                  <a:pt x="2853218" y="176806"/>
                </a:lnTo>
                <a:lnTo>
                  <a:pt x="2852114" y="179185"/>
                </a:lnTo>
                <a:lnTo>
                  <a:pt x="2849777" y="180587"/>
                </a:lnTo>
                <a:close/>
              </a:path>
              <a:path w="3557905" h="1492884">
                <a:moveTo>
                  <a:pt x="3078200" y="325456"/>
                </a:moveTo>
                <a:lnTo>
                  <a:pt x="3074884" y="325456"/>
                </a:lnTo>
                <a:lnTo>
                  <a:pt x="3073610" y="325115"/>
                </a:lnTo>
                <a:lnTo>
                  <a:pt x="3069572" y="322355"/>
                </a:lnTo>
                <a:lnTo>
                  <a:pt x="3068808" y="318322"/>
                </a:lnTo>
                <a:lnTo>
                  <a:pt x="3072801" y="312418"/>
                </a:lnTo>
                <a:lnTo>
                  <a:pt x="3076839" y="311696"/>
                </a:lnTo>
                <a:lnTo>
                  <a:pt x="3082749" y="315688"/>
                </a:lnTo>
                <a:lnTo>
                  <a:pt x="3083471" y="319722"/>
                </a:lnTo>
                <a:lnTo>
                  <a:pt x="3080238" y="324479"/>
                </a:lnTo>
                <a:lnTo>
                  <a:pt x="3078200" y="325456"/>
                </a:lnTo>
                <a:close/>
              </a:path>
              <a:path w="3557905" h="1492884">
                <a:moveTo>
                  <a:pt x="3277510" y="431633"/>
                </a:moveTo>
                <a:lnTo>
                  <a:pt x="3274156" y="431633"/>
                </a:lnTo>
                <a:lnTo>
                  <a:pt x="3273430" y="431548"/>
                </a:lnTo>
                <a:lnTo>
                  <a:pt x="3269350" y="430062"/>
                </a:lnTo>
                <a:lnTo>
                  <a:pt x="3267611" y="426368"/>
                </a:lnTo>
                <a:lnTo>
                  <a:pt x="3269990" y="419657"/>
                </a:lnTo>
                <a:lnTo>
                  <a:pt x="3273687" y="417915"/>
                </a:lnTo>
                <a:lnTo>
                  <a:pt x="3280402" y="420294"/>
                </a:lnTo>
                <a:lnTo>
                  <a:pt x="3282145" y="424031"/>
                </a:lnTo>
                <a:lnTo>
                  <a:pt x="3280954" y="427345"/>
                </a:lnTo>
                <a:lnTo>
                  <a:pt x="3280020" y="430020"/>
                </a:lnTo>
                <a:lnTo>
                  <a:pt x="3277510" y="431633"/>
                </a:lnTo>
                <a:close/>
              </a:path>
              <a:path w="3557905" h="1492884">
                <a:moveTo>
                  <a:pt x="3154695" y="373872"/>
                </a:moveTo>
                <a:lnTo>
                  <a:pt x="3151338" y="373872"/>
                </a:lnTo>
                <a:lnTo>
                  <a:pt x="3150234" y="373619"/>
                </a:lnTo>
                <a:lnTo>
                  <a:pt x="3146154" y="371241"/>
                </a:lnTo>
                <a:lnTo>
                  <a:pt x="3145092" y="367290"/>
                </a:lnTo>
                <a:lnTo>
                  <a:pt x="3148661" y="361131"/>
                </a:lnTo>
                <a:lnTo>
                  <a:pt x="3152612" y="360069"/>
                </a:lnTo>
                <a:lnTo>
                  <a:pt x="3158775" y="363638"/>
                </a:lnTo>
                <a:lnTo>
                  <a:pt x="3159837" y="367587"/>
                </a:lnTo>
                <a:lnTo>
                  <a:pt x="3156861" y="372725"/>
                </a:lnTo>
                <a:lnTo>
                  <a:pt x="3154695" y="373872"/>
                </a:lnTo>
                <a:close/>
              </a:path>
              <a:path w="3557905" h="1492884">
                <a:moveTo>
                  <a:pt x="3194474" y="395577"/>
                </a:moveTo>
                <a:lnTo>
                  <a:pt x="3191116" y="395577"/>
                </a:lnTo>
                <a:lnTo>
                  <a:pt x="3190096" y="395321"/>
                </a:lnTo>
                <a:lnTo>
                  <a:pt x="3185974" y="393239"/>
                </a:lnTo>
                <a:lnTo>
                  <a:pt x="3184742" y="389332"/>
                </a:lnTo>
                <a:lnTo>
                  <a:pt x="3186356" y="386147"/>
                </a:lnTo>
                <a:lnTo>
                  <a:pt x="3188012" y="383005"/>
                </a:lnTo>
                <a:lnTo>
                  <a:pt x="3191880" y="381730"/>
                </a:lnTo>
                <a:lnTo>
                  <a:pt x="3198213" y="385000"/>
                </a:lnTo>
                <a:lnTo>
                  <a:pt x="3199487" y="388866"/>
                </a:lnTo>
                <a:lnTo>
                  <a:pt x="3196723" y="394301"/>
                </a:lnTo>
                <a:lnTo>
                  <a:pt x="3194474" y="395577"/>
                </a:lnTo>
                <a:close/>
              </a:path>
              <a:path w="3557905" h="1492884">
                <a:moveTo>
                  <a:pt x="3235398" y="414944"/>
                </a:moveTo>
                <a:lnTo>
                  <a:pt x="3232041" y="414944"/>
                </a:lnTo>
                <a:lnTo>
                  <a:pt x="3231149" y="414774"/>
                </a:lnTo>
                <a:lnTo>
                  <a:pt x="3230298" y="414433"/>
                </a:lnTo>
                <a:lnTo>
                  <a:pt x="3227023" y="412988"/>
                </a:lnTo>
                <a:lnTo>
                  <a:pt x="3225538" y="409166"/>
                </a:lnTo>
                <a:lnTo>
                  <a:pt x="3228426" y="402669"/>
                </a:lnTo>
                <a:lnTo>
                  <a:pt x="3232211" y="401182"/>
                </a:lnTo>
                <a:lnTo>
                  <a:pt x="3235481" y="402584"/>
                </a:lnTo>
                <a:lnTo>
                  <a:pt x="3238756" y="404027"/>
                </a:lnTo>
                <a:lnTo>
                  <a:pt x="3240241" y="407849"/>
                </a:lnTo>
                <a:lnTo>
                  <a:pt x="3238797" y="411078"/>
                </a:lnTo>
                <a:lnTo>
                  <a:pt x="3237735" y="413542"/>
                </a:lnTo>
                <a:lnTo>
                  <a:pt x="3235398" y="414944"/>
                </a:lnTo>
                <a:close/>
              </a:path>
              <a:path w="3557905" h="1492884">
                <a:moveTo>
                  <a:pt x="2967280" y="247436"/>
                </a:moveTo>
                <a:lnTo>
                  <a:pt x="2963968" y="247436"/>
                </a:lnTo>
                <a:lnTo>
                  <a:pt x="2962694" y="247098"/>
                </a:lnTo>
                <a:lnTo>
                  <a:pt x="2958656" y="244379"/>
                </a:lnTo>
                <a:lnTo>
                  <a:pt x="2957847" y="240387"/>
                </a:lnTo>
                <a:lnTo>
                  <a:pt x="2961756" y="234441"/>
                </a:lnTo>
                <a:lnTo>
                  <a:pt x="2965794" y="233632"/>
                </a:lnTo>
                <a:lnTo>
                  <a:pt x="2968770" y="235629"/>
                </a:lnTo>
                <a:lnTo>
                  <a:pt x="2971745" y="237583"/>
                </a:lnTo>
                <a:lnTo>
                  <a:pt x="2972550" y="241575"/>
                </a:lnTo>
                <a:lnTo>
                  <a:pt x="2969322" y="246417"/>
                </a:lnTo>
                <a:lnTo>
                  <a:pt x="2967280" y="247436"/>
                </a:lnTo>
                <a:close/>
              </a:path>
              <a:path w="3557905" h="1492884">
                <a:moveTo>
                  <a:pt x="3115979" y="350387"/>
                </a:moveTo>
                <a:lnTo>
                  <a:pt x="3112667" y="350387"/>
                </a:lnTo>
                <a:lnTo>
                  <a:pt x="3111476" y="350047"/>
                </a:lnTo>
                <a:lnTo>
                  <a:pt x="3107355" y="347456"/>
                </a:lnTo>
                <a:lnTo>
                  <a:pt x="3106504" y="343464"/>
                </a:lnTo>
                <a:lnTo>
                  <a:pt x="3110326" y="337434"/>
                </a:lnTo>
                <a:lnTo>
                  <a:pt x="3114323" y="336584"/>
                </a:lnTo>
                <a:lnTo>
                  <a:pt x="3120315" y="340405"/>
                </a:lnTo>
                <a:lnTo>
                  <a:pt x="3121208" y="344398"/>
                </a:lnTo>
                <a:lnTo>
                  <a:pt x="3118062" y="349325"/>
                </a:lnTo>
                <a:lnTo>
                  <a:pt x="3115979" y="350387"/>
                </a:lnTo>
                <a:close/>
              </a:path>
              <a:path w="3557905" h="1492884">
                <a:moveTo>
                  <a:pt x="2929202" y="223185"/>
                </a:moveTo>
                <a:lnTo>
                  <a:pt x="2925891" y="223185"/>
                </a:lnTo>
                <a:lnTo>
                  <a:pt x="2924741" y="222888"/>
                </a:lnTo>
                <a:lnTo>
                  <a:pt x="2923679" y="222251"/>
                </a:lnTo>
                <a:lnTo>
                  <a:pt x="2920661" y="220383"/>
                </a:lnTo>
                <a:lnTo>
                  <a:pt x="2919686" y="216432"/>
                </a:lnTo>
                <a:lnTo>
                  <a:pt x="2921512" y="213374"/>
                </a:lnTo>
                <a:lnTo>
                  <a:pt x="2923384" y="210317"/>
                </a:lnTo>
                <a:lnTo>
                  <a:pt x="2927335" y="209340"/>
                </a:lnTo>
                <a:lnTo>
                  <a:pt x="2933452" y="213077"/>
                </a:lnTo>
                <a:lnTo>
                  <a:pt x="2934432" y="217028"/>
                </a:lnTo>
                <a:lnTo>
                  <a:pt x="2931327" y="222081"/>
                </a:lnTo>
                <a:lnTo>
                  <a:pt x="2929202" y="223185"/>
                </a:lnTo>
                <a:close/>
              </a:path>
              <a:path w="3557905" h="1492884">
                <a:moveTo>
                  <a:pt x="3041144" y="299506"/>
                </a:moveTo>
                <a:lnTo>
                  <a:pt x="3037828" y="299506"/>
                </a:lnTo>
                <a:lnTo>
                  <a:pt x="3036508" y="299081"/>
                </a:lnTo>
                <a:lnTo>
                  <a:pt x="3032474" y="296192"/>
                </a:lnTo>
                <a:lnTo>
                  <a:pt x="3031835" y="292159"/>
                </a:lnTo>
                <a:lnTo>
                  <a:pt x="3036002" y="286383"/>
                </a:lnTo>
                <a:lnTo>
                  <a:pt x="3040036" y="285703"/>
                </a:lnTo>
                <a:lnTo>
                  <a:pt x="3045817" y="289865"/>
                </a:lnTo>
                <a:lnTo>
                  <a:pt x="3046497" y="293901"/>
                </a:lnTo>
                <a:lnTo>
                  <a:pt x="3044372" y="296831"/>
                </a:lnTo>
                <a:lnTo>
                  <a:pt x="3043140" y="298571"/>
                </a:lnTo>
                <a:lnTo>
                  <a:pt x="3041144" y="299506"/>
                </a:lnTo>
                <a:close/>
              </a:path>
              <a:path w="3557905" h="1492884">
                <a:moveTo>
                  <a:pt x="3004465" y="273047"/>
                </a:moveTo>
                <a:lnTo>
                  <a:pt x="3001153" y="273047"/>
                </a:lnTo>
                <a:lnTo>
                  <a:pt x="2999879" y="272665"/>
                </a:lnTo>
                <a:lnTo>
                  <a:pt x="2995841" y="269818"/>
                </a:lnTo>
                <a:lnTo>
                  <a:pt x="2995119" y="265784"/>
                </a:lnTo>
                <a:lnTo>
                  <a:pt x="2997198" y="262854"/>
                </a:lnTo>
                <a:lnTo>
                  <a:pt x="2999281" y="259965"/>
                </a:lnTo>
                <a:lnTo>
                  <a:pt x="3003278" y="259285"/>
                </a:lnTo>
                <a:lnTo>
                  <a:pt x="3006208" y="261324"/>
                </a:lnTo>
                <a:lnTo>
                  <a:pt x="3009101" y="263406"/>
                </a:lnTo>
                <a:lnTo>
                  <a:pt x="3009823" y="267441"/>
                </a:lnTo>
                <a:lnTo>
                  <a:pt x="3006465" y="272112"/>
                </a:lnTo>
                <a:lnTo>
                  <a:pt x="3004465" y="273047"/>
                </a:lnTo>
                <a:close/>
              </a:path>
              <a:path w="3557905" h="1492884">
                <a:moveTo>
                  <a:pt x="1725811" y="634985"/>
                </a:moveTo>
                <a:lnTo>
                  <a:pt x="1722495" y="634985"/>
                </a:lnTo>
                <a:lnTo>
                  <a:pt x="1720455" y="633967"/>
                </a:lnTo>
                <a:lnTo>
                  <a:pt x="1719181" y="632140"/>
                </a:lnTo>
                <a:lnTo>
                  <a:pt x="1717226" y="629168"/>
                </a:lnTo>
                <a:lnTo>
                  <a:pt x="1717990" y="625132"/>
                </a:lnTo>
                <a:lnTo>
                  <a:pt x="1720966" y="623179"/>
                </a:lnTo>
                <a:lnTo>
                  <a:pt x="1723941" y="621182"/>
                </a:lnTo>
                <a:lnTo>
                  <a:pt x="1727936" y="621991"/>
                </a:lnTo>
                <a:lnTo>
                  <a:pt x="1731930" y="627893"/>
                </a:lnTo>
                <a:lnTo>
                  <a:pt x="1731123" y="631885"/>
                </a:lnTo>
                <a:lnTo>
                  <a:pt x="1728025" y="633967"/>
                </a:lnTo>
                <a:lnTo>
                  <a:pt x="1727043" y="634647"/>
                </a:lnTo>
                <a:lnTo>
                  <a:pt x="1725811" y="634985"/>
                </a:lnTo>
                <a:close/>
              </a:path>
              <a:path w="3557905" h="1492884">
                <a:moveTo>
                  <a:pt x="2628451" y="138072"/>
                </a:moveTo>
                <a:lnTo>
                  <a:pt x="2624584" y="138072"/>
                </a:lnTo>
                <a:lnTo>
                  <a:pt x="2621778" y="135526"/>
                </a:lnTo>
                <a:lnTo>
                  <a:pt x="2621185" y="128601"/>
                </a:lnTo>
                <a:lnTo>
                  <a:pt x="2623820" y="125501"/>
                </a:lnTo>
                <a:lnTo>
                  <a:pt x="2630958" y="124908"/>
                </a:lnTo>
                <a:lnTo>
                  <a:pt x="2634062" y="127539"/>
                </a:lnTo>
                <a:lnTo>
                  <a:pt x="2634656" y="134675"/>
                </a:lnTo>
                <a:lnTo>
                  <a:pt x="2631979" y="137776"/>
                </a:lnTo>
                <a:lnTo>
                  <a:pt x="2628451" y="138072"/>
                </a:lnTo>
                <a:close/>
              </a:path>
              <a:path w="3557905" h="1492884">
                <a:moveTo>
                  <a:pt x="2539929" y="155231"/>
                </a:moveTo>
                <a:lnTo>
                  <a:pt x="2536530" y="155231"/>
                </a:lnTo>
                <a:lnTo>
                  <a:pt x="2533978" y="153447"/>
                </a:lnTo>
                <a:lnTo>
                  <a:pt x="2532111" y="147247"/>
                </a:lnTo>
                <a:lnTo>
                  <a:pt x="2534024" y="143636"/>
                </a:lnTo>
                <a:lnTo>
                  <a:pt x="2537464" y="142618"/>
                </a:lnTo>
                <a:lnTo>
                  <a:pt x="2540863" y="141556"/>
                </a:lnTo>
                <a:lnTo>
                  <a:pt x="2544478" y="143466"/>
                </a:lnTo>
                <a:lnTo>
                  <a:pt x="2546516" y="150306"/>
                </a:lnTo>
                <a:lnTo>
                  <a:pt x="2544603" y="153914"/>
                </a:lnTo>
                <a:lnTo>
                  <a:pt x="2541204" y="154934"/>
                </a:lnTo>
                <a:lnTo>
                  <a:pt x="2540569" y="155146"/>
                </a:lnTo>
                <a:lnTo>
                  <a:pt x="2539929" y="155231"/>
                </a:lnTo>
                <a:close/>
              </a:path>
              <a:path w="3557905" h="1492884">
                <a:moveTo>
                  <a:pt x="2583576" y="144275"/>
                </a:moveTo>
                <a:lnTo>
                  <a:pt x="2580132" y="144275"/>
                </a:lnTo>
                <a:lnTo>
                  <a:pt x="2577413" y="142151"/>
                </a:lnTo>
                <a:lnTo>
                  <a:pt x="2576139" y="135567"/>
                </a:lnTo>
                <a:lnTo>
                  <a:pt x="2578430" y="132170"/>
                </a:lnTo>
                <a:lnTo>
                  <a:pt x="2585444" y="130810"/>
                </a:lnTo>
                <a:lnTo>
                  <a:pt x="2588801" y="133103"/>
                </a:lnTo>
                <a:lnTo>
                  <a:pt x="2589482" y="136587"/>
                </a:lnTo>
                <a:lnTo>
                  <a:pt x="2590204" y="140111"/>
                </a:lnTo>
                <a:lnTo>
                  <a:pt x="2587909" y="143466"/>
                </a:lnTo>
                <a:lnTo>
                  <a:pt x="2584000" y="144232"/>
                </a:lnTo>
                <a:lnTo>
                  <a:pt x="2583576" y="144275"/>
                </a:lnTo>
                <a:close/>
              </a:path>
              <a:path w="3557905" h="1492884">
                <a:moveTo>
                  <a:pt x="2676560" y="136969"/>
                </a:moveTo>
                <a:lnTo>
                  <a:pt x="2672862" y="136969"/>
                </a:lnTo>
                <a:lnTo>
                  <a:pt x="2669293" y="136843"/>
                </a:lnTo>
                <a:lnTo>
                  <a:pt x="2666487" y="133869"/>
                </a:lnTo>
                <a:lnTo>
                  <a:pt x="2666741" y="126776"/>
                </a:lnTo>
                <a:lnTo>
                  <a:pt x="2669716" y="123973"/>
                </a:lnTo>
                <a:lnTo>
                  <a:pt x="2673285" y="124101"/>
                </a:lnTo>
                <a:lnTo>
                  <a:pt x="2676854" y="124184"/>
                </a:lnTo>
                <a:lnTo>
                  <a:pt x="2679660" y="127201"/>
                </a:lnTo>
                <a:lnTo>
                  <a:pt x="2679407" y="134250"/>
                </a:lnTo>
                <a:lnTo>
                  <a:pt x="2676560" y="136969"/>
                </a:lnTo>
                <a:close/>
              </a:path>
              <a:path w="3557905" h="1492884">
                <a:moveTo>
                  <a:pt x="2721223" y="141090"/>
                </a:moveTo>
                <a:lnTo>
                  <a:pt x="2717779" y="141090"/>
                </a:lnTo>
                <a:lnTo>
                  <a:pt x="2713575" y="140494"/>
                </a:lnTo>
                <a:lnTo>
                  <a:pt x="2711151" y="137224"/>
                </a:lnTo>
                <a:lnTo>
                  <a:pt x="2711661" y="133699"/>
                </a:lnTo>
                <a:lnTo>
                  <a:pt x="2712213" y="130173"/>
                </a:lnTo>
                <a:lnTo>
                  <a:pt x="2715484" y="127710"/>
                </a:lnTo>
                <a:lnTo>
                  <a:pt x="2719011" y="128220"/>
                </a:lnTo>
                <a:lnTo>
                  <a:pt x="2722539" y="128771"/>
                </a:lnTo>
                <a:lnTo>
                  <a:pt x="2724963" y="132042"/>
                </a:lnTo>
                <a:lnTo>
                  <a:pt x="2723983" y="138796"/>
                </a:lnTo>
                <a:lnTo>
                  <a:pt x="2721223" y="141090"/>
                </a:lnTo>
                <a:close/>
              </a:path>
              <a:path w="3557905" h="1492884">
                <a:moveTo>
                  <a:pt x="2291790" y="262344"/>
                </a:moveTo>
                <a:lnTo>
                  <a:pt x="2288432" y="262344"/>
                </a:lnTo>
                <a:lnTo>
                  <a:pt x="2286220" y="261112"/>
                </a:lnTo>
                <a:lnTo>
                  <a:pt x="2285033" y="258947"/>
                </a:lnTo>
                <a:lnTo>
                  <a:pt x="2283373" y="255803"/>
                </a:lnTo>
                <a:lnTo>
                  <a:pt x="2284523" y="251896"/>
                </a:lnTo>
                <a:lnTo>
                  <a:pt x="2290810" y="248497"/>
                </a:lnTo>
                <a:lnTo>
                  <a:pt x="2294720" y="249688"/>
                </a:lnTo>
                <a:lnTo>
                  <a:pt x="2298119" y="255973"/>
                </a:lnTo>
                <a:lnTo>
                  <a:pt x="2296932" y="259880"/>
                </a:lnTo>
                <a:lnTo>
                  <a:pt x="2292806" y="262089"/>
                </a:lnTo>
                <a:lnTo>
                  <a:pt x="2291790" y="262344"/>
                </a:lnTo>
                <a:close/>
              </a:path>
              <a:path w="3557905" h="1492884">
                <a:moveTo>
                  <a:pt x="1572736" y="731777"/>
                </a:moveTo>
                <a:lnTo>
                  <a:pt x="1569420" y="731777"/>
                </a:lnTo>
                <a:lnTo>
                  <a:pt x="1567253" y="730674"/>
                </a:lnTo>
                <a:lnTo>
                  <a:pt x="1564236" y="725535"/>
                </a:lnTo>
                <a:lnTo>
                  <a:pt x="1565255" y="721584"/>
                </a:lnTo>
                <a:lnTo>
                  <a:pt x="1568316" y="719759"/>
                </a:lnTo>
                <a:lnTo>
                  <a:pt x="1571418" y="717974"/>
                </a:lnTo>
                <a:lnTo>
                  <a:pt x="1575371" y="718994"/>
                </a:lnTo>
                <a:lnTo>
                  <a:pt x="1577197" y="722051"/>
                </a:lnTo>
                <a:lnTo>
                  <a:pt x="1578982" y="725151"/>
                </a:lnTo>
                <a:lnTo>
                  <a:pt x="1577963" y="729102"/>
                </a:lnTo>
                <a:lnTo>
                  <a:pt x="1573840" y="731522"/>
                </a:lnTo>
                <a:lnTo>
                  <a:pt x="1572736" y="731777"/>
                </a:lnTo>
                <a:close/>
              </a:path>
              <a:path w="3557905" h="1492884">
                <a:moveTo>
                  <a:pt x="2455022" y="185599"/>
                </a:moveTo>
                <a:lnTo>
                  <a:pt x="2451665" y="185599"/>
                </a:lnTo>
                <a:lnTo>
                  <a:pt x="2449200" y="184069"/>
                </a:lnTo>
                <a:lnTo>
                  <a:pt x="2448220" y="181520"/>
                </a:lnTo>
                <a:lnTo>
                  <a:pt x="2446905" y="178208"/>
                </a:lnTo>
                <a:lnTo>
                  <a:pt x="2448519" y="174471"/>
                </a:lnTo>
                <a:lnTo>
                  <a:pt x="2455147" y="171838"/>
                </a:lnTo>
                <a:lnTo>
                  <a:pt x="2458886" y="173451"/>
                </a:lnTo>
                <a:lnTo>
                  <a:pt x="2461521" y="180077"/>
                </a:lnTo>
                <a:lnTo>
                  <a:pt x="2459907" y="183814"/>
                </a:lnTo>
                <a:lnTo>
                  <a:pt x="2456591" y="185131"/>
                </a:lnTo>
                <a:lnTo>
                  <a:pt x="2455827" y="185471"/>
                </a:lnTo>
                <a:lnTo>
                  <a:pt x="2455022" y="185599"/>
                </a:lnTo>
                <a:close/>
              </a:path>
              <a:path w="3557905" h="1492884">
                <a:moveTo>
                  <a:pt x="2413372" y="202969"/>
                </a:moveTo>
                <a:lnTo>
                  <a:pt x="2410014" y="202969"/>
                </a:lnTo>
                <a:lnTo>
                  <a:pt x="2407636" y="201526"/>
                </a:lnTo>
                <a:lnTo>
                  <a:pt x="2405171" y="195833"/>
                </a:lnTo>
                <a:lnTo>
                  <a:pt x="2406657" y="192011"/>
                </a:lnTo>
                <a:lnTo>
                  <a:pt x="2409931" y="190610"/>
                </a:lnTo>
                <a:lnTo>
                  <a:pt x="2413201" y="189166"/>
                </a:lnTo>
                <a:lnTo>
                  <a:pt x="2416986" y="190653"/>
                </a:lnTo>
                <a:lnTo>
                  <a:pt x="2419875" y="197194"/>
                </a:lnTo>
                <a:lnTo>
                  <a:pt x="2418343" y="201016"/>
                </a:lnTo>
                <a:lnTo>
                  <a:pt x="2415073" y="202418"/>
                </a:lnTo>
                <a:lnTo>
                  <a:pt x="2414264" y="202799"/>
                </a:lnTo>
                <a:lnTo>
                  <a:pt x="2413372" y="202969"/>
                </a:lnTo>
                <a:close/>
              </a:path>
              <a:path w="3557905" h="1492884">
                <a:moveTo>
                  <a:pt x="2372319" y="221656"/>
                </a:moveTo>
                <a:lnTo>
                  <a:pt x="2368965" y="221656"/>
                </a:lnTo>
                <a:lnTo>
                  <a:pt x="2366625" y="220254"/>
                </a:lnTo>
                <a:lnTo>
                  <a:pt x="2363989" y="214734"/>
                </a:lnTo>
                <a:lnTo>
                  <a:pt x="2365392" y="210868"/>
                </a:lnTo>
                <a:lnTo>
                  <a:pt x="2371854" y="207812"/>
                </a:lnTo>
                <a:lnTo>
                  <a:pt x="2375676" y="209212"/>
                </a:lnTo>
                <a:lnTo>
                  <a:pt x="2378739" y="215667"/>
                </a:lnTo>
                <a:lnTo>
                  <a:pt x="2377378" y="219491"/>
                </a:lnTo>
                <a:lnTo>
                  <a:pt x="2373256" y="221445"/>
                </a:lnTo>
                <a:lnTo>
                  <a:pt x="2372319" y="221656"/>
                </a:lnTo>
                <a:close/>
              </a:path>
              <a:path w="3557905" h="1492884">
                <a:moveTo>
                  <a:pt x="2331780" y="241449"/>
                </a:moveTo>
                <a:lnTo>
                  <a:pt x="2328423" y="241449"/>
                </a:lnTo>
                <a:lnTo>
                  <a:pt x="2326169" y="240173"/>
                </a:lnTo>
                <a:lnTo>
                  <a:pt x="2323405" y="234738"/>
                </a:lnTo>
                <a:lnTo>
                  <a:pt x="2324679" y="230831"/>
                </a:lnTo>
                <a:lnTo>
                  <a:pt x="2327867" y="229259"/>
                </a:lnTo>
                <a:lnTo>
                  <a:pt x="2331054" y="227645"/>
                </a:lnTo>
                <a:lnTo>
                  <a:pt x="2334922" y="228919"/>
                </a:lnTo>
                <a:lnTo>
                  <a:pt x="2338155" y="235289"/>
                </a:lnTo>
                <a:lnTo>
                  <a:pt x="2336877" y="239155"/>
                </a:lnTo>
                <a:lnTo>
                  <a:pt x="2332755" y="241235"/>
                </a:lnTo>
                <a:lnTo>
                  <a:pt x="2331780" y="241449"/>
                </a:lnTo>
                <a:close/>
              </a:path>
              <a:path w="3557905" h="1492884">
                <a:moveTo>
                  <a:pt x="1611535" y="708503"/>
                </a:moveTo>
                <a:lnTo>
                  <a:pt x="1608221" y="708503"/>
                </a:lnTo>
                <a:lnTo>
                  <a:pt x="1606097" y="707441"/>
                </a:lnTo>
                <a:lnTo>
                  <a:pt x="1602994" y="702387"/>
                </a:lnTo>
                <a:lnTo>
                  <a:pt x="1603972" y="698439"/>
                </a:lnTo>
                <a:lnTo>
                  <a:pt x="1610047" y="694700"/>
                </a:lnTo>
                <a:lnTo>
                  <a:pt x="1614000" y="695635"/>
                </a:lnTo>
                <a:lnTo>
                  <a:pt x="1617740" y="701709"/>
                </a:lnTo>
                <a:lnTo>
                  <a:pt x="1616806" y="705701"/>
                </a:lnTo>
                <a:lnTo>
                  <a:pt x="1612683" y="708206"/>
                </a:lnTo>
                <a:lnTo>
                  <a:pt x="1611535" y="708503"/>
                </a:lnTo>
                <a:close/>
              </a:path>
              <a:path w="3557905" h="1492884">
                <a:moveTo>
                  <a:pt x="3542611" y="460938"/>
                </a:moveTo>
                <a:lnTo>
                  <a:pt x="3538826" y="460938"/>
                </a:lnTo>
                <a:lnTo>
                  <a:pt x="3535979" y="458348"/>
                </a:lnTo>
                <a:lnTo>
                  <a:pt x="3535710" y="454101"/>
                </a:lnTo>
                <a:lnTo>
                  <a:pt x="3535514" y="451341"/>
                </a:lnTo>
                <a:lnTo>
                  <a:pt x="3538233" y="448282"/>
                </a:lnTo>
                <a:lnTo>
                  <a:pt x="3541802" y="448070"/>
                </a:lnTo>
                <a:lnTo>
                  <a:pt x="3545329" y="447815"/>
                </a:lnTo>
                <a:lnTo>
                  <a:pt x="3548388" y="450534"/>
                </a:lnTo>
                <a:lnTo>
                  <a:pt x="3548694" y="454908"/>
                </a:lnTo>
                <a:lnTo>
                  <a:pt x="3548857" y="457626"/>
                </a:lnTo>
                <a:lnTo>
                  <a:pt x="3546180" y="460727"/>
                </a:lnTo>
                <a:lnTo>
                  <a:pt x="3542611" y="460938"/>
                </a:lnTo>
                <a:close/>
              </a:path>
              <a:path w="3557905" h="1492884">
                <a:moveTo>
                  <a:pt x="2765206" y="150092"/>
                </a:moveTo>
                <a:lnTo>
                  <a:pt x="2761807" y="150092"/>
                </a:lnTo>
                <a:lnTo>
                  <a:pt x="2761255" y="150007"/>
                </a:lnTo>
                <a:lnTo>
                  <a:pt x="2760703" y="149880"/>
                </a:lnTo>
                <a:lnTo>
                  <a:pt x="2757259" y="148989"/>
                </a:lnTo>
                <a:lnTo>
                  <a:pt x="2755180" y="145463"/>
                </a:lnTo>
                <a:lnTo>
                  <a:pt x="2756964" y="138541"/>
                </a:lnTo>
                <a:lnTo>
                  <a:pt x="2760492" y="136502"/>
                </a:lnTo>
                <a:lnTo>
                  <a:pt x="2763974" y="137394"/>
                </a:lnTo>
                <a:lnTo>
                  <a:pt x="2767418" y="138286"/>
                </a:lnTo>
                <a:lnTo>
                  <a:pt x="2769456" y="141811"/>
                </a:lnTo>
                <a:lnTo>
                  <a:pt x="2768511" y="145463"/>
                </a:lnTo>
                <a:lnTo>
                  <a:pt x="2767842" y="148138"/>
                </a:lnTo>
                <a:lnTo>
                  <a:pt x="2765206" y="150092"/>
                </a:lnTo>
                <a:close/>
              </a:path>
              <a:path w="3557905" h="1492884">
                <a:moveTo>
                  <a:pt x="2763974" y="137394"/>
                </a:moveTo>
                <a:close/>
              </a:path>
              <a:path w="3557905" h="1492884">
                <a:moveTo>
                  <a:pt x="2808131" y="163470"/>
                </a:moveTo>
                <a:lnTo>
                  <a:pt x="2804774" y="163470"/>
                </a:lnTo>
                <a:lnTo>
                  <a:pt x="2804006" y="163343"/>
                </a:lnTo>
                <a:lnTo>
                  <a:pt x="2799926" y="161900"/>
                </a:lnTo>
                <a:lnTo>
                  <a:pt x="2798187" y="158205"/>
                </a:lnTo>
                <a:lnTo>
                  <a:pt x="2800648" y="151494"/>
                </a:lnTo>
                <a:lnTo>
                  <a:pt x="2804346" y="149752"/>
                </a:lnTo>
                <a:lnTo>
                  <a:pt x="2807703" y="150942"/>
                </a:lnTo>
                <a:lnTo>
                  <a:pt x="2811061" y="152174"/>
                </a:lnTo>
                <a:lnTo>
                  <a:pt x="2812762" y="155870"/>
                </a:lnTo>
                <a:lnTo>
                  <a:pt x="2811571" y="159223"/>
                </a:lnTo>
                <a:lnTo>
                  <a:pt x="2810596" y="161857"/>
                </a:lnTo>
                <a:lnTo>
                  <a:pt x="2808131" y="163470"/>
                </a:lnTo>
                <a:close/>
              </a:path>
              <a:path w="3557905" h="1492884">
                <a:moveTo>
                  <a:pt x="1763293" y="609631"/>
                </a:moveTo>
                <a:lnTo>
                  <a:pt x="1759979" y="609631"/>
                </a:lnTo>
                <a:lnTo>
                  <a:pt x="1757981" y="608610"/>
                </a:lnTo>
                <a:lnTo>
                  <a:pt x="1756748" y="606786"/>
                </a:lnTo>
                <a:lnTo>
                  <a:pt x="1754708" y="603855"/>
                </a:lnTo>
                <a:lnTo>
                  <a:pt x="1755474" y="599820"/>
                </a:lnTo>
                <a:lnTo>
                  <a:pt x="1761338" y="595828"/>
                </a:lnTo>
                <a:lnTo>
                  <a:pt x="1765376" y="596549"/>
                </a:lnTo>
                <a:lnTo>
                  <a:pt x="1767372" y="599523"/>
                </a:lnTo>
                <a:lnTo>
                  <a:pt x="1769412" y="602453"/>
                </a:lnTo>
                <a:lnTo>
                  <a:pt x="1768648" y="606487"/>
                </a:lnTo>
                <a:lnTo>
                  <a:pt x="1764569" y="609249"/>
                </a:lnTo>
                <a:lnTo>
                  <a:pt x="1763293" y="609631"/>
                </a:lnTo>
                <a:close/>
              </a:path>
              <a:path w="3557905" h="1492884">
                <a:moveTo>
                  <a:pt x="2060732" y="403561"/>
                </a:moveTo>
                <a:lnTo>
                  <a:pt x="2057416" y="403561"/>
                </a:lnTo>
                <a:lnTo>
                  <a:pt x="2055376" y="402540"/>
                </a:lnTo>
                <a:lnTo>
                  <a:pt x="2054102" y="400672"/>
                </a:lnTo>
                <a:lnTo>
                  <a:pt x="2052147" y="397742"/>
                </a:lnTo>
                <a:lnTo>
                  <a:pt x="2052911" y="393708"/>
                </a:lnTo>
                <a:lnTo>
                  <a:pt x="2055887" y="391711"/>
                </a:lnTo>
                <a:lnTo>
                  <a:pt x="2058862" y="389757"/>
                </a:lnTo>
                <a:lnTo>
                  <a:pt x="2062857" y="390523"/>
                </a:lnTo>
                <a:lnTo>
                  <a:pt x="2066851" y="396468"/>
                </a:lnTo>
                <a:lnTo>
                  <a:pt x="2066044" y="400460"/>
                </a:lnTo>
                <a:lnTo>
                  <a:pt x="2061964" y="403179"/>
                </a:lnTo>
                <a:lnTo>
                  <a:pt x="2060732" y="403561"/>
                </a:lnTo>
                <a:close/>
              </a:path>
              <a:path w="3557905" h="1492884">
                <a:moveTo>
                  <a:pt x="1986063" y="454482"/>
                </a:moveTo>
                <a:lnTo>
                  <a:pt x="1982749" y="454482"/>
                </a:lnTo>
                <a:lnTo>
                  <a:pt x="1980709" y="453506"/>
                </a:lnTo>
                <a:lnTo>
                  <a:pt x="1979477" y="451681"/>
                </a:lnTo>
                <a:lnTo>
                  <a:pt x="1977437" y="448750"/>
                </a:lnTo>
                <a:lnTo>
                  <a:pt x="1978159" y="444715"/>
                </a:lnTo>
                <a:lnTo>
                  <a:pt x="1981091" y="442718"/>
                </a:lnTo>
                <a:lnTo>
                  <a:pt x="1984023" y="440679"/>
                </a:lnTo>
                <a:lnTo>
                  <a:pt x="1988061" y="441403"/>
                </a:lnTo>
                <a:lnTo>
                  <a:pt x="1992141" y="447264"/>
                </a:lnTo>
                <a:lnTo>
                  <a:pt x="1991375" y="451297"/>
                </a:lnTo>
                <a:lnTo>
                  <a:pt x="1987339" y="454101"/>
                </a:lnTo>
                <a:lnTo>
                  <a:pt x="1986063" y="454482"/>
                </a:lnTo>
                <a:close/>
              </a:path>
              <a:path w="3557905" h="1492884">
                <a:moveTo>
                  <a:pt x="2023291" y="428873"/>
                </a:moveTo>
                <a:lnTo>
                  <a:pt x="2019976" y="428873"/>
                </a:lnTo>
                <a:lnTo>
                  <a:pt x="2017979" y="427897"/>
                </a:lnTo>
                <a:lnTo>
                  <a:pt x="2016703" y="426069"/>
                </a:lnTo>
                <a:lnTo>
                  <a:pt x="2014707" y="423098"/>
                </a:lnTo>
                <a:lnTo>
                  <a:pt x="2015471" y="419106"/>
                </a:lnTo>
                <a:lnTo>
                  <a:pt x="2018405" y="417067"/>
                </a:lnTo>
                <a:lnTo>
                  <a:pt x="2021337" y="415070"/>
                </a:lnTo>
                <a:lnTo>
                  <a:pt x="2025373" y="415835"/>
                </a:lnTo>
                <a:lnTo>
                  <a:pt x="2027371" y="418766"/>
                </a:lnTo>
                <a:lnTo>
                  <a:pt x="2029411" y="421696"/>
                </a:lnTo>
                <a:lnTo>
                  <a:pt x="2028645" y="425729"/>
                </a:lnTo>
                <a:lnTo>
                  <a:pt x="2025672" y="427726"/>
                </a:lnTo>
                <a:lnTo>
                  <a:pt x="2024566" y="428492"/>
                </a:lnTo>
                <a:lnTo>
                  <a:pt x="2023291" y="428873"/>
                </a:lnTo>
                <a:close/>
              </a:path>
              <a:path w="3557905" h="1492884">
                <a:moveTo>
                  <a:pt x="1948921" y="480264"/>
                </a:moveTo>
                <a:lnTo>
                  <a:pt x="1945605" y="480264"/>
                </a:lnTo>
                <a:lnTo>
                  <a:pt x="1943609" y="479329"/>
                </a:lnTo>
                <a:lnTo>
                  <a:pt x="1942377" y="477504"/>
                </a:lnTo>
                <a:lnTo>
                  <a:pt x="1940293" y="474571"/>
                </a:lnTo>
                <a:lnTo>
                  <a:pt x="1941015" y="470579"/>
                </a:lnTo>
                <a:lnTo>
                  <a:pt x="1943950" y="468541"/>
                </a:lnTo>
                <a:lnTo>
                  <a:pt x="1946882" y="466461"/>
                </a:lnTo>
                <a:lnTo>
                  <a:pt x="1950918" y="467182"/>
                </a:lnTo>
                <a:lnTo>
                  <a:pt x="1954997" y="473043"/>
                </a:lnTo>
                <a:lnTo>
                  <a:pt x="1954275" y="477078"/>
                </a:lnTo>
                <a:lnTo>
                  <a:pt x="1950239" y="479880"/>
                </a:lnTo>
                <a:lnTo>
                  <a:pt x="1948921" y="480264"/>
                </a:lnTo>
                <a:close/>
              </a:path>
              <a:path w="3557905" h="1492884">
                <a:moveTo>
                  <a:pt x="2213211" y="306769"/>
                </a:moveTo>
                <a:lnTo>
                  <a:pt x="2209895" y="306769"/>
                </a:lnTo>
                <a:lnTo>
                  <a:pt x="2207729" y="305622"/>
                </a:lnTo>
                <a:lnTo>
                  <a:pt x="2206540" y="303583"/>
                </a:lnTo>
                <a:lnTo>
                  <a:pt x="2204712" y="300524"/>
                </a:lnTo>
                <a:lnTo>
                  <a:pt x="2205731" y="296576"/>
                </a:lnTo>
                <a:lnTo>
                  <a:pt x="2211852" y="292924"/>
                </a:lnTo>
                <a:lnTo>
                  <a:pt x="2215847" y="293942"/>
                </a:lnTo>
                <a:lnTo>
                  <a:pt x="2219457" y="300101"/>
                </a:lnTo>
                <a:lnTo>
                  <a:pt x="2218438" y="304050"/>
                </a:lnTo>
                <a:lnTo>
                  <a:pt x="2214359" y="306472"/>
                </a:lnTo>
                <a:lnTo>
                  <a:pt x="2213211" y="306769"/>
                </a:lnTo>
                <a:close/>
              </a:path>
              <a:path w="3557905" h="1492884">
                <a:moveTo>
                  <a:pt x="2174582" y="330128"/>
                </a:moveTo>
                <a:lnTo>
                  <a:pt x="2171266" y="330128"/>
                </a:lnTo>
                <a:lnTo>
                  <a:pt x="2169141" y="329025"/>
                </a:lnTo>
                <a:lnTo>
                  <a:pt x="2166039" y="324012"/>
                </a:lnTo>
                <a:lnTo>
                  <a:pt x="2166975" y="320020"/>
                </a:lnTo>
                <a:lnTo>
                  <a:pt x="2173051" y="316283"/>
                </a:lnTo>
                <a:lnTo>
                  <a:pt x="2177045" y="317216"/>
                </a:lnTo>
                <a:lnTo>
                  <a:pt x="2180786" y="323291"/>
                </a:lnTo>
                <a:lnTo>
                  <a:pt x="2179851" y="327283"/>
                </a:lnTo>
                <a:lnTo>
                  <a:pt x="2175729" y="329788"/>
                </a:lnTo>
                <a:lnTo>
                  <a:pt x="2174582" y="330128"/>
                </a:lnTo>
                <a:close/>
              </a:path>
              <a:path w="3557905" h="1492884">
                <a:moveTo>
                  <a:pt x="2136335" y="354082"/>
                </a:moveTo>
                <a:lnTo>
                  <a:pt x="2132977" y="354082"/>
                </a:lnTo>
                <a:lnTo>
                  <a:pt x="2130894" y="353020"/>
                </a:lnTo>
                <a:lnTo>
                  <a:pt x="2127750" y="348093"/>
                </a:lnTo>
                <a:lnTo>
                  <a:pt x="2128642" y="344101"/>
                </a:lnTo>
                <a:lnTo>
                  <a:pt x="2134677" y="340279"/>
                </a:lnTo>
                <a:lnTo>
                  <a:pt x="2138627" y="341171"/>
                </a:lnTo>
                <a:lnTo>
                  <a:pt x="2140584" y="344142"/>
                </a:lnTo>
                <a:lnTo>
                  <a:pt x="2142495" y="347158"/>
                </a:lnTo>
                <a:lnTo>
                  <a:pt x="2141603" y="351152"/>
                </a:lnTo>
                <a:lnTo>
                  <a:pt x="2137524" y="353742"/>
                </a:lnTo>
                <a:lnTo>
                  <a:pt x="2136335" y="354082"/>
                </a:lnTo>
                <a:close/>
              </a:path>
              <a:path w="3557905" h="1492884">
                <a:moveTo>
                  <a:pt x="2098384" y="378588"/>
                </a:moveTo>
                <a:lnTo>
                  <a:pt x="2095068" y="378588"/>
                </a:lnTo>
                <a:lnTo>
                  <a:pt x="2092987" y="377568"/>
                </a:lnTo>
                <a:lnTo>
                  <a:pt x="2089799" y="372684"/>
                </a:lnTo>
                <a:lnTo>
                  <a:pt x="2090650" y="368692"/>
                </a:lnTo>
                <a:lnTo>
                  <a:pt x="2096599" y="364785"/>
                </a:lnTo>
                <a:lnTo>
                  <a:pt x="2100594" y="365592"/>
                </a:lnTo>
                <a:lnTo>
                  <a:pt x="2104503" y="371579"/>
                </a:lnTo>
                <a:lnTo>
                  <a:pt x="2103696" y="375573"/>
                </a:lnTo>
                <a:lnTo>
                  <a:pt x="2099616" y="378248"/>
                </a:lnTo>
                <a:lnTo>
                  <a:pt x="2098384" y="378588"/>
                </a:lnTo>
                <a:close/>
              </a:path>
              <a:path w="3557905" h="1492884">
                <a:moveTo>
                  <a:pt x="2252266" y="284131"/>
                </a:moveTo>
                <a:lnTo>
                  <a:pt x="2248952" y="284131"/>
                </a:lnTo>
                <a:lnTo>
                  <a:pt x="2246742" y="282943"/>
                </a:lnTo>
                <a:lnTo>
                  <a:pt x="2243808" y="277761"/>
                </a:lnTo>
                <a:lnTo>
                  <a:pt x="2244914" y="273812"/>
                </a:lnTo>
                <a:lnTo>
                  <a:pt x="2248016" y="272070"/>
                </a:lnTo>
                <a:lnTo>
                  <a:pt x="2251118" y="270287"/>
                </a:lnTo>
                <a:lnTo>
                  <a:pt x="2255028" y="271390"/>
                </a:lnTo>
                <a:lnTo>
                  <a:pt x="2256812" y="274490"/>
                </a:lnTo>
                <a:lnTo>
                  <a:pt x="2258555" y="277590"/>
                </a:lnTo>
                <a:lnTo>
                  <a:pt x="2257452" y="281541"/>
                </a:lnTo>
                <a:lnTo>
                  <a:pt x="2254349" y="283283"/>
                </a:lnTo>
                <a:lnTo>
                  <a:pt x="2253370" y="283876"/>
                </a:lnTo>
                <a:lnTo>
                  <a:pt x="2252266" y="284131"/>
                </a:lnTo>
                <a:close/>
              </a:path>
              <a:path w="3557905" h="1492884">
                <a:moveTo>
                  <a:pt x="1688030" y="660001"/>
                </a:moveTo>
                <a:lnTo>
                  <a:pt x="1684716" y="660001"/>
                </a:lnTo>
                <a:lnTo>
                  <a:pt x="1682677" y="658939"/>
                </a:lnTo>
                <a:lnTo>
                  <a:pt x="1681345" y="656986"/>
                </a:lnTo>
                <a:lnTo>
                  <a:pt x="1679446" y="654097"/>
                </a:lnTo>
                <a:lnTo>
                  <a:pt x="1680297" y="650063"/>
                </a:lnTo>
                <a:lnTo>
                  <a:pt x="1686287" y="646156"/>
                </a:lnTo>
                <a:lnTo>
                  <a:pt x="1690282" y="647005"/>
                </a:lnTo>
                <a:lnTo>
                  <a:pt x="1694193" y="652994"/>
                </a:lnTo>
                <a:lnTo>
                  <a:pt x="1693342" y="656986"/>
                </a:lnTo>
                <a:lnTo>
                  <a:pt x="1689263" y="659661"/>
                </a:lnTo>
                <a:lnTo>
                  <a:pt x="1688030" y="660001"/>
                </a:lnTo>
                <a:close/>
              </a:path>
              <a:path w="3557905" h="1492884">
                <a:moveTo>
                  <a:pt x="1911906" y="506213"/>
                </a:moveTo>
                <a:lnTo>
                  <a:pt x="1908590" y="506213"/>
                </a:lnTo>
                <a:lnTo>
                  <a:pt x="1906551" y="505236"/>
                </a:lnTo>
                <a:lnTo>
                  <a:pt x="1903278" y="500523"/>
                </a:lnTo>
                <a:lnTo>
                  <a:pt x="1903959" y="496487"/>
                </a:lnTo>
                <a:lnTo>
                  <a:pt x="1909823" y="492410"/>
                </a:lnTo>
                <a:lnTo>
                  <a:pt x="1913818" y="493132"/>
                </a:lnTo>
                <a:lnTo>
                  <a:pt x="1915901" y="496020"/>
                </a:lnTo>
                <a:lnTo>
                  <a:pt x="1917941" y="498951"/>
                </a:lnTo>
                <a:lnTo>
                  <a:pt x="1917219" y="502986"/>
                </a:lnTo>
                <a:lnTo>
                  <a:pt x="1913181" y="505832"/>
                </a:lnTo>
                <a:lnTo>
                  <a:pt x="1911906" y="506213"/>
                </a:lnTo>
                <a:close/>
              </a:path>
              <a:path w="3557905" h="1492884">
                <a:moveTo>
                  <a:pt x="1649953" y="684550"/>
                </a:moveTo>
                <a:lnTo>
                  <a:pt x="1646639" y="684550"/>
                </a:lnTo>
                <a:lnTo>
                  <a:pt x="1644556" y="683489"/>
                </a:lnTo>
                <a:lnTo>
                  <a:pt x="1641410" y="678518"/>
                </a:lnTo>
                <a:lnTo>
                  <a:pt x="1642304" y="674526"/>
                </a:lnTo>
                <a:lnTo>
                  <a:pt x="1648339" y="670704"/>
                </a:lnTo>
                <a:lnTo>
                  <a:pt x="1652333" y="671596"/>
                </a:lnTo>
                <a:lnTo>
                  <a:pt x="1654203" y="674611"/>
                </a:lnTo>
                <a:lnTo>
                  <a:pt x="1656116" y="677626"/>
                </a:lnTo>
                <a:lnTo>
                  <a:pt x="1655265" y="681618"/>
                </a:lnTo>
                <a:lnTo>
                  <a:pt x="1652248" y="683530"/>
                </a:lnTo>
                <a:lnTo>
                  <a:pt x="1651142" y="684210"/>
                </a:lnTo>
                <a:lnTo>
                  <a:pt x="1649953" y="684550"/>
                </a:lnTo>
                <a:close/>
              </a:path>
              <a:path w="3557905" h="1492884">
                <a:moveTo>
                  <a:pt x="1874848" y="532162"/>
                </a:moveTo>
                <a:lnTo>
                  <a:pt x="1871534" y="532162"/>
                </a:lnTo>
                <a:lnTo>
                  <a:pt x="1869536" y="531229"/>
                </a:lnTo>
                <a:lnTo>
                  <a:pt x="1868262" y="529446"/>
                </a:lnTo>
                <a:lnTo>
                  <a:pt x="1866222" y="526515"/>
                </a:lnTo>
                <a:lnTo>
                  <a:pt x="1866944" y="522480"/>
                </a:lnTo>
                <a:lnTo>
                  <a:pt x="1869833" y="520441"/>
                </a:lnTo>
                <a:lnTo>
                  <a:pt x="1872767" y="518403"/>
                </a:lnTo>
                <a:lnTo>
                  <a:pt x="1876803" y="519083"/>
                </a:lnTo>
                <a:lnTo>
                  <a:pt x="1880882" y="524944"/>
                </a:lnTo>
                <a:lnTo>
                  <a:pt x="1880204" y="528977"/>
                </a:lnTo>
                <a:lnTo>
                  <a:pt x="1877270" y="531016"/>
                </a:lnTo>
                <a:lnTo>
                  <a:pt x="1876124" y="531781"/>
                </a:lnTo>
                <a:lnTo>
                  <a:pt x="1874848" y="532162"/>
                </a:lnTo>
                <a:close/>
              </a:path>
              <a:path w="3557905" h="1492884">
                <a:moveTo>
                  <a:pt x="1800606" y="583978"/>
                </a:moveTo>
                <a:lnTo>
                  <a:pt x="1797291" y="583978"/>
                </a:lnTo>
                <a:lnTo>
                  <a:pt x="1795294" y="583001"/>
                </a:lnTo>
                <a:lnTo>
                  <a:pt x="1794062" y="581174"/>
                </a:lnTo>
                <a:lnTo>
                  <a:pt x="1792022" y="578244"/>
                </a:lnTo>
                <a:lnTo>
                  <a:pt x="1792744" y="574210"/>
                </a:lnTo>
                <a:lnTo>
                  <a:pt x="1795676" y="572213"/>
                </a:lnTo>
                <a:lnTo>
                  <a:pt x="1798608" y="570175"/>
                </a:lnTo>
                <a:lnTo>
                  <a:pt x="1802646" y="570897"/>
                </a:lnTo>
                <a:lnTo>
                  <a:pt x="1804642" y="573827"/>
                </a:lnTo>
                <a:lnTo>
                  <a:pt x="1806682" y="576757"/>
                </a:lnTo>
                <a:lnTo>
                  <a:pt x="1805960" y="580793"/>
                </a:lnTo>
                <a:lnTo>
                  <a:pt x="1801922" y="583596"/>
                </a:lnTo>
                <a:lnTo>
                  <a:pt x="1800606" y="583978"/>
                </a:lnTo>
                <a:close/>
              </a:path>
              <a:path w="3557905" h="1492884">
                <a:moveTo>
                  <a:pt x="1837792" y="558114"/>
                </a:moveTo>
                <a:lnTo>
                  <a:pt x="1834476" y="558114"/>
                </a:lnTo>
                <a:lnTo>
                  <a:pt x="1832479" y="557178"/>
                </a:lnTo>
                <a:lnTo>
                  <a:pt x="1829163" y="552465"/>
                </a:lnTo>
                <a:lnTo>
                  <a:pt x="1829886" y="548429"/>
                </a:lnTo>
                <a:lnTo>
                  <a:pt x="1835708" y="544352"/>
                </a:lnTo>
                <a:lnTo>
                  <a:pt x="1839746" y="545032"/>
                </a:lnTo>
                <a:lnTo>
                  <a:pt x="1843826" y="550893"/>
                </a:lnTo>
                <a:lnTo>
                  <a:pt x="1843104" y="554928"/>
                </a:lnTo>
                <a:lnTo>
                  <a:pt x="1840213" y="556967"/>
                </a:lnTo>
                <a:lnTo>
                  <a:pt x="1839066" y="557730"/>
                </a:lnTo>
                <a:lnTo>
                  <a:pt x="1837792" y="558114"/>
                </a:lnTo>
                <a:close/>
              </a:path>
              <a:path w="3557905" h="1492884">
                <a:moveTo>
                  <a:pt x="2500257" y="157099"/>
                </a:moveTo>
                <a:lnTo>
                  <a:pt x="2494286" y="157099"/>
                </a:lnTo>
                <a:lnTo>
                  <a:pt x="2497644" y="155870"/>
                </a:lnTo>
                <a:lnTo>
                  <a:pt x="2500257" y="157099"/>
                </a:lnTo>
                <a:close/>
              </a:path>
              <a:path w="3557905" h="1492884">
                <a:moveTo>
                  <a:pt x="2497179" y="169629"/>
                </a:moveTo>
                <a:lnTo>
                  <a:pt x="2493822" y="169629"/>
                </a:lnTo>
                <a:lnTo>
                  <a:pt x="2491356" y="167972"/>
                </a:lnTo>
                <a:lnTo>
                  <a:pt x="2490377" y="165341"/>
                </a:lnTo>
                <a:lnTo>
                  <a:pt x="2489186" y="161985"/>
                </a:lnTo>
                <a:lnTo>
                  <a:pt x="2490929" y="158290"/>
                </a:lnTo>
                <a:lnTo>
                  <a:pt x="2494286" y="157058"/>
                </a:lnTo>
                <a:lnTo>
                  <a:pt x="2500257" y="157099"/>
                </a:lnTo>
                <a:lnTo>
                  <a:pt x="2501342" y="157609"/>
                </a:lnTo>
                <a:lnTo>
                  <a:pt x="2502574" y="160965"/>
                </a:lnTo>
                <a:lnTo>
                  <a:pt x="2503765" y="164364"/>
                </a:lnTo>
                <a:lnTo>
                  <a:pt x="2502022" y="168016"/>
                </a:lnTo>
                <a:lnTo>
                  <a:pt x="2497943" y="169503"/>
                </a:lnTo>
                <a:lnTo>
                  <a:pt x="2497179" y="169629"/>
                </a:lnTo>
                <a:close/>
              </a:path>
              <a:path w="3557905" h="1492884">
                <a:moveTo>
                  <a:pt x="1675111" y="616893"/>
                </a:moveTo>
                <a:lnTo>
                  <a:pt x="1671924" y="616893"/>
                </a:lnTo>
                <a:lnTo>
                  <a:pt x="1669969" y="615916"/>
                </a:lnTo>
                <a:lnTo>
                  <a:pt x="1666867" y="611288"/>
                </a:lnTo>
                <a:lnTo>
                  <a:pt x="1667632" y="607464"/>
                </a:lnTo>
                <a:lnTo>
                  <a:pt x="1673326" y="603642"/>
                </a:lnTo>
                <a:lnTo>
                  <a:pt x="1677151" y="604407"/>
                </a:lnTo>
                <a:lnTo>
                  <a:pt x="1680975" y="610097"/>
                </a:lnTo>
                <a:lnTo>
                  <a:pt x="1680211" y="613963"/>
                </a:lnTo>
                <a:lnTo>
                  <a:pt x="1677239" y="615916"/>
                </a:lnTo>
                <a:lnTo>
                  <a:pt x="1676302" y="616553"/>
                </a:lnTo>
                <a:lnTo>
                  <a:pt x="1675111" y="616893"/>
                </a:lnTo>
                <a:close/>
              </a:path>
              <a:path w="3557905" h="1492884">
                <a:moveTo>
                  <a:pt x="1750033" y="566268"/>
                </a:moveTo>
                <a:lnTo>
                  <a:pt x="1746846" y="566268"/>
                </a:lnTo>
                <a:lnTo>
                  <a:pt x="1744891" y="565333"/>
                </a:lnTo>
                <a:lnTo>
                  <a:pt x="1743702" y="563549"/>
                </a:lnTo>
                <a:lnTo>
                  <a:pt x="1741789" y="560745"/>
                </a:lnTo>
                <a:lnTo>
                  <a:pt x="1742511" y="556882"/>
                </a:lnTo>
                <a:lnTo>
                  <a:pt x="1748163" y="553060"/>
                </a:lnTo>
                <a:lnTo>
                  <a:pt x="1751988" y="553782"/>
                </a:lnTo>
                <a:lnTo>
                  <a:pt x="1753945" y="556583"/>
                </a:lnTo>
                <a:lnTo>
                  <a:pt x="1755856" y="559387"/>
                </a:lnTo>
                <a:lnTo>
                  <a:pt x="1755134" y="563253"/>
                </a:lnTo>
                <a:lnTo>
                  <a:pt x="1752328" y="565163"/>
                </a:lnTo>
                <a:lnTo>
                  <a:pt x="1751224" y="565884"/>
                </a:lnTo>
                <a:lnTo>
                  <a:pt x="1750033" y="566268"/>
                </a:lnTo>
                <a:close/>
              </a:path>
              <a:path w="3557905" h="1492884">
                <a:moveTo>
                  <a:pt x="2878633" y="156378"/>
                </a:moveTo>
                <a:lnTo>
                  <a:pt x="2875404" y="156378"/>
                </a:lnTo>
                <a:lnTo>
                  <a:pt x="2874595" y="156208"/>
                </a:lnTo>
                <a:lnTo>
                  <a:pt x="2873786" y="155870"/>
                </a:lnTo>
                <a:lnTo>
                  <a:pt x="2870644" y="154468"/>
                </a:lnTo>
                <a:lnTo>
                  <a:pt x="2869200" y="150814"/>
                </a:lnTo>
                <a:lnTo>
                  <a:pt x="2872001" y="144572"/>
                </a:lnTo>
                <a:lnTo>
                  <a:pt x="2875658" y="143170"/>
                </a:lnTo>
                <a:lnTo>
                  <a:pt x="2881903" y="145930"/>
                </a:lnTo>
                <a:lnTo>
                  <a:pt x="2883306" y="149584"/>
                </a:lnTo>
                <a:lnTo>
                  <a:pt x="2880928" y="155019"/>
                </a:lnTo>
                <a:lnTo>
                  <a:pt x="2878633" y="156378"/>
                </a:lnTo>
                <a:close/>
              </a:path>
              <a:path w="3557905" h="1492884">
                <a:moveTo>
                  <a:pt x="2919728" y="175193"/>
                </a:moveTo>
                <a:lnTo>
                  <a:pt x="2916499" y="175193"/>
                </a:lnTo>
                <a:lnTo>
                  <a:pt x="2915607" y="175023"/>
                </a:lnTo>
                <a:lnTo>
                  <a:pt x="2914756" y="174598"/>
                </a:lnTo>
                <a:lnTo>
                  <a:pt x="2911652" y="173155"/>
                </a:lnTo>
                <a:lnTo>
                  <a:pt x="2910336" y="169459"/>
                </a:lnTo>
                <a:lnTo>
                  <a:pt x="2913224" y="163258"/>
                </a:lnTo>
                <a:lnTo>
                  <a:pt x="2916964" y="161942"/>
                </a:lnTo>
                <a:lnTo>
                  <a:pt x="2920027" y="163428"/>
                </a:lnTo>
                <a:lnTo>
                  <a:pt x="2923127" y="164872"/>
                </a:lnTo>
                <a:lnTo>
                  <a:pt x="2924446" y="168567"/>
                </a:lnTo>
                <a:lnTo>
                  <a:pt x="2922998" y="171668"/>
                </a:lnTo>
                <a:lnTo>
                  <a:pt x="2921936" y="173876"/>
                </a:lnTo>
                <a:lnTo>
                  <a:pt x="2919728" y="175193"/>
                </a:lnTo>
                <a:close/>
              </a:path>
              <a:path w="3557905" h="1492884">
                <a:moveTo>
                  <a:pt x="1824532" y="515004"/>
                </a:moveTo>
                <a:lnTo>
                  <a:pt x="1821345" y="515004"/>
                </a:lnTo>
                <a:lnTo>
                  <a:pt x="1819390" y="514071"/>
                </a:lnTo>
                <a:lnTo>
                  <a:pt x="1816244" y="509527"/>
                </a:lnTo>
                <a:lnTo>
                  <a:pt x="1816966" y="505661"/>
                </a:lnTo>
                <a:lnTo>
                  <a:pt x="1819772" y="503749"/>
                </a:lnTo>
                <a:lnTo>
                  <a:pt x="1822577" y="501796"/>
                </a:lnTo>
                <a:lnTo>
                  <a:pt x="1826443" y="502476"/>
                </a:lnTo>
                <a:lnTo>
                  <a:pt x="1830354" y="508125"/>
                </a:lnTo>
                <a:lnTo>
                  <a:pt x="1829630" y="511947"/>
                </a:lnTo>
                <a:lnTo>
                  <a:pt x="1826827" y="513901"/>
                </a:lnTo>
                <a:lnTo>
                  <a:pt x="1825764" y="514666"/>
                </a:lnTo>
                <a:lnTo>
                  <a:pt x="1824532" y="515004"/>
                </a:lnTo>
                <a:close/>
              </a:path>
              <a:path w="3557905" h="1492884">
                <a:moveTo>
                  <a:pt x="1712636" y="591666"/>
                </a:moveTo>
                <a:lnTo>
                  <a:pt x="1709449" y="591666"/>
                </a:lnTo>
                <a:lnTo>
                  <a:pt x="1707494" y="590730"/>
                </a:lnTo>
                <a:lnTo>
                  <a:pt x="1704392" y="586102"/>
                </a:lnTo>
                <a:lnTo>
                  <a:pt x="1705156" y="582280"/>
                </a:lnTo>
                <a:lnTo>
                  <a:pt x="1710808" y="578458"/>
                </a:lnTo>
                <a:lnTo>
                  <a:pt x="1714635" y="579179"/>
                </a:lnTo>
                <a:lnTo>
                  <a:pt x="1716546" y="582025"/>
                </a:lnTo>
                <a:lnTo>
                  <a:pt x="1718500" y="584870"/>
                </a:lnTo>
                <a:lnTo>
                  <a:pt x="1717737" y="588692"/>
                </a:lnTo>
                <a:lnTo>
                  <a:pt x="1713825" y="591325"/>
                </a:lnTo>
                <a:lnTo>
                  <a:pt x="1712636" y="591666"/>
                </a:lnTo>
                <a:close/>
              </a:path>
              <a:path w="3557905" h="1492884">
                <a:moveTo>
                  <a:pt x="1787303" y="540700"/>
                </a:moveTo>
                <a:lnTo>
                  <a:pt x="1784116" y="540700"/>
                </a:lnTo>
                <a:lnTo>
                  <a:pt x="1782205" y="539765"/>
                </a:lnTo>
                <a:lnTo>
                  <a:pt x="1779059" y="535178"/>
                </a:lnTo>
                <a:lnTo>
                  <a:pt x="1779781" y="531356"/>
                </a:lnTo>
                <a:lnTo>
                  <a:pt x="1785392" y="527449"/>
                </a:lnTo>
                <a:lnTo>
                  <a:pt x="1789258" y="528170"/>
                </a:lnTo>
                <a:lnTo>
                  <a:pt x="1793126" y="533819"/>
                </a:lnTo>
                <a:lnTo>
                  <a:pt x="1792404" y="537641"/>
                </a:lnTo>
                <a:lnTo>
                  <a:pt x="1788536" y="540319"/>
                </a:lnTo>
                <a:lnTo>
                  <a:pt x="1787303" y="540700"/>
                </a:lnTo>
                <a:close/>
              </a:path>
              <a:path w="3557905" h="1492884">
                <a:moveTo>
                  <a:pt x="2960482" y="194730"/>
                </a:moveTo>
                <a:lnTo>
                  <a:pt x="2957253" y="194730"/>
                </a:lnTo>
                <a:lnTo>
                  <a:pt x="2956361" y="194517"/>
                </a:lnTo>
                <a:lnTo>
                  <a:pt x="2952406" y="192607"/>
                </a:lnTo>
                <a:lnTo>
                  <a:pt x="2951132" y="188911"/>
                </a:lnTo>
                <a:lnTo>
                  <a:pt x="2954107" y="182752"/>
                </a:lnTo>
                <a:lnTo>
                  <a:pt x="2957805" y="181479"/>
                </a:lnTo>
                <a:lnTo>
                  <a:pt x="2963926" y="184453"/>
                </a:lnTo>
                <a:lnTo>
                  <a:pt x="2965242" y="188146"/>
                </a:lnTo>
                <a:lnTo>
                  <a:pt x="2962694" y="193455"/>
                </a:lnTo>
                <a:lnTo>
                  <a:pt x="2960482" y="194730"/>
                </a:lnTo>
                <a:close/>
              </a:path>
              <a:path w="3557905" h="1492884">
                <a:moveTo>
                  <a:pt x="2525819" y="110510"/>
                </a:moveTo>
                <a:lnTo>
                  <a:pt x="2522549" y="110510"/>
                </a:lnTo>
                <a:lnTo>
                  <a:pt x="2520042" y="108641"/>
                </a:lnTo>
                <a:lnTo>
                  <a:pt x="2518469" y="102567"/>
                </a:lnTo>
                <a:lnTo>
                  <a:pt x="2520465" y="99170"/>
                </a:lnTo>
                <a:lnTo>
                  <a:pt x="2523781" y="98363"/>
                </a:lnTo>
                <a:lnTo>
                  <a:pt x="2527097" y="97513"/>
                </a:lnTo>
                <a:lnTo>
                  <a:pt x="2530496" y="99510"/>
                </a:lnTo>
                <a:lnTo>
                  <a:pt x="2531301" y="102822"/>
                </a:lnTo>
                <a:lnTo>
                  <a:pt x="2532152" y="106134"/>
                </a:lnTo>
                <a:lnTo>
                  <a:pt x="2530156" y="109489"/>
                </a:lnTo>
                <a:lnTo>
                  <a:pt x="2526330" y="110466"/>
                </a:lnTo>
                <a:lnTo>
                  <a:pt x="2525819" y="110510"/>
                </a:lnTo>
                <a:close/>
              </a:path>
              <a:path w="3557905" h="1492884">
                <a:moveTo>
                  <a:pt x="2569848" y="101165"/>
                </a:moveTo>
                <a:lnTo>
                  <a:pt x="2566532" y="101165"/>
                </a:lnTo>
                <a:lnTo>
                  <a:pt x="2563942" y="99000"/>
                </a:lnTo>
                <a:lnTo>
                  <a:pt x="2563432" y="95985"/>
                </a:lnTo>
                <a:lnTo>
                  <a:pt x="2562834" y="92629"/>
                </a:lnTo>
                <a:lnTo>
                  <a:pt x="2565129" y="89444"/>
                </a:lnTo>
                <a:lnTo>
                  <a:pt x="2568486" y="88892"/>
                </a:lnTo>
                <a:lnTo>
                  <a:pt x="2571844" y="88297"/>
                </a:lnTo>
                <a:lnTo>
                  <a:pt x="2575031" y="90547"/>
                </a:lnTo>
                <a:lnTo>
                  <a:pt x="2576222" y="97302"/>
                </a:lnTo>
                <a:lnTo>
                  <a:pt x="2573927" y="100487"/>
                </a:lnTo>
                <a:lnTo>
                  <a:pt x="2570570" y="101080"/>
                </a:lnTo>
                <a:lnTo>
                  <a:pt x="2569848" y="101165"/>
                </a:lnTo>
                <a:close/>
              </a:path>
              <a:path w="3557905" h="1492884">
                <a:moveTo>
                  <a:pt x="2614769" y="96155"/>
                </a:moveTo>
                <a:lnTo>
                  <a:pt x="2611154" y="96155"/>
                </a:lnTo>
                <a:lnTo>
                  <a:pt x="2608435" y="93606"/>
                </a:lnTo>
                <a:lnTo>
                  <a:pt x="2608226" y="89656"/>
                </a:lnTo>
                <a:lnTo>
                  <a:pt x="2608054" y="86895"/>
                </a:lnTo>
                <a:lnTo>
                  <a:pt x="2610689" y="83965"/>
                </a:lnTo>
                <a:lnTo>
                  <a:pt x="2617528" y="83625"/>
                </a:lnTo>
                <a:lnTo>
                  <a:pt x="2620421" y="86259"/>
                </a:lnTo>
                <a:lnTo>
                  <a:pt x="2620665" y="90292"/>
                </a:lnTo>
                <a:lnTo>
                  <a:pt x="2620803" y="93055"/>
                </a:lnTo>
                <a:lnTo>
                  <a:pt x="2618168" y="95985"/>
                </a:lnTo>
                <a:lnTo>
                  <a:pt x="2614769" y="96155"/>
                </a:lnTo>
                <a:close/>
              </a:path>
              <a:path w="3557905" h="1492884">
                <a:moveTo>
                  <a:pt x="2317881" y="196514"/>
                </a:moveTo>
                <a:lnTo>
                  <a:pt x="2314694" y="196514"/>
                </a:lnTo>
                <a:lnTo>
                  <a:pt x="2312569" y="195323"/>
                </a:lnTo>
                <a:lnTo>
                  <a:pt x="2309805" y="190270"/>
                </a:lnTo>
                <a:lnTo>
                  <a:pt x="2310955" y="186491"/>
                </a:lnTo>
                <a:lnTo>
                  <a:pt x="2316948" y="183262"/>
                </a:lnTo>
                <a:lnTo>
                  <a:pt x="2320687" y="184367"/>
                </a:lnTo>
                <a:lnTo>
                  <a:pt x="2323957" y="190355"/>
                </a:lnTo>
                <a:lnTo>
                  <a:pt x="2322853" y="194135"/>
                </a:lnTo>
                <a:lnTo>
                  <a:pt x="2318902" y="196259"/>
                </a:lnTo>
                <a:lnTo>
                  <a:pt x="2317881" y="196514"/>
                </a:lnTo>
                <a:close/>
              </a:path>
              <a:path w="3557905" h="1492884">
                <a:moveTo>
                  <a:pt x="2278445" y="218556"/>
                </a:moveTo>
                <a:lnTo>
                  <a:pt x="2275258" y="218556"/>
                </a:lnTo>
                <a:lnTo>
                  <a:pt x="2273174" y="217409"/>
                </a:lnTo>
                <a:lnTo>
                  <a:pt x="2270327" y="212482"/>
                </a:lnTo>
                <a:lnTo>
                  <a:pt x="2271348" y="208660"/>
                </a:lnTo>
                <a:lnTo>
                  <a:pt x="2277297" y="205263"/>
                </a:lnTo>
                <a:lnTo>
                  <a:pt x="2281078" y="206325"/>
                </a:lnTo>
                <a:lnTo>
                  <a:pt x="2284477" y="212229"/>
                </a:lnTo>
                <a:lnTo>
                  <a:pt x="2283460" y="216007"/>
                </a:lnTo>
                <a:lnTo>
                  <a:pt x="2279507" y="218259"/>
                </a:lnTo>
                <a:lnTo>
                  <a:pt x="2278445" y="218556"/>
                </a:lnTo>
                <a:close/>
              </a:path>
              <a:path w="3557905" h="1492884">
                <a:moveTo>
                  <a:pt x="2440148" y="138497"/>
                </a:moveTo>
                <a:lnTo>
                  <a:pt x="2436915" y="138497"/>
                </a:lnTo>
                <a:lnTo>
                  <a:pt x="2434620" y="137010"/>
                </a:lnTo>
                <a:lnTo>
                  <a:pt x="2432371" y="131405"/>
                </a:lnTo>
                <a:lnTo>
                  <a:pt x="2433940" y="127795"/>
                </a:lnTo>
                <a:lnTo>
                  <a:pt x="2437127" y="126563"/>
                </a:lnTo>
                <a:lnTo>
                  <a:pt x="2440314" y="125289"/>
                </a:lnTo>
                <a:lnTo>
                  <a:pt x="2443929" y="126861"/>
                </a:lnTo>
                <a:lnTo>
                  <a:pt x="2446394" y="133232"/>
                </a:lnTo>
                <a:lnTo>
                  <a:pt x="2444863" y="136799"/>
                </a:lnTo>
                <a:lnTo>
                  <a:pt x="2440912" y="138371"/>
                </a:lnTo>
                <a:lnTo>
                  <a:pt x="2440148" y="138497"/>
                </a:lnTo>
                <a:close/>
              </a:path>
              <a:path w="3557905" h="1492884">
                <a:moveTo>
                  <a:pt x="3435812" y="306769"/>
                </a:moveTo>
                <a:lnTo>
                  <a:pt x="3432243" y="306769"/>
                </a:lnTo>
                <a:lnTo>
                  <a:pt x="3429483" y="304220"/>
                </a:lnTo>
                <a:lnTo>
                  <a:pt x="3429325" y="300313"/>
                </a:lnTo>
                <a:lnTo>
                  <a:pt x="3429184" y="297468"/>
                </a:lnTo>
                <a:lnTo>
                  <a:pt x="3431819" y="294579"/>
                </a:lnTo>
                <a:lnTo>
                  <a:pt x="3438617" y="294239"/>
                </a:lnTo>
                <a:lnTo>
                  <a:pt x="3441551" y="296873"/>
                </a:lnTo>
                <a:lnTo>
                  <a:pt x="3441744" y="300908"/>
                </a:lnTo>
                <a:lnTo>
                  <a:pt x="3441850" y="303710"/>
                </a:lnTo>
                <a:lnTo>
                  <a:pt x="3439215" y="306599"/>
                </a:lnTo>
                <a:lnTo>
                  <a:pt x="3435812" y="306769"/>
                </a:lnTo>
                <a:close/>
              </a:path>
              <a:path w="3557905" h="1492884">
                <a:moveTo>
                  <a:pt x="3348439" y="307490"/>
                </a:moveTo>
                <a:lnTo>
                  <a:pt x="3344912" y="307490"/>
                </a:lnTo>
                <a:lnTo>
                  <a:pt x="3341471" y="307364"/>
                </a:lnTo>
                <a:lnTo>
                  <a:pt x="3338794" y="304519"/>
                </a:lnTo>
                <a:lnTo>
                  <a:pt x="3339048" y="297679"/>
                </a:lnTo>
                <a:lnTo>
                  <a:pt x="3341936" y="295004"/>
                </a:lnTo>
                <a:lnTo>
                  <a:pt x="3348780" y="295259"/>
                </a:lnTo>
                <a:lnTo>
                  <a:pt x="3351415" y="298148"/>
                </a:lnTo>
                <a:lnTo>
                  <a:pt x="3351304" y="301078"/>
                </a:lnTo>
                <a:lnTo>
                  <a:pt x="3351203" y="304900"/>
                </a:lnTo>
                <a:lnTo>
                  <a:pt x="3348439" y="307490"/>
                </a:lnTo>
                <a:close/>
              </a:path>
              <a:path w="3557905" h="1492884">
                <a:moveTo>
                  <a:pt x="2048321" y="361855"/>
                </a:moveTo>
                <a:lnTo>
                  <a:pt x="2045134" y="361855"/>
                </a:lnTo>
                <a:lnTo>
                  <a:pt x="2043179" y="360878"/>
                </a:lnTo>
                <a:lnTo>
                  <a:pt x="2040120" y="356247"/>
                </a:lnTo>
                <a:lnTo>
                  <a:pt x="2040884" y="352425"/>
                </a:lnTo>
                <a:lnTo>
                  <a:pt x="2043733" y="350513"/>
                </a:lnTo>
                <a:lnTo>
                  <a:pt x="2046580" y="348645"/>
                </a:lnTo>
                <a:lnTo>
                  <a:pt x="2050404" y="349410"/>
                </a:lnTo>
                <a:lnTo>
                  <a:pt x="2052429" y="352425"/>
                </a:lnTo>
                <a:lnTo>
                  <a:pt x="2054187" y="355100"/>
                </a:lnTo>
                <a:lnTo>
                  <a:pt x="2053421" y="358922"/>
                </a:lnTo>
                <a:lnTo>
                  <a:pt x="2050506" y="360878"/>
                </a:lnTo>
                <a:lnTo>
                  <a:pt x="2049512" y="361515"/>
                </a:lnTo>
                <a:lnTo>
                  <a:pt x="2048321" y="361855"/>
                </a:lnTo>
                <a:close/>
              </a:path>
              <a:path w="3557905" h="1492884">
                <a:moveTo>
                  <a:pt x="2200717" y="264679"/>
                </a:moveTo>
                <a:lnTo>
                  <a:pt x="2197530" y="264679"/>
                </a:lnTo>
                <a:lnTo>
                  <a:pt x="2195490" y="263576"/>
                </a:lnTo>
                <a:lnTo>
                  <a:pt x="2194299" y="261664"/>
                </a:lnTo>
                <a:lnTo>
                  <a:pt x="2192558" y="258777"/>
                </a:lnTo>
                <a:lnTo>
                  <a:pt x="2193492" y="254953"/>
                </a:lnTo>
                <a:lnTo>
                  <a:pt x="2199315" y="251386"/>
                </a:lnTo>
                <a:lnTo>
                  <a:pt x="2203139" y="252321"/>
                </a:lnTo>
                <a:lnTo>
                  <a:pt x="2204882" y="255252"/>
                </a:lnTo>
                <a:lnTo>
                  <a:pt x="2206666" y="258182"/>
                </a:lnTo>
                <a:lnTo>
                  <a:pt x="2205731" y="262004"/>
                </a:lnTo>
                <a:lnTo>
                  <a:pt x="2202842" y="263746"/>
                </a:lnTo>
                <a:lnTo>
                  <a:pt x="2201821" y="264383"/>
                </a:lnTo>
                <a:lnTo>
                  <a:pt x="2200717" y="264679"/>
                </a:lnTo>
                <a:close/>
              </a:path>
              <a:path w="3557905" h="1492884">
                <a:moveTo>
                  <a:pt x="2124009" y="312459"/>
                </a:moveTo>
                <a:lnTo>
                  <a:pt x="2120865" y="312459"/>
                </a:lnTo>
                <a:lnTo>
                  <a:pt x="2118825" y="311441"/>
                </a:lnTo>
                <a:lnTo>
                  <a:pt x="2117678" y="309614"/>
                </a:lnTo>
                <a:lnTo>
                  <a:pt x="2115808" y="306727"/>
                </a:lnTo>
                <a:lnTo>
                  <a:pt x="2116657" y="302903"/>
                </a:lnTo>
                <a:lnTo>
                  <a:pt x="2119547" y="301078"/>
                </a:lnTo>
                <a:lnTo>
                  <a:pt x="2122438" y="299210"/>
                </a:lnTo>
                <a:lnTo>
                  <a:pt x="2126262" y="300058"/>
                </a:lnTo>
                <a:lnTo>
                  <a:pt x="2129916" y="305833"/>
                </a:lnTo>
                <a:lnTo>
                  <a:pt x="2129109" y="309657"/>
                </a:lnTo>
                <a:lnTo>
                  <a:pt x="2126219" y="311482"/>
                </a:lnTo>
                <a:lnTo>
                  <a:pt x="2125200" y="312163"/>
                </a:lnTo>
                <a:lnTo>
                  <a:pt x="2124009" y="312459"/>
                </a:lnTo>
                <a:close/>
              </a:path>
              <a:path w="3557905" h="1492884">
                <a:moveTo>
                  <a:pt x="2162215" y="288337"/>
                </a:moveTo>
                <a:lnTo>
                  <a:pt x="2159027" y="288337"/>
                </a:lnTo>
                <a:lnTo>
                  <a:pt x="2157029" y="287317"/>
                </a:lnTo>
                <a:lnTo>
                  <a:pt x="2154055" y="282518"/>
                </a:lnTo>
                <a:lnTo>
                  <a:pt x="2154948" y="278696"/>
                </a:lnTo>
                <a:lnTo>
                  <a:pt x="2157836" y="276912"/>
                </a:lnTo>
                <a:lnTo>
                  <a:pt x="2160727" y="275085"/>
                </a:lnTo>
                <a:lnTo>
                  <a:pt x="2164551" y="275977"/>
                </a:lnTo>
                <a:lnTo>
                  <a:pt x="2166336" y="278866"/>
                </a:lnTo>
                <a:lnTo>
                  <a:pt x="2168164" y="281753"/>
                </a:lnTo>
                <a:lnTo>
                  <a:pt x="2167271" y="285575"/>
                </a:lnTo>
                <a:lnTo>
                  <a:pt x="2163362" y="288038"/>
                </a:lnTo>
                <a:lnTo>
                  <a:pt x="2162215" y="288337"/>
                </a:lnTo>
                <a:close/>
              </a:path>
              <a:path w="3557905" h="1492884">
                <a:moveTo>
                  <a:pt x="3393783" y="308086"/>
                </a:moveTo>
                <a:lnTo>
                  <a:pt x="3386940" y="308086"/>
                </a:lnTo>
                <a:lnTo>
                  <a:pt x="3384180" y="305367"/>
                </a:lnTo>
                <a:lnTo>
                  <a:pt x="3384218" y="298444"/>
                </a:lnTo>
                <a:lnTo>
                  <a:pt x="3386857" y="295769"/>
                </a:lnTo>
                <a:lnTo>
                  <a:pt x="3393700" y="295684"/>
                </a:lnTo>
                <a:lnTo>
                  <a:pt x="3396502" y="298444"/>
                </a:lnTo>
                <a:lnTo>
                  <a:pt x="3396464" y="305367"/>
                </a:lnTo>
                <a:lnTo>
                  <a:pt x="3393783" y="308086"/>
                </a:lnTo>
                <a:close/>
              </a:path>
              <a:path w="3557905" h="1492884">
                <a:moveTo>
                  <a:pt x="2482558" y="123122"/>
                </a:moveTo>
                <a:lnTo>
                  <a:pt x="2479288" y="123122"/>
                </a:lnTo>
                <a:lnTo>
                  <a:pt x="2476864" y="121509"/>
                </a:lnTo>
                <a:lnTo>
                  <a:pt x="2474951" y="115648"/>
                </a:lnTo>
                <a:lnTo>
                  <a:pt x="2476736" y="112123"/>
                </a:lnTo>
                <a:lnTo>
                  <a:pt x="2483239" y="109999"/>
                </a:lnTo>
                <a:lnTo>
                  <a:pt x="2486725" y="111783"/>
                </a:lnTo>
                <a:lnTo>
                  <a:pt x="2488850" y="118282"/>
                </a:lnTo>
                <a:lnTo>
                  <a:pt x="2487061" y="121764"/>
                </a:lnTo>
                <a:lnTo>
                  <a:pt x="2483197" y="123039"/>
                </a:lnTo>
                <a:lnTo>
                  <a:pt x="2482558" y="123122"/>
                </a:lnTo>
                <a:close/>
              </a:path>
              <a:path w="3557905" h="1492884">
                <a:moveTo>
                  <a:pt x="2086060" y="337009"/>
                </a:moveTo>
                <a:lnTo>
                  <a:pt x="2082873" y="337009"/>
                </a:lnTo>
                <a:lnTo>
                  <a:pt x="2080918" y="335988"/>
                </a:lnTo>
                <a:lnTo>
                  <a:pt x="2079672" y="334120"/>
                </a:lnTo>
                <a:lnTo>
                  <a:pt x="2077857" y="331316"/>
                </a:lnTo>
                <a:lnTo>
                  <a:pt x="2078664" y="327494"/>
                </a:lnTo>
                <a:lnTo>
                  <a:pt x="2084402" y="323757"/>
                </a:lnTo>
                <a:lnTo>
                  <a:pt x="2088226" y="324564"/>
                </a:lnTo>
                <a:lnTo>
                  <a:pt x="2091966" y="330298"/>
                </a:lnTo>
                <a:lnTo>
                  <a:pt x="2091158" y="334120"/>
                </a:lnTo>
                <a:lnTo>
                  <a:pt x="2087249" y="336669"/>
                </a:lnTo>
                <a:lnTo>
                  <a:pt x="2086060" y="337009"/>
                </a:lnTo>
                <a:close/>
              </a:path>
              <a:path w="3557905" h="1492884">
                <a:moveTo>
                  <a:pt x="2239432" y="241364"/>
                </a:moveTo>
                <a:lnTo>
                  <a:pt x="2236244" y="241364"/>
                </a:lnTo>
                <a:lnTo>
                  <a:pt x="2234205" y="240302"/>
                </a:lnTo>
                <a:lnTo>
                  <a:pt x="2233016" y="238348"/>
                </a:lnTo>
                <a:lnTo>
                  <a:pt x="2231273" y="235418"/>
                </a:lnTo>
                <a:lnTo>
                  <a:pt x="2232250" y="231594"/>
                </a:lnTo>
                <a:lnTo>
                  <a:pt x="2238114" y="228112"/>
                </a:lnTo>
                <a:lnTo>
                  <a:pt x="2241938" y="229089"/>
                </a:lnTo>
                <a:lnTo>
                  <a:pt x="2245424" y="234949"/>
                </a:lnTo>
                <a:lnTo>
                  <a:pt x="2244447" y="238730"/>
                </a:lnTo>
                <a:lnTo>
                  <a:pt x="2240538" y="241065"/>
                </a:lnTo>
                <a:lnTo>
                  <a:pt x="2239432" y="241364"/>
                </a:lnTo>
                <a:close/>
              </a:path>
              <a:path w="3557905" h="1492884">
                <a:moveTo>
                  <a:pt x="1898858" y="463572"/>
                </a:moveTo>
                <a:lnTo>
                  <a:pt x="1895671" y="463572"/>
                </a:lnTo>
                <a:lnTo>
                  <a:pt x="1893760" y="462639"/>
                </a:lnTo>
                <a:lnTo>
                  <a:pt x="1890614" y="458093"/>
                </a:lnTo>
                <a:lnTo>
                  <a:pt x="1891336" y="454229"/>
                </a:lnTo>
                <a:lnTo>
                  <a:pt x="1894142" y="452274"/>
                </a:lnTo>
                <a:lnTo>
                  <a:pt x="1896947" y="450364"/>
                </a:lnTo>
                <a:lnTo>
                  <a:pt x="1900813" y="451044"/>
                </a:lnTo>
                <a:lnTo>
                  <a:pt x="1902768" y="453846"/>
                </a:lnTo>
                <a:lnTo>
                  <a:pt x="1904681" y="456691"/>
                </a:lnTo>
                <a:lnTo>
                  <a:pt x="1903959" y="460515"/>
                </a:lnTo>
                <a:lnTo>
                  <a:pt x="1900091" y="463190"/>
                </a:lnTo>
                <a:lnTo>
                  <a:pt x="1898858" y="463572"/>
                </a:lnTo>
                <a:close/>
              </a:path>
              <a:path w="3557905" h="1492884">
                <a:moveTo>
                  <a:pt x="2837028" y="138923"/>
                </a:moveTo>
                <a:lnTo>
                  <a:pt x="2833799" y="138923"/>
                </a:lnTo>
                <a:lnTo>
                  <a:pt x="2833032" y="138752"/>
                </a:lnTo>
                <a:lnTo>
                  <a:pt x="2832268" y="138456"/>
                </a:lnTo>
                <a:lnTo>
                  <a:pt x="2829122" y="137224"/>
                </a:lnTo>
                <a:lnTo>
                  <a:pt x="2827549" y="133614"/>
                </a:lnTo>
                <a:lnTo>
                  <a:pt x="2828782" y="130472"/>
                </a:lnTo>
                <a:lnTo>
                  <a:pt x="2830060" y="127287"/>
                </a:lnTo>
                <a:lnTo>
                  <a:pt x="2833629" y="125715"/>
                </a:lnTo>
                <a:lnTo>
                  <a:pt x="2836817" y="126988"/>
                </a:lnTo>
                <a:lnTo>
                  <a:pt x="2840004" y="128220"/>
                </a:lnTo>
                <a:lnTo>
                  <a:pt x="2841577" y="131830"/>
                </a:lnTo>
                <a:lnTo>
                  <a:pt x="2840299" y="134972"/>
                </a:lnTo>
                <a:lnTo>
                  <a:pt x="2839365" y="137436"/>
                </a:lnTo>
                <a:lnTo>
                  <a:pt x="2837028" y="138923"/>
                </a:lnTo>
                <a:close/>
              </a:path>
              <a:path w="3557905" h="1492884">
                <a:moveTo>
                  <a:pt x="2836921" y="126988"/>
                </a:moveTo>
                <a:close/>
              </a:path>
              <a:path w="3557905" h="1492884">
                <a:moveTo>
                  <a:pt x="1861673" y="489268"/>
                </a:moveTo>
                <a:lnTo>
                  <a:pt x="1858530" y="489268"/>
                </a:lnTo>
                <a:lnTo>
                  <a:pt x="1856575" y="488374"/>
                </a:lnTo>
                <a:lnTo>
                  <a:pt x="1853429" y="483789"/>
                </a:lnTo>
                <a:lnTo>
                  <a:pt x="1854151" y="479965"/>
                </a:lnTo>
                <a:lnTo>
                  <a:pt x="1859762" y="476058"/>
                </a:lnTo>
                <a:lnTo>
                  <a:pt x="1863628" y="476780"/>
                </a:lnTo>
                <a:lnTo>
                  <a:pt x="1865541" y="479584"/>
                </a:lnTo>
                <a:lnTo>
                  <a:pt x="1867496" y="482387"/>
                </a:lnTo>
                <a:lnTo>
                  <a:pt x="1866815" y="486251"/>
                </a:lnTo>
                <a:lnTo>
                  <a:pt x="1862906" y="488928"/>
                </a:lnTo>
                <a:lnTo>
                  <a:pt x="1861673" y="489268"/>
                </a:lnTo>
                <a:close/>
              </a:path>
              <a:path w="3557905" h="1492884">
                <a:moveTo>
                  <a:pt x="3042077" y="233676"/>
                </a:moveTo>
                <a:lnTo>
                  <a:pt x="3038890" y="233676"/>
                </a:lnTo>
                <a:lnTo>
                  <a:pt x="3037998" y="233506"/>
                </a:lnTo>
                <a:lnTo>
                  <a:pt x="3034047" y="231679"/>
                </a:lnTo>
                <a:lnTo>
                  <a:pt x="3032727" y="228027"/>
                </a:lnTo>
                <a:lnTo>
                  <a:pt x="3035574" y="221785"/>
                </a:lnTo>
                <a:lnTo>
                  <a:pt x="3039230" y="220424"/>
                </a:lnTo>
                <a:lnTo>
                  <a:pt x="3045435" y="223313"/>
                </a:lnTo>
                <a:lnTo>
                  <a:pt x="3046796" y="226965"/>
                </a:lnTo>
                <a:lnTo>
                  <a:pt x="3045393" y="230065"/>
                </a:lnTo>
                <a:lnTo>
                  <a:pt x="3044331" y="232359"/>
                </a:lnTo>
                <a:lnTo>
                  <a:pt x="3042077" y="233676"/>
                </a:lnTo>
                <a:close/>
              </a:path>
              <a:path w="3557905" h="1492884">
                <a:moveTo>
                  <a:pt x="1936087" y="437919"/>
                </a:moveTo>
                <a:lnTo>
                  <a:pt x="1932900" y="437919"/>
                </a:lnTo>
                <a:lnTo>
                  <a:pt x="1930987" y="436986"/>
                </a:lnTo>
                <a:lnTo>
                  <a:pt x="1929754" y="435244"/>
                </a:lnTo>
                <a:lnTo>
                  <a:pt x="1927843" y="432440"/>
                </a:lnTo>
                <a:lnTo>
                  <a:pt x="1928565" y="428577"/>
                </a:lnTo>
                <a:lnTo>
                  <a:pt x="1934174" y="424668"/>
                </a:lnTo>
                <a:lnTo>
                  <a:pt x="1938042" y="425391"/>
                </a:lnTo>
                <a:lnTo>
                  <a:pt x="1939953" y="428237"/>
                </a:lnTo>
                <a:lnTo>
                  <a:pt x="1941910" y="431038"/>
                </a:lnTo>
                <a:lnTo>
                  <a:pt x="1941186" y="434904"/>
                </a:lnTo>
                <a:lnTo>
                  <a:pt x="1938382" y="436816"/>
                </a:lnTo>
                <a:lnTo>
                  <a:pt x="1937320" y="437579"/>
                </a:lnTo>
                <a:lnTo>
                  <a:pt x="1936087" y="437919"/>
                </a:lnTo>
                <a:close/>
              </a:path>
              <a:path w="3557905" h="1492884">
                <a:moveTo>
                  <a:pt x="2010798" y="386997"/>
                </a:moveTo>
                <a:lnTo>
                  <a:pt x="2007610" y="386997"/>
                </a:lnTo>
                <a:lnTo>
                  <a:pt x="2005656" y="386062"/>
                </a:lnTo>
                <a:lnTo>
                  <a:pt x="2002553" y="381433"/>
                </a:lnTo>
                <a:lnTo>
                  <a:pt x="2003275" y="377611"/>
                </a:lnTo>
                <a:lnTo>
                  <a:pt x="2008969" y="373787"/>
                </a:lnTo>
                <a:lnTo>
                  <a:pt x="2012794" y="374511"/>
                </a:lnTo>
                <a:lnTo>
                  <a:pt x="2016618" y="380201"/>
                </a:lnTo>
                <a:lnTo>
                  <a:pt x="2015896" y="384023"/>
                </a:lnTo>
                <a:lnTo>
                  <a:pt x="2011987" y="386657"/>
                </a:lnTo>
                <a:lnTo>
                  <a:pt x="2010798" y="386997"/>
                </a:lnTo>
                <a:close/>
              </a:path>
              <a:path w="3557905" h="1492884">
                <a:moveTo>
                  <a:pt x="1973399" y="412395"/>
                </a:moveTo>
                <a:lnTo>
                  <a:pt x="1970211" y="412395"/>
                </a:lnTo>
                <a:lnTo>
                  <a:pt x="1968257" y="411418"/>
                </a:lnTo>
                <a:lnTo>
                  <a:pt x="1965113" y="406831"/>
                </a:lnTo>
                <a:lnTo>
                  <a:pt x="1965877" y="403009"/>
                </a:lnTo>
                <a:lnTo>
                  <a:pt x="1971529" y="399143"/>
                </a:lnTo>
                <a:lnTo>
                  <a:pt x="1975353" y="399865"/>
                </a:lnTo>
                <a:lnTo>
                  <a:pt x="1977267" y="402710"/>
                </a:lnTo>
                <a:lnTo>
                  <a:pt x="1979221" y="405514"/>
                </a:lnTo>
                <a:lnTo>
                  <a:pt x="1978499" y="409380"/>
                </a:lnTo>
                <a:lnTo>
                  <a:pt x="1974590" y="412011"/>
                </a:lnTo>
                <a:lnTo>
                  <a:pt x="1973399" y="412395"/>
                </a:lnTo>
                <a:close/>
              </a:path>
              <a:path w="3557905" h="1492884">
                <a:moveTo>
                  <a:pt x="3303178" y="304687"/>
                </a:moveTo>
                <a:lnTo>
                  <a:pt x="3299655" y="304687"/>
                </a:lnTo>
                <a:lnTo>
                  <a:pt x="3299439" y="304645"/>
                </a:lnTo>
                <a:lnTo>
                  <a:pt x="3296040" y="304349"/>
                </a:lnTo>
                <a:lnTo>
                  <a:pt x="3293533" y="301333"/>
                </a:lnTo>
                <a:lnTo>
                  <a:pt x="3294127" y="294537"/>
                </a:lnTo>
                <a:lnTo>
                  <a:pt x="3297144" y="292030"/>
                </a:lnTo>
                <a:lnTo>
                  <a:pt x="3303987" y="292625"/>
                </a:lnTo>
                <a:lnTo>
                  <a:pt x="3306494" y="295641"/>
                </a:lnTo>
                <a:lnTo>
                  <a:pt x="3306154" y="299040"/>
                </a:lnTo>
                <a:lnTo>
                  <a:pt x="3305901" y="302266"/>
                </a:lnTo>
                <a:lnTo>
                  <a:pt x="3303178" y="304687"/>
                </a:lnTo>
                <a:close/>
              </a:path>
              <a:path w="3557905" h="1492884">
                <a:moveTo>
                  <a:pt x="3126092" y="267609"/>
                </a:moveTo>
                <a:lnTo>
                  <a:pt x="3122822" y="267609"/>
                </a:lnTo>
                <a:lnTo>
                  <a:pt x="3122142" y="267524"/>
                </a:lnTo>
                <a:lnTo>
                  <a:pt x="3121502" y="267271"/>
                </a:lnTo>
                <a:lnTo>
                  <a:pt x="3118274" y="266166"/>
                </a:lnTo>
                <a:lnTo>
                  <a:pt x="3116531" y="262684"/>
                </a:lnTo>
                <a:lnTo>
                  <a:pt x="3118743" y="256185"/>
                </a:lnTo>
                <a:lnTo>
                  <a:pt x="3122270" y="254486"/>
                </a:lnTo>
                <a:lnTo>
                  <a:pt x="3128728" y="256695"/>
                </a:lnTo>
                <a:lnTo>
                  <a:pt x="3130429" y="260177"/>
                </a:lnTo>
                <a:lnTo>
                  <a:pt x="3129367" y="263406"/>
                </a:lnTo>
                <a:lnTo>
                  <a:pt x="3128475" y="265996"/>
                </a:lnTo>
                <a:lnTo>
                  <a:pt x="3126092" y="267609"/>
                </a:lnTo>
                <a:close/>
              </a:path>
              <a:path w="3557905" h="1492884">
                <a:moveTo>
                  <a:pt x="3526077" y="299591"/>
                </a:moveTo>
                <a:lnTo>
                  <a:pt x="3522508" y="299591"/>
                </a:lnTo>
                <a:lnTo>
                  <a:pt x="3519831" y="297254"/>
                </a:lnTo>
                <a:lnTo>
                  <a:pt x="3519150" y="290672"/>
                </a:lnTo>
                <a:lnTo>
                  <a:pt x="3521615" y="287615"/>
                </a:lnTo>
                <a:lnTo>
                  <a:pt x="3525014" y="287275"/>
                </a:lnTo>
                <a:lnTo>
                  <a:pt x="3528413" y="286891"/>
                </a:lnTo>
                <a:lnTo>
                  <a:pt x="3531431" y="289355"/>
                </a:lnTo>
                <a:lnTo>
                  <a:pt x="3531816" y="292754"/>
                </a:lnTo>
                <a:lnTo>
                  <a:pt x="3532157" y="296151"/>
                </a:lnTo>
                <a:lnTo>
                  <a:pt x="3529692" y="299210"/>
                </a:lnTo>
                <a:lnTo>
                  <a:pt x="3526289" y="299548"/>
                </a:lnTo>
                <a:lnTo>
                  <a:pt x="3526077" y="299591"/>
                </a:lnTo>
                <a:close/>
              </a:path>
              <a:path w="3557905" h="1492884">
                <a:moveTo>
                  <a:pt x="3258133" y="299378"/>
                </a:moveTo>
                <a:lnTo>
                  <a:pt x="3254522" y="299378"/>
                </a:lnTo>
                <a:lnTo>
                  <a:pt x="3250866" y="298826"/>
                </a:lnTo>
                <a:lnTo>
                  <a:pt x="3248488" y="295684"/>
                </a:lnTo>
                <a:lnTo>
                  <a:pt x="3249505" y="288930"/>
                </a:lnTo>
                <a:lnTo>
                  <a:pt x="3252650" y="286595"/>
                </a:lnTo>
                <a:lnTo>
                  <a:pt x="3256008" y="287105"/>
                </a:lnTo>
                <a:lnTo>
                  <a:pt x="3259407" y="287572"/>
                </a:lnTo>
                <a:lnTo>
                  <a:pt x="3261743" y="290715"/>
                </a:lnTo>
                <a:lnTo>
                  <a:pt x="3261237" y="294112"/>
                </a:lnTo>
                <a:lnTo>
                  <a:pt x="3260809" y="297171"/>
                </a:lnTo>
                <a:lnTo>
                  <a:pt x="3258133" y="299378"/>
                </a:lnTo>
                <a:close/>
              </a:path>
              <a:path w="3557905" h="1492884">
                <a:moveTo>
                  <a:pt x="3083595" y="251811"/>
                </a:moveTo>
                <a:lnTo>
                  <a:pt x="3080366" y="251811"/>
                </a:lnTo>
                <a:lnTo>
                  <a:pt x="3079603" y="251641"/>
                </a:lnTo>
                <a:lnTo>
                  <a:pt x="3078835" y="251345"/>
                </a:lnTo>
                <a:lnTo>
                  <a:pt x="3075648" y="250028"/>
                </a:lnTo>
                <a:lnTo>
                  <a:pt x="3074120" y="246417"/>
                </a:lnTo>
                <a:lnTo>
                  <a:pt x="3075436" y="243273"/>
                </a:lnTo>
                <a:lnTo>
                  <a:pt x="3076710" y="240088"/>
                </a:lnTo>
                <a:lnTo>
                  <a:pt x="3080325" y="238603"/>
                </a:lnTo>
                <a:lnTo>
                  <a:pt x="3086658" y="241150"/>
                </a:lnTo>
                <a:lnTo>
                  <a:pt x="3088185" y="244760"/>
                </a:lnTo>
                <a:lnTo>
                  <a:pt x="3085890" y="250324"/>
                </a:lnTo>
                <a:lnTo>
                  <a:pt x="3083595" y="251811"/>
                </a:lnTo>
                <a:close/>
              </a:path>
              <a:path w="3557905" h="1492884">
                <a:moveTo>
                  <a:pt x="2751482" y="110680"/>
                </a:moveTo>
                <a:lnTo>
                  <a:pt x="2748207" y="110680"/>
                </a:lnTo>
                <a:lnTo>
                  <a:pt x="2747697" y="110595"/>
                </a:lnTo>
                <a:lnTo>
                  <a:pt x="2743875" y="109618"/>
                </a:lnTo>
                <a:lnTo>
                  <a:pt x="2741833" y="106262"/>
                </a:lnTo>
                <a:lnTo>
                  <a:pt x="2743534" y="99637"/>
                </a:lnTo>
                <a:lnTo>
                  <a:pt x="2746933" y="97640"/>
                </a:lnTo>
                <a:lnTo>
                  <a:pt x="2753520" y="99340"/>
                </a:lnTo>
                <a:lnTo>
                  <a:pt x="2755561" y="102696"/>
                </a:lnTo>
                <a:lnTo>
                  <a:pt x="2753988" y="108811"/>
                </a:lnTo>
                <a:lnTo>
                  <a:pt x="2751482" y="110680"/>
                </a:lnTo>
                <a:close/>
              </a:path>
              <a:path w="3557905" h="1492884">
                <a:moveTo>
                  <a:pt x="2398626" y="156123"/>
                </a:moveTo>
                <a:lnTo>
                  <a:pt x="2395439" y="156123"/>
                </a:lnTo>
                <a:lnTo>
                  <a:pt x="2393185" y="154764"/>
                </a:lnTo>
                <a:lnTo>
                  <a:pt x="2392123" y="152471"/>
                </a:lnTo>
                <a:lnTo>
                  <a:pt x="2390720" y="149370"/>
                </a:lnTo>
                <a:lnTo>
                  <a:pt x="2392123" y="145718"/>
                </a:lnTo>
                <a:lnTo>
                  <a:pt x="2395316" y="144275"/>
                </a:lnTo>
                <a:lnTo>
                  <a:pt x="2398327" y="142873"/>
                </a:lnTo>
                <a:lnTo>
                  <a:pt x="2402025" y="144275"/>
                </a:lnTo>
                <a:lnTo>
                  <a:pt x="2404831" y="150517"/>
                </a:lnTo>
                <a:lnTo>
                  <a:pt x="2403428" y="154169"/>
                </a:lnTo>
                <a:lnTo>
                  <a:pt x="2400328" y="155571"/>
                </a:lnTo>
                <a:lnTo>
                  <a:pt x="2399518" y="155955"/>
                </a:lnTo>
                <a:lnTo>
                  <a:pt x="2398626" y="156123"/>
                </a:lnTo>
                <a:close/>
              </a:path>
              <a:path w="3557905" h="1492884">
                <a:moveTo>
                  <a:pt x="3169399" y="280904"/>
                </a:moveTo>
                <a:lnTo>
                  <a:pt x="3166170" y="280904"/>
                </a:lnTo>
                <a:lnTo>
                  <a:pt x="3165618" y="280819"/>
                </a:lnTo>
                <a:lnTo>
                  <a:pt x="3165062" y="280691"/>
                </a:lnTo>
                <a:lnTo>
                  <a:pt x="3161750" y="279758"/>
                </a:lnTo>
                <a:lnTo>
                  <a:pt x="3159837" y="276359"/>
                </a:lnTo>
                <a:lnTo>
                  <a:pt x="3161622" y="269776"/>
                </a:lnTo>
                <a:lnTo>
                  <a:pt x="3165021" y="267823"/>
                </a:lnTo>
                <a:lnTo>
                  <a:pt x="3168336" y="268756"/>
                </a:lnTo>
                <a:lnTo>
                  <a:pt x="3171652" y="269648"/>
                </a:lnTo>
                <a:lnTo>
                  <a:pt x="3173562" y="273047"/>
                </a:lnTo>
                <a:lnTo>
                  <a:pt x="3172669" y="276359"/>
                </a:lnTo>
                <a:lnTo>
                  <a:pt x="3171906" y="279077"/>
                </a:lnTo>
                <a:lnTo>
                  <a:pt x="3169399" y="280904"/>
                </a:lnTo>
                <a:close/>
              </a:path>
              <a:path w="3557905" h="1492884">
                <a:moveTo>
                  <a:pt x="3481160" y="303838"/>
                </a:moveTo>
                <a:lnTo>
                  <a:pt x="3477462" y="303838"/>
                </a:lnTo>
                <a:lnTo>
                  <a:pt x="3474740" y="301375"/>
                </a:lnTo>
                <a:lnTo>
                  <a:pt x="3474487" y="298148"/>
                </a:lnTo>
                <a:lnTo>
                  <a:pt x="3474188" y="294749"/>
                </a:lnTo>
                <a:lnTo>
                  <a:pt x="3476740" y="291777"/>
                </a:lnTo>
                <a:lnTo>
                  <a:pt x="3480139" y="291479"/>
                </a:lnTo>
                <a:lnTo>
                  <a:pt x="3483538" y="291224"/>
                </a:lnTo>
                <a:lnTo>
                  <a:pt x="3486514" y="293731"/>
                </a:lnTo>
                <a:lnTo>
                  <a:pt x="3487107" y="300568"/>
                </a:lnTo>
                <a:lnTo>
                  <a:pt x="3484559" y="303542"/>
                </a:lnTo>
                <a:lnTo>
                  <a:pt x="3481160" y="303838"/>
                </a:lnTo>
                <a:close/>
              </a:path>
              <a:path w="3557905" h="1492884">
                <a:moveTo>
                  <a:pt x="3213511" y="291479"/>
                </a:moveTo>
                <a:lnTo>
                  <a:pt x="3210240" y="291479"/>
                </a:lnTo>
                <a:lnTo>
                  <a:pt x="3209813" y="291437"/>
                </a:lnTo>
                <a:lnTo>
                  <a:pt x="3206032" y="290672"/>
                </a:lnTo>
                <a:lnTo>
                  <a:pt x="3203866" y="287402"/>
                </a:lnTo>
                <a:lnTo>
                  <a:pt x="3204588" y="284046"/>
                </a:lnTo>
                <a:lnTo>
                  <a:pt x="3205264" y="280691"/>
                </a:lnTo>
                <a:lnTo>
                  <a:pt x="3208539" y="278567"/>
                </a:lnTo>
                <a:lnTo>
                  <a:pt x="3211896" y="279247"/>
                </a:lnTo>
                <a:lnTo>
                  <a:pt x="3215254" y="279969"/>
                </a:lnTo>
                <a:lnTo>
                  <a:pt x="3217378" y="283239"/>
                </a:lnTo>
                <a:lnTo>
                  <a:pt x="3216104" y="289484"/>
                </a:lnTo>
                <a:lnTo>
                  <a:pt x="3213511" y="291479"/>
                </a:lnTo>
                <a:close/>
              </a:path>
              <a:path w="3557905" h="1492884">
                <a:moveTo>
                  <a:pt x="2662873" y="96366"/>
                </a:moveTo>
                <a:lnTo>
                  <a:pt x="2659262" y="96366"/>
                </a:lnTo>
                <a:lnTo>
                  <a:pt x="2655822" y="96155"/>
                </a:lnTo>
                <a:lnTo>
                  <a:pt x="2653228" y="93225"/>
                </a:lnTo>
                <a:lnTo>
                  <a:pt x="2653651" y="86385"/>
                </a:lnTo>
                <a:lnTo>
                  <a:pt x="2656585" y="83795"/>
                </a:lnTo>
                <a:lnTo>
                  <a:pt x="2663383" y="84220"/>
                </a:lnTo>
                <a:lnTo>
                  <a:pt x="2665977" y="87150"/>
                </a:lnTo>
                <a:lnTo>
                  <a:pt x="2665807" y="90547"/>
                </a:lnTo>
                <a:lnTo>
                  <a:pt x="2665595" y="93818"/>
                </a:lnTo>
                <a:lnTo>
                  <a:pt x="2662873" y="96366"/>
                </a:lnTo>
                <a:close/>
              </a:path>
              <a:path w="3557905" h="1492884">
                <a:moveTo>
                  <a:pt x="2794660" y="123421"/>
                </a:moveTo>
                <a:lnTo>
                  <a:pt x="2791427" y="123421"/>
                </a:lnTo>
                <a:lnTo>
                  <a:pt x="2790750" y="123336"/>
                </a:lnTo>
                <a:lnTo>
                  <a:pt x="2786882" y="122019"/>
                </a:lnTo>
                <a:lnTo>
                  <a:pt x="2785098" y="118537"/>
                </a:lnTo>
                <a:lnTo>
                  <a:pt x="2786202" y="115308"/>
                </a:lnTo>
                <a:lnTo>
                  <a:pt x="2787264" y="112038"/>
                </a:lnTo>
                <a:lnTo>
                  <a:pt x="2790792" y="110298"/>
                </a:lnTo>
                <a:lnTo>
                  <a:pt x="2794021" y="111360"/>
                </a:lnTo>
                <a:lnTo>
                  <a:pt x="2797249" y="112463"/>
                </a:lnTo>
                <a:lnTo>
                  <a:pt x="2799034" y="115945"/>
                </a:lnTo>
                <a:lnTo>
                  <a:pt x="2797930" y="119174"/>
                </a:lnTo>
                <a:lnTo>
                  <a:pt x="2797079" y="121808"/>
                </a:lnTo>
                <a:lnTo>
                  <a:pt x="2794660" y="123421"/>
                </a:lnTo>
                <a:close/>
              </a:path>
              <a:path w="3557905" h="1492884">
                <a:moveTo>
                  <a:pt x="2357913" y="175575"/>
                </a:moveTo>
                <a:lnTo>
                  <a:pt x="2354726" y="175575"/>
                </a:lnTo>
                <a:lnTo>
                  <a:pt x="2352518" y="174343"/>
                </a:lnTo>
                <a:lnTo>
                  <a:pt x="2349924" y="169119"/>
                </a:lnTo>
                <a:lnTo>
                  <a:pt x="2351157" y="165382"/>
                </a:lnTo>
                <a:lnTo>
                  <a:pt x="2357279" y="162325"/>
                </a:lnTo>
                <a:lnTo>
                  <a:pt x="2360972" y="163555"/>
                </a:lnTo>
                <a:lnTo>
                  <a:pt x="2364035" y="169673"/>
                </a:lnTo>
                <a:lnTo>
                  <a:pt x="2362802" y="173410"/>
                </a:lnTo>
                <a:lnTo>
                  <a:pt x="2359740" y="174938"/>
                </a:lnTo>
                <a:lnTo>
                  <a:pt x="2358847" y="175363"/>
                </a:lnTo>
                <a:lnTo>
                  <a:pt x="2357913" y="175575"/>
                </a:lnTo>
                <a:close/>
              </a:path>
              <a:path w="3557905" h="1492884">
                <a:moveTo>
                  <a:pt x="2707453" y="101379"/>
                </a:moveTo>
                <a:lnTo>
                  <a:pt x="2703797" y="101379"/>
                </a:lnTo>
                <a:lnTo>
                  <a:pt x="2700103" y="100742"/>
                </a:lnTo>
                <a:lnTo>
                  <a:pt x="2697808" y="97598"/>
                </a:lnTo>
                <a:lnTo>
                  <a:pt x="2698912" y="90846"/>
                </a:lnTo>
                <a:lnTo>
                  <a:pt x="2702100" y="88552"/>
                </a:lnTo>
                <a:lnTo>
                  <a:pt x="2708856" y="89656"/>
                </a:lnTo>
                <a:lnTo>
                  <a:pt x="2711151" y="92841"/>
                </a:lnTo>
                <a:lnTo>
                  <a:pt x="2710089" y="99255"/>
                </a:lnTo>
                <a:lnTo>
                  <a:pt x="2707453" y="101379"/>
                </a:lnTo>
                <a:close/>
              </a:path>
              <a:path w="3557905" h="1492884">
                <a:moveTo>
                  <a:pt x="3001153" y="214435"/>
                </a:moveTo>
                <a:lnTo>
                  <a:pt x="2997966" y="214435"/>
                </a:lnTo>
                <a:lnTo>
                  <a:pt x="2997073" y="214224"/>
                </a:lnTo>
                <a:lnTo>
                  <a:pt x="2993118" y="212312"/>
                </a:lnTo>
                <a:lnTo>
                  <a:pt x="2991803" y="208618"/>
                </a:lnTo>
                <a:lnTo>
                  <a:pt x="2994778" y="202459"/>
                </a:lnTo>
                <a:lnTo>
                  <a:pt x="2998476" y="201186"/>
                </a:lnTo>
                <a:lnTo>
                  <a:pt x="3001535" y="202673"/>
                </a:lnTo>
                <a:lnTo>
                  <a:pt x="3004635" y="204116"/>
                </a:lnTo>
                <a:lnTo>
                  <a:pt x="3005913" y="207812"/>
                </a:lnTo>
                <a:lnTo>
                  <a:pt x="3004465" y="210912"/>
                </a:lnTo>
                <a:lnTo>
                  <a:pt x="3003361" y="213121"/>
                </a:lnTo>
                <a:lnTo>
                  <a:pt x="3001153" y="214435"/>
                </a:lnTo>
                <a:close/>
              </a:path>
              <a:path w="3557905" h="1492884">
                <a:moveTo>
                  <a:pt x="1976374" y="351533"/>
                </a:moveTo>
                <a:lnTo>
                  <a:pt x="1973314" y="351533"/>
                </a:lnTo>
                <a:lnTo>
                  <a:pt x="1971529" y="350683"/>
                </a:lnTo>
                <a:lnTo>
                  <a:pt x="1968427" y="346480"/>
                </a:lnTo>
                <a:lnTo>
                  <a:pt x="1968979" y="342784"/>
                </a:lnTo>
                <a:lnTo>
                  <a:pt x="1971614" y="340872"/>
                </a:lnTo>
                <a:lnTo>
                  <a:pt x="1974250" y="338919"/>
                </a:lnTo>
                <a:lnTo>
                  <a:pt x="1977947" y="339472"/>
                </a:lnTo>
                <a:lnTo>
                  <a:pt x="1981857" y="344738"/>
                </a:lnTo>
                <a:lnTo>
                  <a:pt x="1981261" y="348433"/>
                </a:lnTo>
                <a:lnTo>
                  <a:pt x="1978669" y="350387"/>
                </a:lnTo>
                <a:lnTo>
                  <a:pt x="1977607" y="351152"/>
                </a:lnTo>
                <a:lnTo>
                  <a:pt x="1976374" y="351533"/>
                </a:lnTo>
                <a:close/>
              </a:path>
              <a:path w="3557905" h="1492884">
                <a:moveTo>
                  <a:pt x="2850329" y="107028"/>
                </a:moveTo>
                <a:lnTo>
                  <a:pt x="2847225" y="107028"/>
                </a:lnTo>
                <a:lnTo>
                  <a:pt x="2846673" y="106984"/>
                </a:lnTo>
                <a:lnTo>
                  <a:pt x="2842975" y="105881"/>
                </a:lnTo>
                <a:lnTo>
                  <a:pt x="2841149" y="102611"/>
                </a:lnTo>
                <a:lnTo>
                  <a:pt x="2842042" y="99467"/>
                </a:lnTo>
                <a:lnTo>
                  <a:pt x="2842975" y="96325"/>
                </a:lnTo>
                <a:lnTo>
                  <a:pt x="2846250" y="94539"/>
                </a:lnTo>
                <a:lnTo>
                  <a:pt x="2852537" y="96325"/>
                </a:lnTo>
                <a:lnTo>
                  <a:pt x="2854367" y="99637"/>
                </a:lnTo>
                <a:lnTo>
                  <a:pt x="2853434" y="102781"/>
                </a:lnTo>
                <a:lnTo>
                  <a:pt x="2852707" y="105371"/>
                </a:lnTo>
                <a:lnTo>
                  <a:pt x="2850329" y="107028"/>
                </a:lnTo>
                <a:close/>
              </a:path>
              <a:path w="3557905" h="1492884">
                <a:moveTo>
                  <a:pt x="2362715" y="119854"/>
                </a:moveTo>
                <a:lnTo>
                  <a:pt x="2359615" y="119854"/>
                </a:lnTo>
                <a:lnTo>
                  <a:pt x="2357403" y="118409"/>
                </a:lnTo>
                <a:lnTo>
                  <a:pt x="2356469" y="116115"/>
                </a:lnTo>
                <a:lnTo>
                  <a:pt x="2355278" y="113058"/>
                </a:lnTo>
                <a:lnTo>
                  <a:pt x="2356768" y="109618"/>
                </a:lnTo>
                <a:lnTo>
                  <a:pt x="2359785" y="108428"/>
                </a:lnTo>
                <a:lnTo>
                  <a:pt x="2362802" y="107196"/>
                </a:lnTo>
                <a:lnTo>
                  <a:pt x="2366284" y="108683"/>
                </a:lnTo>
                <a:lnTo>
                  <a:pt x="2367475" y="111741"/>
                </a:lnTo>
                <a:lnTo>
                  <a:pt x="2368708" y="114757"/>
                </a:lnTo>
                <a:lnTo>
                  <a:pt x="2367222" y="118197"/>
                </a:lnTo>
                <a:lnTo>
                  <a:pt x="2364205" y="119429"/>
                </a:lnTo>
                <a:lnTo>
                  <a:pt x="2363437" y="119684"/>
                </a:lnTo>
                <a:lnTo>
                  <a:pt x="2362715" y="119854"/>
                </a:lnTo>
                <a:close/>
              </a:path>
              <a:path w="3557905" h="1492884">
                <a:moveTo>
                  <a:pt x="3380694" y="176680"/>
                </a:moveTo>
                <a:lnTo>
                  <a:pt x="3377295" y="176680"/>
                </a:lnTo>
                <a:lnTo>
                  <a:pt x="3374747" y="174471"/>
                </a:lnTo>
                <a:lnTo>
                  <a:pt x="3374361" y="171498"/>
                </a:lnTo>
                <a:lnTo>
                  <a:pt x="3373979" y="168227"/>
                </a:lnTo>
                <a:lnTo>
                  <a:pt x="3376274" y="165297"/>
                </a:lnTo>
                <a:lnTo>
                  <a:pt x="3379503" y="164872"/>
                </a:lnTo>
                <a:lnTo>
                  <a:pt x="3382777" y="164490"/>
                </a:lnTo>
                <a:lnTo>
                  <a:pt x="3385711" y="166784"/>
                </a:lnTo>
                <a:lnTo>
                  <a:pt x="3386135" y="170054"/>
                </a:lnTo>
                <a:lnTo>
                  <a:pt x="3386517" y="173281"/>
                </a:lnTo>
                <a:lnTo>
                  <a:pt x="3384222" y="176211"/>
                </a:lnTo>
                <a:lnTo>
                  <a:pt x="3380694" y="176680"/>
                </a:lnTo>
                <a:close/>
              </a:path>
              <a:path w="3557905" h="1492884">
                <a:moveTo>
                  <a:pt x="1940082" y="378503"/>
                </a:moveTo>
                <a:lnTo>
                  <a:pt x="1937021" y="378503"/>
                </a:lnTo>
                <a:lnTo>
                  <a:pt x="1935236" y="377696"/>
                </a:lnTo>
                <a:lnTo>
                  <a:pt x="1932134" y="373491"/>
                </a:lnTo>
                <a:lnTo>
                  <a:pt x="1932686" y="369795"/>
                </a:lnTo>
                <a:lnTo>
                  <a:pt x="1937913" y="365888"/>
                </a:lnTo>
                <a:lnTo>
                  <a:pt x="1941611" y="366440"/>
                </a:lnTo>
                <a:lnTo>
                  <a:pt x="1945520" y="371664"/>
                </a:lnTo>
                <a:lnTo>
                  <a:pt x="1944968" y="375359"/>
                </a:lnTo>
                <a:lnTo>
                  <a:pt x="1941314" y="378119"/>
                </a:lnTo>
                <a:lnTo>
                  <a:pt x="1940082" y="378503"/>
                </a:lnTo>
                <a:close/>
              </a:path>
              <a:path w="3557905" h="1492884">
                <a:moveTo>
                  <a:pt x="3514901" y="155274"/>
                </a:moveTo>
                <a:lnTo>
                  <a:pt x="3511373" y="155274"/>
                </a:lnTo>
                <a:lnTo>
                  <a:pt x="3508866" y="153321"/>
                </a:lnTo>
                <a:lnTo>
                  <a:pt x="3507762" y="147247"/>
                </a:lnTo>
                <a:lnTo>
                  <a:pt x="3509846" y="144190"/>
                </a:lnTo>
                <a:lnTo>
                  <a:pt x="3513075" y="143551"/>
                </a:lnTo>
                <a:lnTo>
                  <a:pt x="3516303" y="142958"/>
                </a:lnTo>
                <a:lnTo>
                  <a:pt x="3519362" y="145082"/>
                </a:lnTo>
                <a:lnTo>
                  <a:pt x="3520001" y="148267"/>
                </a:lnTo>
                <a:lnTo>
                  <a:pt x="3520595" y="151494"/>
                </a:lnTo>
                <a:lnTo>
                  <a:pt x="3518470" y="154594"/>
                </a:lnTo>
                <a:lnTo>
                  <a:pt x="3514901" y="155274"/>
                </a:lnTo>
                <a:close/>
              </a:path>
              <a:path w="3557905" h="1492884">
                <a:moveTo>
                  <a:pt x="3157712" y="181775"/>
                </a:moveTo>
                <a:lnTo>
                  <a:pt x="3154313" y="181775"/>
                </a:lnTo>
                <a:lnTo>
                  <a:pt x="3154102" y="181734"/>
                </a:lnTo>
                <a:lnTo>
                  <a:pt x="3150869" y="181437"/>
                </a:lnTo>
                <a:lnTo>
                  <a:pt x="3148491" y="178548"/>
                </a:lnTo>
                <a:lnTo>
                  <a:pt x="3148789" y="175278"/>
                </a:lnTo>
                <a:lnTo>
                  <a:pt x="3149126" y="172008"/>
                </a:lnTo>
                <a:lnTo>
                  <a:pt x="3152018" y="169629"/>
                </a:lnTo>
                <a:lnTo>
                  <a:pt x="3155289" y="169969"/>
                </a:lnTo>
                <a:lnTo>
                  <a:pt x="3158517" y="170266"/>
                </a:lnTo>
                <a:lnTo>
                  <a:pt x="3160899" y="173196"/>
                </a:lnTo>
                <a:lnTo>
                  <a:pt x="3160306" y="179482"/>
                </a:lnTo>
                <a:lnTo>
                  <a:pt x="3157712" y="181775"/>
                </a:lnTo>
                <a:close/>
              </a:path>
              <a:path w="3557905" h="1492884">
                <a:moveTo>
                  <a:pt x="1903915" y="405684"/>
                </a:moveTo>
                <a:lnTo>
                  <a:pt x="1900857" y="405684"/>
                </a:lnTo>
                <a:lnTo>
                  <a:pt x="1899072" y="404877"/>
                </a:lnTo>
                <a:lnTo>
                  <a:pt x="1897925" y="403306"/>
                </a:lnTo>
                <a:lnTo>
                  <a:pt x="1895970" y="400715"/>
                </a:lnTo>
                <a:lnTo>
                  <a:pt x="1896478" y="396978"/>
                </a:lnTo>
                <a:lnTo>
                  <a:pt x="1901705" y="393069"/>
                </a:lnTo>
                <a:lnTo>
                  <a:pt x="1905403" y="393579"/>
                </a:lnTo>
                <a:lnTo>
                  <a:pt x="1907401" y="396170"/>
                </a:lnTo>
                <a:lnTo>
                  <a:pt x="1909356" y="398803"/>
                </a:lnTo>
                <a:lnTo>
                  <a:pt x="1908846" y="402499"/>
                </a:lnTo>
                <a:lnTo>
                  <a:pt x="1906210" y="404494"/>
                </a:lnTo>
                <a:lnTo>
                  <a:pt x="1905148" y="405259"/>
                </a:lnTo>
                <a:lnTo>
                  <a:pt x="1903915" y="405684"/>
                </a:lnTo>
                <a:close/>
              </a:path>
              <a:path w="3557905" h="1492884">
                <a:moveTo>
                  <a:pt x="3335607" y="181437"/>
                </a:moveTo>
                <a:lnTo>
                  <a:pt x="3332250" y="181437"/>
                </a:lnTo>
                <a:lnTo>
                  <a:pt x="3329656" y="179100"/>
                </a:lnTo>
                <a:lnTo>
                  <a:pt x="3329357" y="176043"/>
                </a:lnTo>
                <a:lnTo>
                  <a:pt x="3329104" y="172773"/>
                </a:lnTo>
                <a:lnTo>
                  <a:pt x="3331482" y="169926"/>
                </a:lnTo>
                <a:lnTo>
                  <a:pt x="3337985" y="169333"/>
                </a:lnTo>
                <a:lnTo>
                  <a:pt x="3340874" y="171753"/>
                </a:lnTo>
                <a:lnTo>
                  <a:pt x="3341471" y="178252"/>
                </a:lnTo>
                <a:lnTo>
                  <a:pt x="3339048" y="181139"/>
                </a:lnTo>
                <a:lnTo>
                  <a:pt x="3335819" y="181394"/>
                </a:lnTo>
                <a:lnTo>
                  <a:pt x="3335607" y="181437"/>
                </a:lnTo>
                <a:close/>
              </a:path>
              <a:path w="3557905" h="1492884">
                <a:moveTo>
                  <a:pt x="2086909" y="272833"/>
                </a:moveTo>
                <a:lnTo>
                  <a:pt x="2083850" y="272833"/>
                </a:lnTo>
                <a:lnTo>
                  <a:pt x="2081980" y="271941"/>
                </a:lnTo>
                <a:lnTo>
                  <a:pt x="2079005" y="267568"/>
                </a:lnTo>
                <a:lnTo>
                  <a:pt x="2079685" y="263872"/>
                </a:lnTo>
                <a:lnTo>
                  <a:pt x="2085124" y="260220"/>
                </a:lnTo>
                <a:lnTo>
                  <a:pt x="2088778" y="260901"/>
                </a:lnTo>
                <a:lnTo>
                  <a:pt x="2092476" y="266295"/>
                </a:lnTo>
                <a:lnTo>
                  <a:pt x="2091754" y="269988"/>
                </a:lnTo>
                <a:lnTo>
                  <a:pt x="2088056" y="272495"/>
                </a:lnTo>
                <a:lnTo>
                  <a:pt x="2086909" y="272833"/>
                </a:lnTo>
                <a:close/>
              </a:path>
              <a:path w="3557905" h="1492884">
                <a:moveTo>
                  <a:pt x="3068169" y="167802"/>
                </a:moveTo>
                <a:lnTo>
                  <a:pt x="3065023" y="167802"/>
                </a:lnTo>
                <a:lnTo>
                  <a:pt x="3064600" y="167761"/>
                </a:lnTo>
                <a:lnTo>
                  <a:pt x="3060989" y="166995"/>
                </a:lnTo>
                <a:lnTo>
                  <a:pt x="3058948" y="163854"/>
                </a:lnTo>
                <a:lnTo>
                  <a:pt x="3060309" y="157483"/>
                </a:lnTo>
                <a:lnTo>
                  <a:pt x="3063455" y="155444"/>
                </a:lnTo>
                <a:lnTo>
                  <a:pt x="3069829" y="156803"/>
                </a:lnTo>
                <a:lnTo>
                  <a:pt x="3071867" y="159947"/>
                </a:lnTo>
                <a:lnTo>
                  <a:pt x="3071186" y="163132"/>
                </a:lnTo>
                <a:lnTo>
                  <a:pt x="3070634" y="165934"/>
                </a:lnTo>
                <a:lnTo>
                  <a:pt x="3068169" y="167802"/>
                </a:lnTo>
                <a:close/>
              </a:path>
              <a:path w="3557905" h="1492884">
                <a:moveTo>
                  <a:pt x="2201228" y="200166"/>
                </a:moveTo>
                <a:lnTo>
                  <a:pt x="2198167" y="200166"/>
                </a:lnTo>
                <a:lnTo>
                  <a:pt x="2196212" y="199147"/>
                </a:lnTo>
                <a:lnTo>
                  <a:pt x="2193450" y="194432"/>
                </a:lnTo>
                <a:lnTo>
                  <a:pt x="2194384" y="190823"/>
                </a:lnTo>
                <a:lnTo>
                  <a:pt x="2197190" y="189166"/>
                </a:lnTo>
                <a:lnTo>
                  <a:pt x="2200037" y="187509"/>
                </a:lnTo>
                <a:lnTo>
                  <a:pt x="2203649" y="188445"/>
                </a:lnTo>
                <a:lnTo>
                  <a:pt x="2206963" y="194094"/>
                </a:lnTo>
                <a:lnTo>
                  <a:pt x="2206029" y="197746"/>
                </a:lnTo>
                <a:lnTo>
                  <a:pt x="2203182" y="199359"/>
                </a:lnTo>
                <a:lnTo>
                  <a:pt x="2202247" y="199911"/>
                </a:lnTo>
                <a:lnTo>
                  <a:pt x="2201228" y="200166"/>
                </a:lnTo>
                <a:close/>
              </a:path>
              <a:path w="3557905" h="1492884">
                <a:moveTo>
                  <a:pt x="1867793" y="432909"/>
                </a:moveTo>
                <a:lnTo>
                  <a:pt x="1864734" y="432909"/>
                </a:lnTo>
                <a:lnTo>
                  <a:pt x="1862991" y="432059"/>
                </a:lnTo>
                <a:lnTo>
                  <a:pt x="1861802" y="430530"/>
                </a:lnTo>
                <a:lnTo>
                  <a:pt x="1859847" y="427938"/>
                </a:lnTo>
                <a:lnTo>
                  <a:pt x="1860356" y="424201"/>
                </a:lnTo>
                <a:lnTo>
                  <a:pt x="1862991" y="422248"/>
                </a:lnTo>
                <a:lnTo>
                  <a:pt x="1865583" y="420294"/>
                </a:lnTo>
                <a:lnTo>
                  <a:pt x="1869324" y="420804"/>
                </a:lnTo>
                <a:lnTo>
                  <a:pt x="1871279" y="423394"/>
                </a:lnTo>
                <a:lnTo>
                  <a:pt x="1873234" y="426028"/>
                </a:lnTo>
                <a:lnTo>
                  <a:pt x="1872723" y="429724"/>
                </a:lnTo>
                <a:lnTo>
                  <a:pt x="1870185" y="431677"/>
                </a:lnTo>
                <a:lnTo>
                  <a:pt x="1869025" y="432484"/>
                </a:lnTo>
                <a:lnTo>
                  <a:pt x="1867793" y="432909"/>
                </a:lnTo>
                <a:close/>
              </a:path>
              <a:path w="3557905" h="1492884">
                <a:moveTo>
                  <a:pt x="1870131" y="431718"/>
                </a:moveTo>
                <a:close/>
              </a:path>
              <a:path w="3557905" h="1492884">
                <a:moveTo>
                  <a:pt x="2162596" y="223525"/>
                </a:moveTo>
                <a:lnTo>
                  <a:pt x="2159538" y="223525"/>
                </a:lnTo>
                <a:lnTo>
                  <a:pt x="2157583" y="222507"/>
                </a:lnTo>
                <a:lnTo>
                  <a:pt x="2156477" y="220723"/>
                </a:lnTo>
                <a:lnTo>
                  <a:pt x="2154778" y="217919"/>
                </a:lnTo>
                <a:lnTo>
                  <a:pt x="2155626" y="214267"/>
                </a:lnTo>
                <a:lnTo>
                  <a:pt x="2158390" y="212567"/>
                </a:lnTo>
                <a:lnTo>
                  <a:pt x="2161152" y="210827"/>
                </a:lnTo>
                <a:lnTo>
                  <a:pt x="2164806" y="211675"/>
                </a:lnTo>
                <a:lnTo>
                  <a:pt x="2168249" y="217239"/>
                </a:lnTo>
                <a:lnTo>
                  <a:pt x="2167398" y="220891"/>
                </a:lnTo>
                <a:lnTo>
                  <a:pt x="2164636" y="222633"/>
                </a:lnTo>
                <a:lnTo>
                  <a:pt x="2163659" y="223228"/>
                </a:lnTo>
                <a:lnTo>
                  <a:pt x="2162596" y="223525"/>
                </a:lnTo>
                <a:close/>
              </a:path>
              <a:path w="3557905" h="1492884">
                <a:moveTo>
                  <a:pt x="3425316" y="170564"/>
                </a:moveTo>
                <a:lnTo>
                  <a:pt x="3422129" y="170564"/>
                </a:lnTo>
                <a:lnTo>
                  <a:pt x="3419622" y="168441"/>
                </a:lnTo>
                <a:lnTo>
                  <a:pt x="3419199" y="165511"/>
                </a:lnTo>
                <a:lnTo>
                  <a:pt x="3418688" y="162282"/>
                </a:lnTo>
                <a:lnTo>
                  <a:pt x="3420896" y="159266"/>
                </a:lnTo>
                <a:lnTo>
                  <a:pt x="3424171" y="158800"/>
                </a:lnTo>
                <a:lnTo>
                  <a:pt x="3427399" y="158290"/>
                </a:lnTo>
                <a:lnTo>
                  <a:pt x="3430417" y="160540"/>
                </a:lnTo>
                <a:lnTo>
                  <a:pt x="3431350" y="166995"/>
                </a:lnTo>
                <a:lnTo>
                  <a:pt x="3429142" y="170011"/>
                </a:lnTo>
                <a:lnTo>
                  <a:pt x="3425316" y="170564"/>
                </a:lnTo>
                <a:close/>
              </a:path>
              <a:path w="3557905" h="1492884">
                <a:moveTo>
                  <a:pt x="3024058" y="157483"/>
                </a:moveTo>
                <a:lnTo>
                  <a:pt x="3020957" y="157483"/>
                </a:lnTo>
                <a:lnTo>
                  <a:pt x="3020447" y="157398"/>
                </a:lnTo>
                <a:lnTo>
                  <a:pt x="3016791" y="156463"/>
                </a:lnTo>
                <a:lnTo>
                  <a:pt x="3014877" y="153236"/>
                </a:lnTo>
                <a:lnTo>
                  <a:pt x="3016492" y="146907"/>
                </a:lnTo>
                <a:lnTo>
                  <a:pt x="3019725" y="144997"/>
                </a:lnTo>
                <a:lnTo>
                  <a:pt x="3026054" y="146610"/>
                </a:lnTo>
                <a:lnTo>
                  <a:pt x="3027967" y="149837"/>
                </a:lnTo>
                <a:lnTo>
                  <a:pt x="3026481" y="155699"/>
                </a:lnTo>
                <a:lnTo>
                  <a:pt x="3024058" y="157483"/>
                </a:lnTo>
                <a:close/>
              </a:path>
              <a:path w="3557905" h="1492884">
                <a:moveTo>
                  <a:pt x="2012879" y="324860"/>
                </a:moveTo>
                <a:lnTo>
                  <a:pt x="2009820" y="324860"/>
                </a:lnTo>
                <a:lnTo>
                  <a:pt x="2008034" y="324012"/>
                </a:lnTo>
                <a:lnTo>
                  <a:pt x="2004931" y="319765"/>
                </a:lnTo>
                <a:lnTo>
                  <a:pt x="2005527" y="316070"/>
                </a:lnTo>
                <a:lnTo>
                  <a:pt x="2008204" y="314160"/>
                </a:lnTo>
                <a:lnTo>
                  <a:pt x="2010839" y="312248"/>
                </a:lnTo>
                <a:lnTo>
                  <a:pt x="2014537" y="312843"/>
                </a:lnTo>
                <a:lnTo>
                  <a:pt x="2018361" y="318108"/>
                </a:lnTo>
                <a:lnTo>
                  <a:pt x="2017766" y="321804"/>
                </a:lnTo>
                <a:lnTo>
                  <a:pt x="2015132" y="323757"/>
                </a:lnTo>
                <a:lnTo>
                  <a:pt x="2014070" y="324479"/>
                </a:lnTo>
                <a:lnTo>
                  <a:pt x="2012879" y="324860"/>
                </a:lnTo>
                <a:close/>
              </a:path>
              <a:path w="3557905" h="1492884">
                <a:moveTo>
                  <a:pt x="3557903" y="146652"/>
                </a:moveTo>
                <a:lnTo>
                  <a:pt x="3555783" y="146652"/>
                </a:lnTo>
                <a:lnTo>
                  <a:pt x="3553318" y="144698"/>
                </a:lnTo>
                <a:lnTo>
                  <a:pt x="3552766" y="141896"/>
                </a:lnTo>
                <a:lnTo>
                  <a:pt x="3552086" y="138667"/>
                </a:lnTo>
                <a:lnTo>
                  <a:pt x="3554169" y="135567"/>
                </a:lnTo>
                <a:lnTo>
                  <a:pt x="3557903" y="134830"/>
                </a:lnTo>
                <a:lnTo>
                  <a:pt x="3557903" y="146652"/>
                </a:lnTo>
                <a:close/>
              </a:path>
              <a:path w="3557905" h="1492884">
                <a:moveTo>
                  <a:pt x="2049682" y="298571"/>
                </a:moveTo>
                <a:lnTo>
                  <a:pt x="2046665" y="298571"/>
                </a:lnTo>
                <a:lnTo>
                  <a:pt x="2044837" y="297723"/>
                </a:lnTo>
                <a:lnTo>
                  <a:pt x="2043689" y="296066"/>
                </a:lnTo>
                <a:lnTo>
                  <a:pt x="2041778" y="293391"/>
                </a:lnTo>
                <a:lnTo>
                  <a:pt x="2042457" y="289695"/>
                </a:lnTo>
                <a:lnTo>
                  <a:pt x="2047812" y="285958"/>
                </a:lnTo>
                <a:lnTo>
                  <a:pt x="2051467" y="286595"/>
                </a:lnTo>
                <a:lnTo>
                  <a:pt x="2053380" y="289270"/>
                </a:lnTo>
                <a:lnTo>
                  <a:pt x="2055249" y="291945"/>
                </a:lnTo>
                <a:lnTo>
                  <a:pt x="2054612" y="295641"/>
                </a:lnTo>
                <a:lnTo>
                  <a:pt x="2050871" y="298233"/>
                </a:lnTo>
                <a:lnTo>
                  <a:pt x="2049682" y="298571"/>
                </a:lnTo>
                <a:close/>
              </a:path>
              <a:path w="3557905" h="1492884">
                <a:moveTo>
                  <a:pt x="2405001" y="104139"/>
                </a:moveTo>
                <a:lnTo>
                  <a:pt x="2401901" y="104139"/>
                </a:lnTo>
                <a:lnTo>
                  <a:pt x="2399606" y="102567"/>
                </a:lnTo>
                <a:lnTo>
                  <a:pt x="2398755" y="100103"/>
                </a:lnTo>
                <a:lnTo>
                  <a:pt x="2397734" y="97047"/>
                </a:lnTo>
                <a:lnTo>
                  <a:pt x="2399348" y="93648"/>
                </a:lnTo>
                <a:lnTo>
                  <a:pt x="2402453" y="92629"/>
                </a:lnTo>
                <a:lnTo>
                  <a:pt x="2405553" y="91568"/>
                </a:lnTo>
                <a:lnTo>
                  <a:pt x="2408910" y="93225"/>
                </a:lnTo>
                <a:lnTo>
                  <a:pt x="2411035" y="99382"/>
                </a:lnTo>
                <a:lnTo>
                  <a:pt x="2409379" y="102781"/>
                </a:lnTo>
                <a:lnTo>
                  <a:pt x="2405640" y="104010"/>
                </a:lnTo>
                <a:lnTo>
                  <a:pt x="2405001" y="104139"/>
                </a:lnTo>
                <a:close/>
              </a:path>
              <a:path w="3557905" h="1492884">
                <a:moveTo>
                  <a:pt x="3112708" y="176085"/>
                </a:moveTo>
                <a:lnTo>
                  <a:pt x="3109562" y="176085"/>
                </a:lnTo>
                <a:lnTo>
                  <a:pt x="3105695" y="175490"/>
                </a:lnTo>
                <a:lnTo>
                  <a:pt x="3103487" y="172474"/>
                </a:lnTo>
                <a:lnTo>
                  <a:pt x="3104504" y="166019"/>
                </a:lnTo>
                <a:lnTo>
                  <a:pt x="3107521" y="163810"/>
                </a:lnTo>
                <a:lnTo>
                  <a:pt x="3113982" y="164830"/>
                </a:lnTo>
                <a:lnTo>
                  <a:pt x="3116190" y="167846"/>
                </a:lnTo>
                <a:lnTo>
                  <a:pt x="3115684" y="171072"/>
                </a:lnTo>
                <a:lnTo>
                  <a:pt x="3115256" y="174005"/>
                </a:lnTo>
                <a:lnTo>
                  <a:pt x="3112708" y="176085"/>
                </a:lnTo>
                <a:close/>
              </a:path>
              <a:path w="3557905" h="1492884">
                <a:moveTo>
                  <a:pt x="2448050" y="90717"/>
                </a:moveTo>
                <a:lnTo>
                  <a:pt x="2444950" y="90717"/>
                </a:lnTo>
                <a:lnTo>
                  <a:pt x="2442568" y="89019"/>
                </a:lnTo>
                <a:lnTo>
                  <a:pt x="2441846" y="86385"/>
                </a:lnTo>
                <a:lnTo>
                  <a:pt x="2440953" y="83243"/>
                </a:lnTo>
                <a:lnTo>
                  <a:pt x="2442779" y="80015"/>
                </a:lnTo>
                <a:lnTo>
                  <a:pt x="2449112" y="78231"/>
                </a:lnTo>
                <a:lnTo>
                  <a:pt x="2452341" y="80100"/>
                </a:lnTo>
                <a:lnTo>
                  <a:pt x="2454126" y="86385"/>
                </a:lnTo>
                <a:lnTo>
                  <a:pt x="2452258" y="89656"/>
                </a:lnTo>
                <a:lnTo>
                  <a:pt x="2449112" y="90506"/>
                </a:lnTo>
                <a:lnTo>
                  <a:pt x="2448602" y="90676"/>
                </a:lnTo>
                <a:lnTo>
                  <a:pt x="2448050" y="90717"/>
                </a:lnTo>
                <a:close/>
              </a:path>
              <a:path w="3557905" h="1492884">
                <a:moveTo>
                  <a:pt x="2980369" y="145633"/>
                </a:moveTo>
                <a:lnTo>
                  <a:pt x="2977269" y="145633"/>
                </a:lnTo>
                <a:lnTo>
                  <a:pt x="2976717" y="145548"/>
                </a:lnTo>
                <a:lnTo>
                  <a:pt x="2976165" y="145420"/>
                </a:lnTo>
                <a:lnTo>
                  <a:pt x="2973019" y="144487"/>
                </a:lnTo>
                <a:lnTo>
                  <a:pt x="2971193" y="141258"/>
                </a:lnTo>
                <a:lnTo>
                  <a:pt x="2972978" y="134931"/>
                </a:lnTo>
                <a:lnTo>
                  <a:pt x="2976248" y="133147"/>
                </a:lnTo>
                <a:lnTo>
                  <a:pt x="2979435" y="134039"/>
                </a:lnTo>
                <a:lnTo>
                  <a:pt x="2982540" y="134931"/>
                </a:lnTo>
                <a:lnTo>
                  <a:pt x="2984366" y="138201"/>
                </a:lnTo>
                <a:lnTo>
                  <a:pt x="2982751" y="143935"/>
                </a:lnTo>
                <a:lnTo>
                  <a:pt x="2980369" y="145633"/>
                </a:lnTo>
                <a:close/>
              </a:path>
              <a:path w="3557905" h="1492884">
                <a:moveTo>
                  <a:pt x="3202928" y="184961"/>
                </a:moveTo>
                <a:lnTo>
                  <a:pt x="3199529" y="184961"/>
                </a:lnTo>
                <a:lnTo>
                  <a:pt x="3196259" y="184834"/>
                </a:lnTo>
                <a:lnTo>
                  <a:pt x="3193706" y="182030"/>
                </a:lnTo>
                <a:lnTo>
                  <a:pt x="3193876" y="178804"/>
                </a:lnTo>
                <a:lnTo>
                  <a:pt x="3194005" y="175533"/>
                </a:lnTo>
                <a:lnTo>
                  <a:pt x="3196765" y="172984"/>
                </a:lnTo>
                <a:lnTo>
                  <a:pt x="3200039" y="173155"/>
                </a:lnTo>
                <a:lnTo>
                  <a:pt x="3203310" y="173281"/>
                </a:lnTo>
                <a:lnTo>
                  <a:pt x="3205862" y="176043"/>
                </a:lnTo>
                <a:lnTo>
                  <a:pt x="3205692" y="179314"/>
                </a:lnTo>
                <a:lnTo>
                  <a:pt x="3205563" y="182499"/>
                </a:lnTo>
                <a:lnTo>
                  <a:pt x="3202928" y="184961"/>
                </a:lnTo>
                <a:close/>
              </a:path>
              <a:path w="3557905" h="1492884">
                <a:moveTo>
                  <a:pt x="2718671" y="75682"/>
                </a:moveTo>
                <a:lnTo>
                  <a:pt x="2715529" y="75682"/>
                </a:lnTo>
                <a:lnTo>
                  <a:pt x="2714849" y="75597"/>
                </a:lnTo>
                <a:lnTo>
                  <a:pt x="2711620" y="75046"/>
                </a:lnTo>
                <a:lnTo>
                  <a:pt x="2709449" y="71989"/>
                </a:lnTo>
                <a:lnTo>
                  <a:pt x="2710558" y="65575"/>
                </a:lnTo>
                <a:lnTo>
                  <a:pt x="2713575" y="63410"/>
                </a:lnTo>
                <a:lnTo>
                  <a:pt x="2716845" y="63918"/>
                </a:lnTo>
                <a:lnTo>
                  <a:pt x="2720032" y="64472"/>
                </a:lnTo>
                <a:lnTo>
                  <a:pt x="2722244" y="67528"/>
                </a:lnTo>
                <a:lnTo>
                  <a:pt x="2721182" y="73644"/>
                </a:lnTo>
                <a:lnTo>
                  <a:pt x="2718671" y="75682"/>
                </a:lnTo>
                <a:close/>
              </a:path>
              <a:path w="3557905" h="1492884">
                <a:moveTo>
                  <a:pt x="2936938" y="132892"/>
                </a:moveTo>
                <a:lnTo>
                  <a:pt x="2933838" y="132892"/>
                </a:lnTo>
                <a:lnTo>
                  <a:pt x="2933282" y="132807"/>
                </a:lnTo>
                <a:lnTo>
                  <a:pt x="2929588" y="131702"/>
                </a:lnTo>
                <a:lnTo>
                  <a:pt x="2927804" y="128431"/>
                </a:lnTo>
                <a:lnTo>
                  <a:pt x="2929671" y="122146"/>
                </a:lnTo>
                <a:lnTo>
                  <a:pt x="2932987" y="120406"/>
                </a:lnTo>
                <a:lnTo>
                  <a:pt x="2939233" y="122274"/>
                </a:lnTo>
                <a:lnTo>
                  <a:pt x="2941018" y="125545"/>
                </a:lnTo>
                <a:lnTo>
                  <a:pt x="2939320" y="131235"/>
                </a:lnTo>
                <a:lnTo>
                  <a:pt x="2936938" y="132892"/>
                </a:lnTo>
                <a:close/>
              </a:path>
              <a:path w="3557905" h="1492884">
                <a:moveTo>
                  <a:pt x="3290387" y="184579"/>
                </a:moveTo>
                <a:lnTo>
                  <a:pt x="3287030" y="184579"/>
                </a:lnTo>
                <a:lnTo>
                  <a:pt x="3284440" y="182115"/>
                </a:lnTo>
                <a:lnTo>
                  <a:pt x="3284100" y="175660"/>
                </a:lnTo>
                <a:lnTo>
                  <a:pt x="3286607" y="172899"/>
                </a:lnTo>
                <a:lnTo>
                  <a:pt x="3293151" y="172559"/>
                </a:lnTo>
                <a:lnTo>
                  <a:pt x="3295911" y="175108"/>
                </a:lnTo>
                <a:lnTo>
                  <a:pt x="3296251" y="181605"/>
                </a:lnTo>
                <a:lnTo>
                  <a:pt x="3293745" y="184409"/>
                </a:lnTo>
                <a:lnTo>
                  <a:pt x="3290475" y="184538"/>
                </a:lnTo>
                <a:close/>
              </a:path>
              <a:path w="3557905" h="1492884">
                <a:moveTo>
                  <a:pt x="2280485" y="157016"/>
                </a:moveTo>
                <a:lnTo>
                  <a:pt x="2277424" y="157016"/>
                </a:lnTo>
                <a:lnTo>
                  <a:pt x="2275343" y="155826"/>
                </a:lnTo>
                <a:lnTo>
                  <a:pt x="2274280" y="153746"/>
                </a:lnTo>
                <a:lnTo>
                  <a:pt x="2272834" y="150814"/>
                </a:lnTo>
                <a:lnTo>
                  <a:pt x="2274025" y="147247"/>
                </a:lnTo>
                <a:lnTo>
                  <a:pt x="2279848" y="144358"/>
                </a:lnTo>
                <a:lnTo>
                  <a:pt x="2283415" y="145505"/>
                </a:lnTo>
                <a:lnTo>
                  <a:pt x="2284863" y="148437"/>
                </a:lnTo>
                <a:lnTo>
                  <a:pt x="2286349" y="151367"/>
                </a:lnTo>
                <a:lnTo>
                  <a:pt x="2285158" y="154934"/>
                </a:lnTo>
                <a:lnTo>
                  <a:pt x="2281377" y="156803"/>
                </a:lnTo>
                <a:lnTo>
                  <a:pt x="2280485" y="157016"/>
                </a:lnTo>
                <a:close/>
              </a:path>
              <a:path w="3557905" h="1492884">
                <a:moveTo>
                  <a:pt x="2762911" y="84347"/>
                </a:moveTo>
                <a:lnTo>
                  <a:pt x="2759811" y="84347"/>
                </a:lnTo>
                <a:lnTo>
                  <a:pt x="2759384" y="84305"/>
                </a:lnTo>
                <a:lnTo>
                  <a:pt x="2758919" y="84220"/>
                </a:lnTo>
                <a:lnTo>
                  <a:pt x="2755732" y="83499"/>
                </a:lnTo>
                <a:lnTo>
                  <a:pt x="2753731" y="80355"/>
                </a:lnTo>
                <a:lnTo>
                  <a:pt x="2754457" y="77169"/>
                </a:lnTo>
                <a:lnTo>
                  <a:pt x="2755134" y="73984"/>
                </a:lnTo>
                <a:lnTo>
                  <a:pt x="2758280" y="71945"/>
                </a:lnTo>
                <a:lnTo>
                  <a:pt x="2761508" y="72667"/>
                </a:lnTo>
                <a:lnTo>
                  <a:pt x="2764696" y="73347"/>
                </a:lnTo>
                <a:lnTo>
                  <a:pt x="2766696" y="76533"/>
                </a:lnTo>
                <a:lnTo>
                  <a:pt x="2766016" y="79718"/>
                </a:lnTo>
                <a:lnTo>
                  <a:pt x="2765376" y="82478"/>
                </a:lnTo>
                <a:lnTo>
                  <a:pt x="2762911" y="84347"/>
                </a:lnTo>
                <a:close/>
              </a:path>
              <a:path w="3557905" h="1492884">
                <a:moveTo>
                  <a:pt x="2674049" y="69610"/>
                </a:moveTo>
                <a:lnTo>
                  <a:pt x="2670480" y="69610"/>
                </a:lnTo>
                <a:lnTo>
                  <a:pt x="2667209" y="69270"/>
                </a:lnTo>
                <a:lnTo>
                  <a:pt x="2664827" y="66381"/>
                </a:lnTo>
                <a:lnTo>
                  <a:pt x="2665508" y="59884"/>
                </a:lnTo>
                <a:lnTo>
                  <a:pt x="2668401" y="57506"/>
                </a:lnTo>
                <a:lnTo>
                  <a:pt x="2671671" y="57846"/>
                </a:lnTo>
                <a:lnTo>
                  <a:pt x="2674900" y="58142"/>
                </a:lnTo>
                <a:lnTo>
                  <a:pt x="2677282" y="61073"/>
                </a:lnTo>
                <a:lnTo>
                  <a:pt x="2676643" y="67358"/>
                </a:lnTo>
                <a:lnTo>
                  <a:pt x="2674049" y="69610"/>
                </a:lnTo>
                <a:close/>
              </a:path>
              <a:path w="3557905" h="1492884">
                <a:moveTo>
                  <a:pt x="2581024" y="67698"/>
                </a:moveTo>
                <a:lnTo>
                  <a:pt x="2577708" y="67698"/>
                </a:lnTo>
                <a:lnTo>
                  <a:pt x="2575077" y="65278"/>
                </a:lnTo>
                <a:lnTo>
                  <a:pt x="2574907" y="62134"/>
                </a:lnTo>
                <a:lnTo>
                  <a:pt x="2574691" y="58864"/>
                </a:lnTo>
                <a:lnTo>
                  <a:pt x="2577156" y="56062"/>
                </a:lnTo>
                <a:lnTo>
                  <a:pt x="2583701" y="55637"/>
                </a:lnTo>
                <a:lnTo>
                  <a:pt x="2586506" y="58142"/>
                </a:lnTo>
                <a:lnTo>
                  <a:pt x="2586930" y="64642"/>
                </a:lnTo>
                <a:lnTo>
                  <a:pt x="2584423" y="67487"/>
                </a:lnTo>
                <a:lnTo>
                  <a:pt x="2581153" y="67657"/>
                </a:lnTo>
                <a:lnTo>
                  <a:pt x="2581024" y="67698"/>
                </a:lnTo>
                <a:close/>
              </a:path>
              <a:path w="3557905" h="1492884">
                <a:moveTo>
                  <a:pt x="2629174" y="66807"/>
                </a:moveTo>
                <a:lnTo>
                  <a:pt x="2625858" y="66807"/>
                </a:lnTo>
                <a:lnTo>
                  <a:pt x="2622587" y="66722"/>
                </a:lnTo>
                <a:lnTo>
                  <a:pt x="2619994" y="64003"/>
                </a:lnTo>
                <a:lnTo>
                  <a:pt x="2620035" y="60732"/>
                </a:lnTo>
                <a:lnTo>
                  <a:pt x="2620122" y="57462"/>
                </a:lnTo>
                <a:lnTo>
                  <a:pt x="2622841" y="54872"/>
                </a:lnTo>
                <a:lnTo>
                  <a:pt x="2629385" y="55042"/>
                </a:lnTo>
                <a:lnTo>
                  <a:pt x="2631979" y="57761"/>
                </a:lnTo>
                <a:lnTo>
                  <a:pt x="2631809" y="64216"/>
                </a:lnTo>
                <a:lnTo>
                  <a:pt x="2629174" y="66807"/>
                </a:lnTo>
                <a:close/>
              </a:path>
              <a:path w="3557905" h="1492884">
                <a:moveTo>
                  <a:pt x="2321197" y="137564"/>
                </a:moveTo>
                <a:lnTo>
                  <a:pt x="2318135" y="137564"/>
                </a:lnTo>
                <a:lnTo>
                  <a:pt x="2315968" y="136247"/>
                </a:lnTo>
                <a:lnTo>
                  <a:pt x="2313632" y="131108"/>
                </a:lnTo>
                <a:lnTo>
                  <a:pt x="2314947" y="127583"/>
                </a:lnTo>
                <a:lnTo>
                  <a:pt x="2317969" y="126266"/>
                </a:lnTo>
                <a:lnTo>
                  <a:pt x="2320940" y="124908"/>
                </a:lnTo>
                <a:lnTo>
                  <a:pt x="2324426" y="126225"/>
                </a:lnTo>
                <a:lnTo>
                  <a:pt x="2327144" y="132170"/>
                </a:lnTo>
                <a:lnTo>
                  <a:pt x="2325829" y="135696"/>
                </a:lnTo>
                <a:lnTo>
                  <a:pt x="2322812" y="137010"/>
                </a:lnTo>
                <a:lnTo>
                  <a:pt x="2322048" y="137394"/>
                </a:lnTo>
                <a:lnTo>
                  <a:pt x="2321197" y="137564"/>
                </a:lnTo>
                <a:close/>
              </a:path>
              <a:path w="3557905" h="1492884">
                <a:moveTo>
                  <a:pt x="2124478" y="247776"/>
                </a:moveTo>
                <a:lnTo>
                  <a:pt x="2121461" y="247776"/>
                </a:lnTo>
                <a:lnTo>
                  <a:pt x="2119547" y="246842"/>
                </a:lnTo>
                <a:lnTo>
                  <a:pt x="2116615" y="242340"/>
                </a:lnTo>
                <a:lnTo>
                  <a:pt x="2117422" y="238688"/>
                </a:lnTo>
                <a:lnTo>
                  <a:pt x="2122861" y="235119"/>
                </a:lnTo>
                <a:lnTo>
                  <a:pt x="2126559" y="235885"/>
                </a:lnTo>
                <a:lnTo>
                  <a:pt x="2130128" y="241363"/>
                </a:lnTo>
                <a:lnTo>
                  <a:pt x="2129364" y="245015"/>
                </a:lnTo>
                <a:lnTo>
                  <a:pt x="2126540" y="246842"/>
                </a:lnTo>
                <a:lnTo>
                  <a:pt x="2125625" y="247479"/>
                </a:lnTo>
                <a:lnTo>
                  <a:pt x="2124478" y="247776"/>
                </a:lnTo>
                <a:close/>
              </a:path>
              <a:path w="3557905" h="1492884">
                <a:moveTo>
                  <a:pt x="2491821" y="79973"/>
                </a:moveTo>
                <a:lnTo>
                  <a:pt x="2488680" y="79973"/>
                </a:lnTo>
                <a:lnTo>
                  <a:pt x="2486214" y="78061"/>
                </a:lnTo>
                <a:lnTo>
                  <a:pt x="2484936" y="72074"/>
                </a:lnTo>
                <a:lnTo>
                  <a:pt x="2487020" y="68930"/>
                </a:lnTo>
                <a:lnTo>
                  <a:pt x="2493394" y="67572"/>
                </a:lnTo>
                <a:lnTo>
                  <a:pt x="2496540" y="69610"/>
                </a:lnTo>
                <a:lnTo>
                  <a:pt x="2497901" y="76023"/>
                </a:lnTo>
                <a:lnTo>
                  <a:pt x="2495859" y="79166"/>
                </a:lnTo>
                <a:lnTo>
                  <a:pt x="2492249" y="79930"/>
                </a:lnTo>
                <a:lnTo>
                  <a:pt x="2491821" y="79973"/>
                </a:lnTo>
                <a:close/>
              </a:path>
              <a:path w="3557905" h="1492884">
                <a:moveTo>
                  <a:pt x="2536149" y="72201"/>
                </a:moveTo>
                <a:lnTo>
                  <a:pt x="2532961" y="72201"/>
                </a:lnTo>
                <a:lnTo>
                  <a:pt x="2530409" y="70033"/>
                </a:lnTo>
                <a:lnTo>
                  <a:pt x="2530027" y="67062"/>
                </a:lnTo>
                <a:lnTo>
                  <a:pt x="2529558" y="63833"/>
                </a:lnTo>
                <a:lnTo>
                  <a:pt x="2531812" y="60861"/>
                </a:lnTo>
                <a:lnTo>
                  <a:pt x="2535086" y="60394"/>
                </a:lnTo>
                <a:lnTo>
                  <a:pt x="2538315" y="59969"/>
                </a:lnTo>
                <a:lnTo>
                  <a:pt x="2541291" y="62219"/>
                </a:lnTo>
                <a:lnTo>
                  <a:pt x="2541755" y="65448"/>
                </a:lnTo>
                <a:lnTo>
                  <a:pt x="2542183" y="68675"/>
                </a:lnTo>
                <a:lnTo>
                  <a:pt x="2539929" y="71690"/>
                </a:lnTo>
                <a:lnTo>
                  <a:pt x="2536149" y="72201"/>
                </a:lnTo>
                <a:close/>
              </a:path>
              <a:path w="3557905" h="1492884">
                <a:moveTo>
                  <a:pt x="1758703" y="513646"/>
                </a:moveTo>
                <a:lnTo>
                  <a:pt x="1755644" y="513646"/>
                </a:lnTo>
                <a:lnTo>
                  <a:pt x="1753816" y="512754"/>
                </a:lnTo>
                <a:lnTo>
                  <a:pt x="1750757" y="508507"/>
                </a:lnTo>
                <a:lnTo>
                  <a:pt x="1751394" y="504811"/>
                </a:lnTo>
                <a:lnTo>
                  <a:pt x="1756706" y="500989"/>
                </a:lnTo>
                <a:lnTo>
                  <a:pt x="1760402" y="501584"/>
                </a:lnTo>
                <a:lnTo>
                  <a:pt x="1764229" y="506935"/>
                </a:lnTo>
                <a:lnTo>
                  <a:pt x="1763589" y="510630"/>
                </a:lnTo>
                <a:lnTo>
                  <a:pt x="1760956" y="512542"/>
                </a:lnTo>
                <a:lnTo>
                  <a:pt x="1759894" y="513264"/>
                </a:lnTo>
                <a:lnTo>
                  <a:pt x="1758703" y="513646"/>
                </a:lnTo>
                <a:close/>
              </a:path>
              <a:path w="3557905" h="1492884">
                <a:moveTo>
                  <a:pt x="2893677" y="119854"/>
                </a:moveTo>
                <a:lnTo>
                  <a:pt x="2890573" y="119854"/>
                </a:lnTo>
                <a:lnTo>
                  <a:pt x="2889980" y="119769"/>
                </a:lnTo>
                <a:lnTo>
                  <a:pt x="2886282" y="118664"/>
                </a:lnTo>
                <a:lnTo>
                  <a:pt x="2884497" y="115352"/>
                </a:lnTo>
                <a:lnTo>
                  <a:pt x="2886369" y="109108"/>
                </a:lnTo>
                <a:lnTo>
                  <a:pt x="2889681" y="107324"/>
                </a:lnTo>
                <a:lnTo>
                  <a:pt x="2892827" y="108258"/>
                </a:lnTo>
                <a:lnTo>
                  <a:pt x="2895972" y="109236"/>
                </a:lnTo>
                <a:lnTo>
                  <a:pt x="2897715" y="112505"/>
                </a:lnTo>
                <a:lnTo>
                  <a:pt x="2896014" y="118197"/>
                </a:lnTo>
                <a:lnTo>
                  <a:pt x="2893677" y="119854"/>
                </a:lnTo>
                <a:close/>
              </a:path>
              <a:path w="3557905" h="1492884">
                <a:moveTo>
                  <a:pt x="3241727" y="185852"/>
                </a:moveTo>
                <a:lnTo>
                  <a:pt x="3239096" y="183221"/>
                </a:lnTo>
                <a:lnTo>
                  <a:pt x="3239134" y="176595"/>
                </a:lnTo>
                <a:lnTo>
                  <a:pt x="3241686" y="174005"/>
                </a:lnTo>
                <a:lnTo>
                  <a:pt x="3244960" y="174005"/>
                </a:lnTo>
                <a:lnTo>
                  <a:pt x="3248230" y="173961"/>
                </a:lnTo>
                <a:lnTo>
                  <a:pt x="3250907" y="176595"/>
                </a:lnTo>
                <a:lnTo>
                  <a:pt x="3250824" y="183221"/>
                </a:lnTo>
                <a:lnTo>
                  <a:pt x="3248272" y="185811"/>
                </a:lnTo>
                <a:lnTo>
                  <a:pt x="3245002" y="185811"/>
                </a:lnTo>
                <a:lnTo>
                  <a:pt x="3241727" y="185852"/>
                </a:lnTo>
                <a:close/>
              </a:path>
              <a:path w="3557905" h="1492884">
                <a:moveTo>
                  <a:pt x="2806770" y="95008"/>
                </a:moveTo>
                <a:lnTo>
                  <a:pt x="2803665" y="95008"/>
                </a:lnTo>
                <a:lnTo>
                  <a:pt x="2803159" y="94964"/>
                </a:lnTo>
                <a:lnTo>
                  <a:pt x="2802649" y="94838"/>
                </a:lnTo>
                <a:lnTo>
                  <a:pt x="2799503" y="93988"/>
                </a:lnTo>
                <a:lnTo>
                  <a:pt x="2797590" y="90761"/>
                </a:lnTo>
                <a:lnTo>
                  <a:pt x="2798484" y="87405"/>
                </a:lnTo>
                <a:lnTo>
                  <a:pt x="2799250" y="84432"/>
                </a:lnTo>
                <a:lnTo>
                  <a:pt x="2802479" y="82522"/>
                </a:lnTo>
                <a:lnTo>
                  <a:pt x="2808812" y="84177"/>
                </a:lnTo>
                <a:lnTo>
                  <a:pt x="2810721" y="87405"/>
                </a:lnTo>
                <a:lnTo>
                  <a:pt x="2809831" y="90761"/>
                </a:lnTo>
                <a:lnTo>
                  <a:pt x="2809193" y="93266"/>
                </a:lnTo>
                <a:lnTo>
                  <a:pt x="2806770" y="95008"/>
                </a:lnTo>
                <a:close/>
              </a:path>
              <a:path w="3557905" h="1492884">
                <a:moveTo>
                  <a:pt x="3470320" y="163343"/>
                </a:moveTo>
                <a:lnTo>
                  <a:pt x="3466838" y="163343"/>
                </a:lnTo>
                <a:lnTo>
                  <a:pt x="3464331" y="161305"/>
                </a:lnTo>
                <a:lnTo>
                  <a:pt x="3463862" y="158460"/>
                </a:lnTo>
                <a:lnTo>
                  <a:pt x="3463269" y="155231"/>
                </a:lnTo>
                <a:lnTo>
                  <a:pt x="3465435" y="152174"/>
                </a:lnTo>
                <a:lnTo>
                  <a:pt x="3468664" y="151622"/>
                </a:lnTo>
                <a:lnTo>
                  <a:pt x="3471893" y="151027"/>
                </a:lnTo>
                <a:lnTo>
                  <a:pt x="3474956" y="153192"/>
                </a:lnTo>
                <a:lnTo>
                  <a:pt x="3476060" y="159648"/>
                </a:lnTo>
                <a:lnTo>
                  <a:pt x="3473893" y="162707"/>
                </a:lnTo>
                <a:lnTo>
                  <a:pt x="3470660" y="163258"/>
                </a:lnTo>
                <a:lnTo>
                  <a:pt x="3470320" y="163343"/>
                </a:lnTo>
                <a:close/>
              </a:path>
              <a:path w="3557905" h="1492884">
                <a:moveTo>
                  <a:pt x="1795294" y="487060"/>
                </a:moveTo>
                <a:lnTo>
                  <a:pt x="1792275" y="487060"/>
                </a:lnTo>
                <a:lnTo>
                  <a:pt x="1790491" y="486209"/>
                </a:lnTo>
                <a:lnTo>
                  <a:pt x="1787347" y="482004"/>
                </a:lnTo>
                <a:lnTo>
                  <a:pt x="1787942" y="478310"/>
                </a:lnTo>
                <a:lnTo>
                  <a:pt x="1793211" y="474403"/>
                </a:lnTo>
                <a:lnTo>
                  <a:pt x="1796909" y="474955"/>
                </a:lnTo>
                <a:lnTo>
                  <a:pt x="1800775" y="480264"/>
                </a:lnTo>
                <a:lnTo>
                  <a:pt x="1800223" y="483959"/>
                </a:lnTo>
                <a:lnTo>
                  <a:pt x="1797587" y="485869"/>
                </a:lnTo>
                <a:lnTo>
                  <a:pt x="1796525" y="486676"/>
                </a:lnTo>
                <a:lnTo>
                  <a:pt x="1795294" y="487060"/>
                </a:lnTo>
                <a:close/>
              </a:path>
              <a:path w="3557905" h="1492884">
                <a:moveTo>
                  <a:pt x="2240494" y="177997"/>
                </a:moveTo>
                <a:lnTo>
                  <a:pt x="2237433" y="177997"/>
                </a:lnTo>
                <a:lnTo>
                  <a:pt x="2235394" y="176850"/>
                </a:lnTo>
                <a:lnTo>
                  <a:pt x="2232760" y="172008"/>
                </a:lnTo>
                <a:lnTo>
                  <a:pt x="2233823" y="168441"/>
                </a:lnTo>
                <a:lnTo>
                  <a:pt x="2239558" y="165297"/>
                </a:lnTo>
                <a:lnTo>
                  <a:pt x="2243171" y="166359"/>
                </a:lnTo>
                <a:lnTo>
                  <a:pt x="2246273" y="172093"/>
                </a:lnTo>
                <a:lnTo>
                  <a:pt x="2245211" y="175703"/>
                </a:lnTo>
                <a:lnTo>
                  <a:pt x="2242364" y="177232"/>
                </a:lnTo>
                <a:lnTo>
                  <a:pt x="2241472" y="177742"/>
                </a:lnTo>
                <a:lnTo>
                  <a:pt x="2240494" y="177997"/>
                </a:lnTo>
                <a:close/>
              </a:path>
              <a:path w="3557905" h="1492884">
                <a:moveTo>
                  <a:pt x="1831629" y="460090"/>
                </a:moveTo>
                <a:lnTo>
                  <a:pt x="1828611" y="460090"/>
                </a:lnTo>
                <a:lnTo>
                  <a:pt x="1826827" y="459240"/>
                </a:lnTo>
                <a:lnTo>
                  <a:pt x="1825636" y="457711"/>
                </a:lnTo>
                <a:lnTo>
                  <a:pt x="1823681" y="455078"/>
                </a:lnTo>
                <a:lnTo>
                  <a:pt x="1824233" y="451382"/>
                </a:lnTo>
                <a:lnTo>
                  <a:pt x="1829460" y="447475"/>
                </a:lnTo>
                <a:lnTo>
                  <a:pt x="1833158" y="447985"/>
                </a:lnTo>
                <a:lnTo>
                  <a:pt x="1835113" y="450619"/>
                </a:lnTo>
                <a:lnTo>
                  <a:pt x="1837067" y="453209"/>
                </a:lnTo>
                <a:lnTo>
                  <a:pt x="1836559" y="456946"/>
                </a:lnTo>
                <a:lnTo>
                  <a:pt x="1832861" y="459706"/>
                </a:lnTo>
                <a:lnTo>
                  <a:pt x="1831629" y="460090"/>
                </a:lnTo>
                <a:close/>
              </a:path>
              <a:path w="3557905" h="1492884">
                <a:moveTo>
                  <a:pt x="2148021" y="197872"/>
                </a:moveTo>
                <a:lnTo>
                  <a:pt x="2145131" y="197872"/>
                </a:lnTo>
                <a:lnTo>
                  <a:pt x="2143261" y="196939"/>
                </a:lnTo>
                <a:lnTo>
                  <a:pt x="2140584" y="192563"/>
                </a:lnTo>
                <a:lnTo>
                  <a:pt x="2141391" y="189081"/>
                </a:lnTo>
                <a:lnTo>
                  <a:pt x="2146703" y="185811"/>
                </a:lnTo>
                <a:lnTo>
                  <a:pt x="2150188" y="186618"/>
                </a:lnTo>
                <a:lnTo>
                  <a:pt x="2153460" y="191926"/>
                </a:lnTo>
                <a:lnTo>
                  <a:pt x="2152653" y="195408"/>
                </a:lnTo>
                <a:lnTo>
                  <a:pt x="2149084" y="197617"/>
                </a:lnTo>
                <a:lnTo>
                  <a:pt x="2148021" y="197872"/>
                </a:lnTo>
                <a:close/>
              </a:path>
              <a:path w="3557905" h="1492884">
                <a:moveTo>
                  <a:pt x="3376614" y="54065"/>
                </a:moveTo>
                <a:lnTo>
                  <a:pt x="3373597" y="54065"/>
                </a:lnTo>
                <a:lnTo>
                  <a:pt x="3371219" y="52238"/>
                </a:lnTo>
                <a:lnTo>
                  <a:pt x="3370709" y="49563"/>
                </a:lnTo>
                <a:lnTo>
                  <a:pt x="3370070" y="46506"/>
                </a:lnTo>
                <a:lnTo>
                  <a:pt x="3372024" y="43532"/>
                </a:lnTo>
                <a:lnTo>
                  <a:pt x="3378146" y="42259"/>
                </a:lnTo>
                <a:lnTo>
                  <a:pt x="3381121" y="44213"/>
                </a:lnTo>
                <a:lnTo>
                  <a:pt x="3382396" y="50328"/>
                </a:lnTo>
                <a:lnTo>
                  <a:pt x="3380441" y="53344"/>
                </a:lnTo>
                <a:lnTo>
                  <a:pt x="3377378" y="53980"/>
                </a:lnTo>
                <a:lnTo>
                  <a:pt x="3376614" y="54065"/>
                </a:lnTo>
                <a:close/>
              </a:path>
              <a:path w="3557905" h="1492884">
                <a:moveTo>
                  <a:pt x="2307128" y="112888"/>
                </a:moveTo>
                <a:lnTo>
                  <a:pt x="2304198" y="112888"/>
                </a:lnTo>
                <a:lnTo>
                  <a:pt x="2302157" y="111613"/>
                </a:lnTo>
                <a:lnTo>
                  <a:pt x="2299949" y="106644"/>
                </a:lnTo>
                <a:lnTo>
                  <a:pt x="2301223" y="103332"/>
                </a:lnTo>
                <a:lnTo>
                  <a:pt x="2306958" y="100784"/>
                </a:lnTo>
                <a:lnTo>
                  <a:pt x="2310274" y="102100"/>
                </a:lnTo>
                <a:lnTo>
                  <a:pt x="2311548" y="104946"/>
                </a:lnTo>
                <a:lnTo>
                  <a:pt x="2312781" y="107791"/>
                </a:lnTo>
                <a:lnTo>
                  <a:pt x="2311507" y="111105"/>
                </a:lnTo>
                <a:lnTo>
                  <a:pt x="2307938" y="112718"/>
                </a:lnTo>
                <a:lnTo>
                  <a:pt x="2307128" y="112888"/>
                </a:lnTo>
                <a:close/>
              </a:path>
              <a:path w="3557905" h="1492884">
                <a:moveTo>
                  <a:pt x="2391189" y="80185"/>
                </a:moveTo>
                <a:lnTo>
                  <a:pt x="2388214" y="80185"/>
                </a:lnTo>
                <a:lnTo>
                  <a:pt x="2386006" y="78698"/>
                </a:lnTo>
                <a:lnTo>
                  <a:pt x="2384263" y="73347"/>
                </a:lnTo>
                <a:lnTo>
                  <a:pt x="2385835" y="70162"/>
                </a:lnTo>
                <a:lnTo>
                  <a:pt x="2391783" y="68209"/>
                </a:lnTo>
                <a:lnTo>
                  <a:pt x="2394970" y="69780"/>
                </a:lnTo>
                <a:lnTo>
                  <a:pt x="2396925" y="75726"/>
                </a:lnTo>
                <a:lnTo>
                  <a:pt x="2395310" y="78911"/>
                </a:lnTo>
                <a:lnTo>
                  <a:pt x="2391783" y="80100"/>
                </a:lnTo>
                <a:lnTo>
                  <a:pt x="2391189" y="80185"/>
                </a:lnTo>
                <a:close/>
              </a:path>
              <a:path w="3557905" h="1492884">
                <a:moveTo>
                  <a:pt x="3420813" y="44509"/>
                </a:moveTo>
                <a:lnTo>
                  <a:pt x="3417838" y="44509"/>
                </a:lnTo>
                <a:lnTo>
                  <a:pt x="3415501" y="42726"/>
                </a:lnTo>
                <a:lnTo>
                  <a:pt x="3414903" y="40092"/>
                </a:lnTo>
                <a:lnTo>
                  <a:pt x="3414181" y="37035"/>
                </a:lnTo>
                <a:lnTo>
                  <a:pt x="3416136" y="34018"/>
                </a:lnTo>
                <a:lnTo>
                  <a:pt x="3422216" y="32660"/>
                </a:lnTo>
                <a:lnTo>
                  <a:pt x="3425233" y="34572"/>
                </a:lnTo>
                <a:lnTo>
                  <a:pt x="3426590" y="40644"/>
                </a:lnTo>
                <a:lnTo>
                  <a:pt x="3424723" y="43659"/>
                </a:lnTo>
                <a:lnTo>
                  <a:pt x="3421664" y="44339"/>
                </a:lnTo>
                <a:lnTo>
                  <a:pt x="3421237" y="44468"/>
                </a:lnTo>
                <a:lnTo>
                  <a:pt x="3420813" y="44509"/>
                </a:lnTo>
                <a:close/>
              </a:path>
              <a:path w="3557905" h="1492884">
                <a:moveTo>
                  <a:pt x="2266289" y="132000"/>
                </a:moveTo>
                <a:lnTo>
                  <a:pt x="2263357" y="132000"/>
                </a:lnTo>
                <a:lnTo>
                  <a:pt x="2261361" y="130853"/>
                </a:lnTo>
                <a:lnTo>
                  <a:pt x="2258981" y="126055"/>
                </a:lnTo>
                <a:lnTo>
                  <a:pt x="2260128" y="122656"/>
                </a:lnTo>
                <a:lnTo>
                  <a:pt x="2262932" y="121297"/>
                </a:lnTo>
                <a:lnTo>
                  <a:pt x="2265737" y="119896"/>
                </a:lnTo>
                <a:lnTo>
                  <a:pt x="2269138" y="121042"/>
                </a:lnTo>
                <a:lnTo>
                  <a:pt x="2270539" y="123846"/>
                </a:lnTo>
                <a:lnTo>
                  <a:pt x="2271900" y="126648"/>
                </a:lnTo>
                <a:lnTo>
                  <a:pt x="2270753" y="130047"/>
                </a:lnTo>
                <a:lnTo>
                  <a:pt x="2267947" y="131405"/>
                </a:lnTo>
                <a:lnTo>
                  <a:pt x="2267140" y="131830"/>
                </a:lnTo>
                <a:lnTo>
                  <a:pt x="2266289" y="132000"/>
                </a:lnTo>
                <a:close/>
              </a:path>
              <a:path w="3557905" h="1492884">
                <a:moveTo>
                  <a:pt x="3464883" y="34188"/>
                </a:moveTo>
                <a:lnTo>
                  <a:pt x="3461866" y="34188"/>
                </a:lnTo>
                <a:lnTo>
                  <a:pt x="3459571" y="32448"/>
                </a:lnTo>
                <a:lnTo>
                  <a:pt x="3458210" y="26841"/>
                </a:lnTo>
                <a:lnTo>
                  <a:pt x="3460082" y="23784"/>
                </a:lnTo>
                <a:lnTo>
                  <a:pt x="3466157" y="22338"/>
                </a:lnTo>
                <a:lnTo>
                  <a:pt x="3469175" y="24165"/>
                </a:lnTo>
                <a:lnTo>
                  <a:pt x="3469938" y="27224"/>
                </a:lnTo>
                <a:lnTo>
                  <a:pt x="3470660" y="30239"/>
                </a:lnTo>
                <a:lnTo>
                  <a:pt x="3468793" y="33296"/>
                </a:lnTo>
                <a:lnTo>
                  <a:pt x="3465776" y="34018"/>
                </a:lnTo>
                <a:lnTo>
                  <a:pt x="3465307" y="34146"/>
                </a:lnTo>
                <a:lnTo>
                  <a:pt x="3464883" y="34188"/>
                </a:lnTo>
                <a:close/>
              </a:path>
              <a:path w="3557905" h="1492884">
                <a:moveTo>
                  <a:pt x="2348779" y="95516"/>
                </a:moveTo>
                <a:lnTo>
                  <a:pt x="2345845" y="95516"/>
                </a:lnTo>
                <a:lnTo>
                  <a:pt x="2343679" y="94158"/>
                </a:lnTo>
                <a:lnTo>
                  <a:pt x="2342828" y="91908"/>
                </a:lnTo>
                <a:lnTo>
                  <a:pt x="2341678" y="89019"/>
                </a:lnTo>
                <a:lnTo>
                  <a:pt x="2343127" y="85749"/>
                </a:lnTo>
                <a:lnTo>
                  <a:pt x="2348945" y="83455"/>
                </a:lnTo>
                <a:lnTo>
                  <a:pt x="2352220" y="84898"/>
                </a:lnTo>
                <a:lnTo>
                  <a:pt x="2354473" y="90717"/>
                </a:lnTo>
                <a:lnTo>
                  <a:pt x="2353029" y="93988"/>
                </a:lnTo>
                <a:lnTo>
                  <a:pt x="2349456" y="95390"/>
                </a:lnTo>
                <a:lnTo>
                  <a:pt x="2348779" y="95516"/>
                </a:lnTo>
                <a:close/>
              </a:path>
              <a:path w="3557905" h="1492884">
                <a:moveTo>
                  <a:pt x="3332204" y="62771"/>
                </a:moveTo>
                <a:lnTo>
                  <a:pt x="3329187" y="62771"/>
                </a:lnTo>
                <a:lnTo>
                  <a:pt x="3326809" y="60861"/>
                </a:lnTo>
                <a:lnTo>
                  <a:pt x="3325705" y="55086"/>
                </a:lnTo>
                <a:lnTo>
                  <a:pt x="3327743" y="52153"/>
                </a:lnTo>
                <a:lnTo>
                  <a:pt x="3330801" y="51560"/>
                </a:lnTo>
                <a:lnTo>
                  <a:pt x="3333906" y="51006"/>
                </a:lnTo>
                <a:lnTo>
                  <a:pt x="3336840" y="53045"/>
                </a:lnTo>
                <a:lnTo>
                  <a:pt x="3337392" y="56104"/>
                </a:lnTo>
                <a:lnTo>
                  <a:pt x="3337985" y="59163"/>
                </a:lnTo>
                <a:lnTo>
                  <a:pt x="3335943" y="62134"/>
                </a:lnTo>
                <a:lnTo>
                  <a:pt x="3332885" y="62686"/>
                </a:lnTo>
                <a:lnTo>
                  <a:pt x="3332204" y="62771"/>
                </a:lnTo>
                <a:close/>
              </a:path>
              <a:path w="3557905" h="1492884">
                <a:moveTo>
                  <a:pt x="2186777" y="174726"/>
                </a:moveTo>
                <a:lnTo>
                  <a:pt x="2183889" y="174726"/>
                </a:lnTo>
                <a:lnTo>
                  <a:pt x="2181975" y="173706"/>
                </a:lnTo>
                <a:lnTo>
                  <a:pt x="2179384" y="169204"/>
                </a:lnTo>
                <a:lnTo>
                  <a:pt x="2180276" y="165722"/>
                </a:lnTo>
                <a:lnTo>
                  <a:pt x="2182996" y="164194"/>
                </a:lnTo>
                <a:lnTo>
                  <a:pt x="2185673" y="162622"/>
                </a:lnTo>
                <a:lnTo>
                  <a:pt x="2189157" y="163555"/>
                </a:lnTo>
                <a:lnTo>
                  <a:pt x="2190730" y="166232"/>
                </a:lnTo>
                <a:lnTo>
                  <a:pt x="2192259" y="168949"/>
                </a:lnTo>
                <a:lnTo>
                  <a:pt x="2191367" y="172389"/>
                </a:lnTo>
                <a:lnTo>
                  <a:pt x="2187754" y="174471"/>
                </a:lnTo>
                <a:lnTo>
                  <a:pt x="2186777" y="174726"/>
                </a:lnTo>
                <a:close/>
              </a:path>
              <a:path w="3557905" h="1492884">
                <a:moveTo>
                  <a:pt x="2226172" y="152684"/>
                </a:moveTo>
                <a:lnTo>
                  <a:pt x="2223284" y="152684"/>
                </a:lnTo>
                <a:lnTo>
                  <a:pt x="2221329" y="151622"/>
                </a:lnTo>
                <a:lnTo>
                  <a:pt x="2218820" y="146950"/>
                </a:lnTo>
                <a:lnTo>
                  <a:pt x="2219841" y="143551"/>
                </a:lnTo>
                <a:lnTo>
                  <a:pt x="2225365" y="140579"/>
                </a:lnTo>
                <a:lnTo>
                  <a:pt x="2228766" y="141598"/>
                </a:lnTo>
                <a:lnTo>
                  <a:pt x="2231739" y="147120"/>
                </a:lnTo>
                <a:lnTo>
                  <a:pt x="2230721" y="150517"/>
                </a:lnTo>
                <a:lnTo>
                  <a:pt x="2227108" y="152471"/>
                </a:lnTo>
                <a:lnTo>
                  <a:pt x="2226172" y="152684"/>
                </a:lnTo>
                <a:close/>
              </a:path>
              <a:path w="3557905" h="1492884">
                <a:moveTo>
                  <a:pt x="2795382" y="56614"/>
                </a:moveTo>
                <a:lnTo>
                  <a:pt x="2792107" y="56614"/>
                </a:lnTo>
                <a:lnTo>
                  <a:pt x="2788750" y="56189"/>
                </a:lnTo>
                <a:lnTo>
                  <a:pt x="2786584" y="53344"/>
                </a:lnTo>
                <a:lnTo>
                  <a:pt x="2787347" y="47143"/>
                </a:lnTo>
                <a:lnTo>
                  <a:pt x="2790194" y="44976"/>
                </a:lnTo>
                <a:lnTo>
                  <a:pt x="2796357" y="45741"/>
                </a:lnTo>
                <a:lnTo>
                  <a:pt x="2798569" y="48586"/>
                </a:lnTo>
                <a:lnTo>
                  <a:pt x="2798187" y="51645"/>
                </a:lnTo>
                <a:lnTo>
                  <a:pt x="2797801" y="54532"/>
                </a:lnTo>
                <a:lnTo>
                  <a:pt x="2795382" y="56614"/>
                </a:lnTo>
                <a:close/>
              </a:path>
              <a:path w="3557905" h="1492884">
                <a:moveTo>
                  <a:pt x="3243005" y="76873"/>
                </a:moveTo>
                <a:lnTo>
                  <a:pt x="3239731" y="76873"/>
                </a:lnTo>
                <a:lnTo>
                  <a:pt x="3237307" y="74791"/>
                </a:lnTo>
                <a:lnTo>
                  <a:pt x="3236926" y="71989"/>
                </a:lnTo>
                <a:lnTo>
                  <a:pt x="3236544" y="68889"/>
                </a:lnTo>
                <a:lnTo>
                  <a:pt x="3238710" y="66041"/>
                </a:lnTo>
                <a:lnTo>
                  <a:pt x="3241814" y="65618"/>
                </a:lnTo>
                <a:lnTo>
                  <a:pt x="3244914" y="65235"/>
                </a:lnTo>
                <a:lnTo>
                  <a:pt x="3247720" y="67443"/>
                </a:lnTo>
                <a:lnTo>
                  <a:pt x="3248147" y="70502"/>
                </a:lnTo>
                <a:lnTo>
                  <a:pt x="3248529" y="73602"/>
                </a:lnTo>
                <a:lnTo>
                  <a:pt x="3246363" y="76448"/>
                </a:lnTo>
                <a:lnTo>
                  <a:pt x="3243005" y="76873"/>
                </a:lnTo>
                <a:close/>
              </a:path>
              <a:path w="3557905" h="1492884">
                <a:moveTo>
                  <a:pt x="3197786" y="82012"/>
                </a:moveTo>
                <a:lnTo>
                  <a:pt x="3194727" y="82012"/>
                </a:lnTo>
                <a:lnTo>
                  <a:pt x="3192262" y="79803"/>
                </a:lnTo>
                <a:lnTo>
                  <a:pt x="3191668" y="73772"/>
                </a:lnTo>
                <a:lnTo>
                  <a:pt x="3193963" y="71012"/>
                </a:lnTo>
                <a:lnTo>
                  <a:pt x="3200168" y="70417"/>
                </a:lnTo>
                <a:lnTo>
                  <a:pt x="3202928" y="72711"/>
                </a:lnTo>
                <a:lnTo>
                  <a:pt x="3203525" y="78911"/>
                </a:lnTo>
                <a:lnTo>
                  <a:pt x="3201272" y="81672"/>
                </a:lnTo>
                <a:lnTo>
                  <a:pt x="3198168" y="81968"/>
                </a:lnTo>
                <a:lnTo>
                  <a:pt x="3197997" y="81968"/>
                </a:lnTo>
                <a:lnTo>
                  <a:pt x="3197786" y="82012"/>
                </a:lnTo>
                <a:close/>
              </a:path>
              <a:path w="3557905" h="1492884">
                <a:moveTo>
                  <a:pt x="3508783" y="23274"/>
                </a:moveTo>
                <a:lnTo>
                  <a:pt x="3505808" y="23274"/>
                </a:lnTo>
                <a:lnTo>
                  <a:pt x="3503513" y="21575"/>
                </a:lnTo>
                <a:lnTo>
                  <a:pt x="3502832" y="19027"/>
                </a:lnTo>
                <a:lnTo>
                  <a:pt x="3502068" y="16011"/>
                </a:lnTo>
                <a:lnTo>
                  <a:pt x="3503894" y="12911"/>
                </a:lnTo>
                <a:lnTo>
                  <a:pt x="3509929" y="11383"/>
                </a:lnTo>
                <a:lnTo>
                  <a:pt x="3513033" y="13207"/>
                </a:lnTo>
                <a:lnTo>
                  <a:pt x="3514560" y="19282"/>
                </a:lnTo>
                <a:lnTo>
                  <a:pt x="3512734" y="22338"/>
                </a:lnTo>
                <a:lnTo>
                  <a:pt x="3509248" y="23232"/>
                </a:lnTo>
                <a:lnTo>
                  <a:pt x="3508783" y="23274"/>
                </a:lnTo>
                <a:close/>
              </a:path>
              <a:path w="3557905" h="1492884">
                <a:moveTo>
                  <a:pt x="3287881" y="70417"/>
                </a:moveTo>
                <a:lnTo>
                  <a:pt x="3284565" y="70417"/>
                </a:lnTo>
                <a:lnTo>
                  <a:pt x="3282145" y="68464"/>
                </a:lnTo>
                <a:lnTo>
                  <a:pt x="3281718" y="65660"/>
                </a:lnTo>
                <a:lnTo>
                  <a:pt x="3281207" y="62601"/>
                </a:lnTo>
                <a:lnTo>
                  <a:pt x="3283332" y="59714"/>
                </a:lnTo>
                <a:lnTo>
                  <a:pt x="3286395" y="59204"/>
                </a:lnTo>
                <a:lnTo>
                  <a:pt x="3289495" y="58738"/>
                </a:lnTo>
                <a:lnTo>
                  <a:pt x="3292384" y="60818"/>
                </a:lnTo>
                <a:lnTo>
                  <a:pt x="3292853" y="63876"/>
                </a:lnTo>
                <a:lnTo>
                  <a:pt x="3293363" y="66977"/>
                </a:lnTo>
                <a:lnTo>
                  <a:pt x="3291238" y="69865"/>
                </a:lnTo>
                <a:lnTo>
                  <a:pt x="3287881" y="70417"/>
                </a:lnTo>
                <a:close/>
              </a:path>
              <a:path w="3557905" h="1492884">
                <a:moveTo>
                  <a:pt x="2747062" y="51261"/>
                </a:moveTo>
                <a:lnTo>
                  <a:pt x="2743958" y="50880"/>
                </a:lnTo>
                <a:lnTo>
                  <a:pt x="2741708" y="48120"/>
                </a:lnTo>
                <a:lnTo>
                  <a:pt x="2742385" y="41919"/>
                </a:lnTo>
                <a:lnTo>
                  <a:pt x="2745190" y="39667"/>
                </a:lnTo>
                <a:lnTo>
                  <a:pt x="2751395" y="40347"/>
                </a:lnTo>
                <a:lnTo>
                  <a:pt x="2753648" y="43151"/>
                </a:lnTo>
                <a:lnTo>
                  <a:pt x="2752968" y="49138"/>
                </a:lnTo>
                <a:lnTo>
                  <a:pt x="2750591" y="51220"/>
                </a:lnTo>
                <a:lnTo>
                  <a:pt x="2747062" y="51220"/>
                </a:lnTo>
                <a:close/>
              </a:path>
              <a:path w="3557905" h="1492884">
                <a:moveTo>
                  <a:pt x="2750544" y="51261"/>
                </a:moveTo>
                <a:lnTo>
                  <a:pt x="2747274" y="51261"/>
                </a:lnTo>
                <a:lnTo>
                  <a:pt x="2747062" y="51220"/>
                </a:lnTo>
                <a:lnTo>
                  <a:pt x="2750591" y="51220"/>
                </a:lnTo>
                <a:close/>
              </a:path>
              <a:path w="3557905" h="1492884">
                <a:moveTo>
                  <a:pt x="2567553" y="44043"/>
                </a:moveTo>
                <a:lnTo>
                  <a:pt x="2564324" y="44043"/>
                </a:lnTo>
                <a:lnTo>
                  <a:pt x="2561859" y="41749"/>
                </a:lnTo>
                <a:lnTo>
                  <a:pt x="2561647" y="38775"/>
                </a:lnTo>
                <a:lnTo>
                  <a:pt x="2561390" y="35675"/>
                </a:lnTo>
                <a:lnTo>
                  <a:pt x="2563726" y="32956"/>
                </a:lnTo>
                <a:lnTo>
                  <a:pt x="2569976" y="32533"/>
                </a:lnTo>
                <a:lnTo>
                  <a:pt x="2572695" y="34868"/>
                </a:lnTo>
                <a:lnTo>
                  <a:pt x="2573118" y="41069"/>
                </a:lnTo>
                <a:lnTo>
                  <a:pt x="2570781" y="43788"/>
                </a:lnTo>
                <a:lnTo>
                  <a:pt x="2567681" y="43999"/>
                </a:lnTo>
                <a:lnTo>
                  <a:pt x="2567553" y="44043"/>
                </a:lnTo>
                <a:close/>
              </a:path>
              <a:path w="3557905" h="1492884">
                <a:moveTo>
                  <a:pt x="2609286" y="42386"/>
                </a:moveTo>
                <a:lnTo>
                  <a:pt x="2606780" y="39837"/>
                </a:lnTo>
                <a:lnTo>
                  <a:pt x="2606734" y="33595"/>
                </a:lnTo>
                <a:lnTo>
                  <a:pt x="2609286" y="31046"/>
                </a:lnTo>
                <a:lnTo>
                  <a:pt x="2615532" y="31046"/>
                </a:lnTo>
                <a:lnTo>
                  <a:pt x="2618080" y="33595"/>
                </a:lnTo>
                <a:lnTo>
                  <a:pt x="2618080" y="39837"/>
                </a:lnTo>
                <a:lnTo>
                  <a:pt x="2615532" y="42344"/>
                </a:lnTo>
                <a:lnTo>
                  <a:pt x="2612428" y="42344"/>
                </a:lnTo>
                <a:lnTo>
                  <a:pt x="2609286" y="42386"/>
                </a:lnTo>
                <a:close/>
              </a:path>
              <a:path w="3557905" h="1492884">
                <a:moveTo>
                  <a:pt x="3152653" y="85537"/>
                </a:moveTo>
                <a:lnTo>
                  <a:pt x="3149553" y="85537"/>
                </a:lnTo>
                <a:lnTo>
                  <a:pt x="3147046" y="83200"/>
                </a:lnTo>
                <a:lnTo>
                  <a:pt x="3146918" y="80185"/>
                </a:lnTo>
                <a:lnTo>
                  <a:pt x="3146748" y="77084"/>
                </a:lnTo>
                <a:lnTo>
                  <a:pt x="3149126" y="74409"/>
                </a:lnTo>
                <a:lnTo>
                  <a:pt x="3155330" y="74069"/>
                </a:lnTo>
                <a:lnTo>
                  <a:pt x="3158011" y="76448"/>
                </a:lnTo>
                <a:lnTo>
                  <a:pt x="3158351" y="82692"/>
                </a:lnTo>
                <a:lnTo>
                  <a:pt x="3155969" y="85323"/>
                </a:lnTo>
                <a:lnTo>
                  <a:pt x="3152740" y="85493"/>
                </a:lnTo>
                <a:close/>
              </a:path>
              <a:path w="3557905" h="1492884">
                <a:moveTo>
                  <a:pt x="2705586" y="46844"/>
                </a:moveTo>
                <a:lnTo>
                  <a:pt x="2702228" y="46844"/>
                </a:lnTo>
                <a:lnTo>
                  <a:pt x="2699082" y="46548"/>
                </a:lnTo>
                <a:lnTo>
                  <a:pt x="2696787" y="43829"/>
                </a:lnTo>
                <a:lnTo>
                  <a:pt x="2697041" y="40729"/>
                </a:lnTo>
                <a:lnTo>
                  <a:pt x="2697339" y="37587"/>
                </a:lnTo>
                <a:lnTo>
                  <a:pt x="2700058" y="35293"/>
                </a:lnTo>
                <a:lnTo>
                  <a:pt x="2703162" y="35590"/>
                </a:lnTo>
                <a:lnTo>
                  <a:pt x="2706262" y="35845"/>
                </a:lnTo>
                <a:lnTo>
                  <a:pt x="2708603" y="38564"/>
                </a:lnTo>
                <a:lnTo>
                  <a:pt x="2708047" y="44636"/>
                </a:lnTo>
                <a:lnTo>
                  <a:pt x="2705586" y="46844"/>
                </a:lnTo>
                <a:close/>
              </a:path>
              <a:path w="3557905" h="1492884">
                <a:moveTo>
                  <a:pt x="2660578" y="43703"/>
                </a:moveTo>
                <a:lnTo>
                  <a:pt x="2657307" y="43703"/>
                </a:lnTo>
                <a:lnTo>
                  <a:pt x="2654203" y="43532"/>
                </a:lnTo>
                <a:lnTo>
                  <a:pt x="2651783" y="40857"/>
                </a:lnTo>
                <a:lnTo>
                  <a:pt x="2652124" y="34657"/>
                </a:lnTo>
                <a:lnTo>
                  <a:pt x="2654759" y="32235"/>
                </a:lnTo>
                <a:lnTo>
                  <a:pt x="2661005" y="32575"/>
                </a:lnTo>
                <a:lnTo>
                  <a:pt x="2663425" y="35250"/>
                </a:lnTo>
                <a:lnTo>
                  <a:pt x="2663088" y="41365"/>
                </a:lnTo>
                <a:lnTo>
                  <a:pt x="2660578" y="43703"/>
                </a:lnTo>
                <a:close/>
              </a:path>
              <a:path w="3557905" h="1492884">
                <a:moveTo>
                  <a:pt x="3065152" y="85960"/>
                </a:moveTo>
                <a:lnTo>
                  <a:pt x="3061923" y="85960"/>
                </a:lnTo>
                <a:lnTo>
                  <a:pt x="3058777" y="85834"/>
                </a:lnTo>
                <a:lnTo>
                  <a:pt x="3056358" y="83200"/>
                </a:lnTo>
                <a:lnTo>
                  <a:pt x="3056611" y="76958"/>
                </a:lnTo>
                <a:lnTo>
                  <a:pt x="3059246" y="74536"/>
                </a:lnTo>
                <a:lnTo>
                  <a:pt x="3065492" y="74791"/>
                </a:lnTo>
                <a:lnTo>
                  <a:pt x="3067916" y="77424"/>
                </a:lnTo>
                <a:lnTo>
                  <a:pt x="3067659" y="83584"/>
                </a:lnTo>
                <a:lnTo>
                  <a:pt x="3065152" y="85960"/>
                </a:lnTo>
                <a:close/>
              </a:path>
              <a:path w="3557905" h="1492884">
                <a:moveTo>
                  <a:pt x="2974845" y="79293"/>
                </a:moveTo>
                <a:lnTo>
                  <a:pt x="2971787" y="79293"/>
                </a:lnTo>
                <a:lnTo>
                  <a:pt x="2971575" y="79251"/>
                </a:lnTo>
                <a:lnTo>
                  <a:pt x="2971405" y="79251"/>
                </a:lnTo>
                <a:lnTo>
                  <a:pt x="2968301" y="78911"/>
                </a:lnTo>
                <a:lnTo>
                  <a:pt x="2966051" y="76151"/>
                </a:lnTo>
                <a:lnTo>
                  <a:pt x="2966346" y="73051"/>
                </a:lnTo>
                <a:lnTo>
                  <a:pt x="2966686" y="69950"/>
                </a:lnTo>
                <a:lnTo>
                  <a:pt x="2969450" y="67698"/>
                </a:lnTo>
                <a:lnTo>
                  <a:pt x="2972550" y="67995"/>
                </a:lnTo>
                <a:lnTo>
                  <a:pt x="2975655" y="68335"/>
                </a:lnTo>
                <a:lnTo>
                  <a:pt x="2977904" y="71095"/>
                </a:lnTo>
                <a:lnTo>
                  <a:pt x="2977311" y="77128"/>
                </a:lnTo>
                <a:lnTo>
                  <a:pt x="2974845" y="79293"/>
                </a:lnTo>
                <a:close/>
              </a:path>
              <a:path w="3557905" h="1492884">
                <a:moveTo>
                  <a:pt x="3552555" y="11934"/>
                </a:moveTo>
                <a:lnTo>
                  <a:pt x="3549579" y="11934"/>
                </a:lnTo>
                <a:lnTo>
                  <a:pt x="3547284" y="10236"/>
                </a:lnTo>
                <a:lnTo>
                  <a:pt x="3545798" y="4713"/>
                </a:lnTo>
                <a:lnTo>
                  <a:pt x="3547624" y="1613"/>
                </a:lnTo>
                <a:lnTo>
                  <a:pt x="3553659" y="0"/>
                </a:lnTo>
                <a:lnTo>
                  <a:pt x="3556763" y="1827"/>
                </a:lnTo>
                <a:lnTo>
                  <a:pt x="3557526" y="4842"/>
                </a:lnTo>
                <a:lnTo>
                  <a:pt x="3557903" y="6251"/>
                </a:lnTo>
                <a:lnTo>
                  <a:pt x="3557903" y="8602"/>
                </a:lnTo>
                <a:lnTo>
                  <a:pt x="3556547" y="10957"/>
                </a:lnTo>
                <a:lnTo>
                  <a:pt x="3553065" y="11849"/>
                </a:lnTo>
                <a:lnTo>
                  <a:pt x="3552555" y="11934"/>
                </a:lnTo>
                <a:close/>
              </a:path>
              <a:path w="3557905" h="1492884">
                <a:moveTo>
                  <a:pt x="2840216" y="62474"/>
                </a:moveTo>
                <a:lnTo>
                  <a:pt x="2837157" y="62474"/>
                </a:lnTo>
                <a:lnTo>
                  <a:pt x="2836646" y="62389"/>
                </a:lnTo>
                <a:lnTo>
                  <a:pt x="2833542" y="62008"/>
                </a:lnTo>
                <a:lnTo>
                  <a:pt x="2831376" y="59163"/>
                </a:lnTo>
                <a:lnTo>
                  <a:pt x="2832227" y="52962"/>
                </a:lnTo>
                <a:lnTo>
                  <a:pt x="2835032" y="50795"/>
                </a:lnTo>
                <a:lnTo>
                  <a:pt x="2841236" y="51645"/>
                </a:lnTo>
                <a:lnTo>
                  <a:pt x="2843403" y="54447"/>
                </a:lnTo>
                <a:lnTo>
                  <a:pt x="2843021" y="57547"/>
                </a:lnTo>
                <a:lnTo>
                  <a:pt x="2842594" y="60394"/>
                </a:lnTo>
                <a:lnTo>
                  <a:pt x="2840216" y="62474"/>
                </a:lnTo>
                <a:close/>
              </a:path>
              <a:path w="3557905" h="1492884">
                <a:moveTo>
                  <a:pt x="2885008" y="68464"/>
                </a:moveTo>
                <a:lnTo>
                  <a:pt x="2881949" y="68464"/>
                </a:lnTo>
                <a:lnTo>
                  <a:pt x="2881480" y="68379"/>
                </a:lnTo>
                <a:lnTo>
                  <a:pt x="2878376" y="67995"/>
                </a:lnTo>
                <a:lnTo>
                  <a:pt x="2876210" y="65150"/>
                </a:lnTo>
                <a:lnTo>
                  <a:pt x="2876591" y="62049"/>
                </a:lnTo>
                <a:lnTo>
                  <a:pt x="2877019" y="58949"/>
                </a:lnTo>
                <a:lnTo>
                  <a:pt x="2879866" y="56784"/>
                </a:lnTo>
                <a:lnTo>
                  <a:pt x="2882966" y="57209"/>
                </a:lnTo>
                <a:lnTo>
                  <a:pt x="2886029" y="57591"/>
                </a:lnTo>
                <a:lnTo>
                  <a:pt x="2888195" y="60436"/>
                </a:lnTo>
                <a:lnTo>
                  <a:pt x="2887813" y="63536"/>
                </a:lnTo>
                <a:lnTo>
                  <a:pt x="2887431" y="66382"/>
                </a:lnTo>
                <a:lnTo>
                  <a:pt x="2885008" y="68464"/>
                </a:lnTo>
                <a:close/>
              </a:path>
              <a:path w="3557905" h="1492884">
                <a:moveTo>
                  <a:pt x="2929883" y="74198"/>
                </a:moveTo>
                <a:lnTo>
                  <a:pt x="2926824" y="74198"/>
                </a:lnTo>
                <a:lnTo>
                  <a:pt x="2926613" y="74154"/>
                </a:lnTo>
                <a:lnTo>
                  <a:pt x="2926355" y="74154"/>
                </a:lnTo>
                <a:lnTo>
                  <a:pt x="2923255" y="73772"/>
                </a:lnTo>
                <a:lnTo>
                  <a:pt x="2921043" y="70927"/>
                </a:lnTo>
                <a:lnTo>
                  <a:pt x="2921811" y="64768"/>
                </a:lnTo>
                <a:lnTo>
                  <a:pt x="2924658" y="62559"/>
                </a:lnTo>
                <a:lnTo>
                  <a:pt x="2930821" y="63325"/>
                </a:lnTo>
                <a:lnTo>
                  <a:pt x="2933029" y="66126"/>
                </a:lnTo>
                <a:lnTo>
                  <a:pt x="2932689" y="69227"/>
                </a:lnTo>
                <a:lnTo>
                  <a:pt x="2932307" y="72074"/>
                </a:lnTo>
                <a:lnTo>
                  <a:pt x="2929883" y="74198"/>
                </a:lnTo>
                <a:close/>
              </a:path>
              <a:path w="3557905" h="1492884">
                <a:moveTo>
                  <a:pt x="3019936" y="83328"/>
                </a:moveTo>
                <a:lnTo>
                  <a:pt x="3016579" y="83328"/>
                </a:lnTo>
                <a:lnTo>
                  <a:pt x="3013475" y="83073"/>
                </a:lnTo>
                <a:lnTo>
                  <a:pt x="3011138" y="80355"/>
                </a:lnTo>
                <a:lnTo>
                  <a:pt x="3011350" y="77254"/>
                </a:lnTo>
                <a:lnTo>
                  <a:pt x="3011607" y="74154"/>
                </a:lnTo>
                <a:lnTo>
                  <a:pt x="3014326" y="71819"/>
                </a:lnTo>
                <a:lnTo>
                  <a:pt x="3017430" y="72030"/>
                </a:lnTo>
                <a:lnTo>
                  <a:pt x="3020530" y="72286"/>
                </a:lnTo>
                <a:lnTo>
                  <a:pt x="3022866" y="75004"/>
                </a:lnTo>
                <a:lnTo>
                  <a:pt x="3022655" y="78105"/>
                </a:lnTo>
                <a:lnTo>
                  <a:pt x="3022402" y="81076"/>
                </a:lnTo>
                <a:lnTo>
                  <a:pt x="3019936" y="83328"/>
                </a:lnTo>
                <a:close/>
              </a:path>
              <a:path w="3557905" h="1492884">
                <a:moveTo>
                  <a:pt x="3110496" y="86810"/>
                </a:moveTo>
                <a:lnTo>
                  <a:pt x="3104250" y="86810"/>
                </a:lnTo>
                <a:lnTo>
                  <a:pt x="3101702" y="84305"/>
                </a:lnTo>
                <a:lnTo>
                  <a:pt x="3101743" y="78020"/>
                </a:lnTo>
                <a:lnTo>
                  <a:pt x="3104209" y="75512"/>
                </a:lnTo>
                <a:lnTo>
                  <a:pt x="3110455" y="75512"/>
                </a:lnTo>
                <a:lnTo>
                  <a:pt x="3112961" y="78020"/>
                </a:lnTo>
                <a:lnTo>
                  <a:pt x="3112960" y="84305"/>
                </a:lnTo>
                <a:lnTo>
                  <a:pt x="3110496" y="86810"/>
                </a:lnTo>
                <a:close/>
              </a:path>
              <a:path w="3557905" h="1492884">
                <a:moveTo>
                  <a:pt x="2522590" y="48841"/>
                </a:moveTo>
                <a:lnTo>
                  <a:pt x="2519532" y="48841"/>
                </a:lnTo>
                <a:lnTo>
                  <a:pt x="2517108" y="46803"/>
                </a:lnTo>
                <a:lnTo>
                  <a:pt x="2516726" y="43958"/>
                </a:lnTo>
                <a:lnTo>
                  <a:pt x="2516257" y="40899"/>
                </a:lnTo>
                <a:lnTo>
                  <a:pt x="2518428" y="38012"/>
                </a:lnTo>
                <a:lnTo>
                  <a:pt x="2524632" y="37162"/>
                </a:lnTo>
                <a:lnTo>
                  <a:pt x="2527479" y="39285"/>
                </a:lnTo>
                <a:lnTo>
                  <a:pt x="2528330" y="45486"/>
                </a:lnTo>
                <a:lnTo>
                  <a:pt x="2526205" y="48331"/>
                </a:lnTo>
                <a:lnTo>
                  <a:pt x="2523101" y="48756"/>
                </a:lnTo>
                <a:lnTo>
                  <a:pt x="2522590" y="48841"/>
                </a:lnTo>
                <a:close/>
              </a:path>
              <a:path w="3557905" h="1492884">
                <a:moveTo>
                  <a:pt x="1925037" y="352129"/>
                </a:moveTo>
                <a:lnTo>
                  <a:pt x="1922105" y="352129"/>
                </a:lnTo>
                <a:lnTo>
                  <a:pt x="1920406" y="351322"/>
                </a:lnTo>
                <a:lnTo>
                  <a:pt x="1917430" y="347328"/>
                </a:lnTo>
                <a:lnTo>
                  <a:pt x="1917982" y="343804"/>
                </a:lnTo>
                <a:lnTo>
                  <a:pt x="1922998" y="340065"/>
                </a:lnTo>
                <a:lnTo>
                  <a:pt x="1926525" y="340619"/>
                </a:lnTo>
                <a:lnTo>
                  <a:pt x="1930265" y="345629"/>
                </a:lnTo>
                <a:lnTo>
                  <a:pt x="1929713" y="349155"/>
                </a:lnTo>
                <a:lnTo>
                  <a:pt x="1926185" y="351789"/>
                </a:lnTo>
                <a:lnTo>
                  <a:pt x="1925037" y="352129"/>
                </a:lnTo>
                <a:close/>
              </a:path>
              <a:path w="3557905" h="1492884">
                <a:moveTo>
                  <a:pt x="1998090" y="298826"/>
                </a:moveTo>
                <a:lnTo>
                  <a:pt x="1995199" y="298826"/>
                </a:lnTo>
                <a:lnTo>
                  <a:pt x="1993458" y="297978"/>
                </a:lnTo>
                <a:lnTo>
                  <a:pt x="1990526" y="293942"/>
                </a:lnTo>
                <a:lnTo>
                  <a:pt x="1991120" y="290375"/>
                </a:lnTo>
                <a:lnTo>
                  <a:pt x="1996179" y="286765"/>
                </a:lnTo>
                <a:lnTo>
                  <a:pt x="1999704" y="287317"/>
                </a:lnTo>
                <a:lnTo>
                  <a:pt x="2003361" y="292414"/>
                </a:lnTo>
                <a:lnTo>
                  <a:pt x="2002765" y="295939"/>
                </a:lnTo>
                <a:lnTo>
                  <a:pt x="2000215" y="297764"/>
                </a:lnTo>
                <a:lnTo>
                  <a:pt x="1999237" y="298486"/>
                </a:lnTo>
                <a:lnTo>
                  <a:pt x="1998090" y="298826"/>
                </a:lnTo>
                <a:close/>
              </a:path>
              <a:path w="3557905" h="1492884">
                <a:moveTo>
                  <a:pt x="2034978" y="272665"/>
                </a:moveTo>
                <a:lnTo>
                  <a:pt x="2032088" y="272665"/>
                </a:lnTo>
                <a:lnTo>
                  <a:pt x="2030303" y="271815"/>
                </a:lnTo>
                <a:lnTo>
                  <a:pt x="2029241" y="270243"/>
                </a:lnTo>
                <a:lnTo>
                  <a:pt x="2027413" y="267694"/>
                </a:lnTo>
                <a:lnTo>
                  <a:pt x="2028052" y="264171"/>
                </a:lnTo>
                <a:lnTo>
                  <a:pt x="2033150" y="260602"/>
                </a:lnTo>
                <a:lnTo>
                  <a:pt x="2036678" y="261197"/>
                </a:lnTo>
                <a:lnTo>
                  <a:pt x="2038462" y="263787"/>
                </a:lnTo>
                <a:lnTo>
                  <a:pt x="2040290" y="266336"/>
                </a:lnTo>
                <a:lnTo>
                  <a:pt x="2039653" y="269862"/>
                </a:lnTo>
                <a:lnTo>
                  <a:pt x="2037103" y="271645"/>
                </a:lnTo>
                <a:lnTo>
                  <a:pt x="2036082" y="272325"/>
                </a:lnTo>
                <a:lnTo>
                  <a:pt x="2034978" y="272665"/>
                </a:lnTo>
                <a:close/>
              </a:path>
              <a:path w="3557905" h="1492884">
                <a:moveTo>
                  <a:pt x="2072205" y="247012"/>
                </a:moveTo>
                <a:lnTo>
                  <a:pt x="2069316" y="247012"/>
                </a:lnTo>
                <a:lnTo>
                  <a:pt x="2067530" y="246162"/>
                </a:lnTo>
                <a:lnTo>
                  <a:pt x="2064683" y="241959"/>
                </a:lnTo>
                <a:lnTo>
                  <a:pt x="2065363" y="238433"/>
                </a:lnTo>
                <a:lnTo>
                  <a:pt x="2070505" y="234949"/>
                </a:lnTo>
                <a:lnTo>
                  <a:pt x="2074033" y="235629"/>
                </a:lnTo>
                <a:lnTo>
                  <a:pt x="2077517" y="240768"/>
                </a:lnTo>
                <a:lnTo>
                  <a:pt x="2076838" y="244294"/>
                </a:lnTo>
                <a:lnTo>
                  <a:pt x="2073311" y="246714"/>
                </a:lnTo>
                <a:lnTo>
                  <a:pt x="2072205" y="247012"/>
                </a:lnTo>
                <a:close/>
              </a:path>
              <a:path w="3557905" h="1492884">
                <a:moveTo>
                  <a:pt x="2478180" y="56614"/>
                </a:moveTo>
                <a:lnTo>
                  <a:pt x="2475163" y="56614"/>
                </a:lnTo>
                <a:lnTo>
                  <a:pt x="2472826" y="54745"/>
                </a:lnTo>
                <a:lnTo>
                  <a:pt x="2472233" y="52112"/>
                </a:lnTo>
                <a:lnTo>
                  <a:pt x="2471635" y="49053"/>
                </a:lnTo>
                <a:lnTo>
                  <a:pt x="2473590" y="46038"/>
                </a:lnTo>
                <a:lnTo>
                  <a:pt x="2479711" y="44764"/>
                </a:lnTo>
                <a:lnTo>
                  <a:pt x="2482687" y="46759"/>
                </a:lnTo>
                <a:lnTo>
                  <a:pt x="2483961" y="52833"/>
                </a:lnTo>
                <a:lnTo>
                  <a:pt x="2482006" y="55849"/>
                </a:lnTo>
                <a:lnTo>
                  <a:pt x="2478562" y="56570"/>
                </a:lnTo>
                <a:lnTo>
                  <a:pt x="2478180" y="56614"/>
                </a:lnTo>
                <a:close/>
              </a:path>
              <a:path w="3557905" h="1492884">
                <a:moveTo>
                  <a:pt x="2109859" y="222038"/>
                </a:moveTo>
                <a:lnTo>
                  <a:pt x="2106968" y="222038"/>
                </a:lnTo>
                <a:lnTo>
                  <a:pt x="2105140" y="221146"/>
                </a:lnTo>
                <a:lnTo>
                  <a:pt x="2102378" y="216858"/>
                </a:lnTo>
                <a:lnTo>
                  <a:pt x="2103100" y="213374"/>
                </a:lnTo>
                <a:lnTo>
                  <a:pt x="2108371" y="209977"/>
                </a:lnTo>
                <a:lnTo>
                  <a:pt x="2111855" y="210698"/>
                </a:lnTo>
                <a:lnTo>
                  <a:pt x="2115254" y="215922"/>
                </a:lnTo>
                <a:lnTo>
                  <a:pt x="2114490" y="219448"/>
                </a:lnTo>
                <a:lnTo>
                  <a:pt x="2111899" y="221146"/>
                </a:lnTo>
                <a:lnTo>
                  <a:pt x="2110921" y="221741"/>
                </a:lnTo>
                <a:lnTo>
                  <a:pt x="2109859" y="222038"/>
                </a:lnTo>
                <a:close/>
              </a:path>
              <a:path w="3557905" h="1492884">
                <a:moveTo>
                  <a:pt x="2434326" y="67147"/>
                </a:moveTo>
                <a:lnTo>
                  <a:pt x="2431350" y="67147"/>
                </a:lnTo>
                <a:lnTo>
                  <a:pt x="2429055" y="65490"/>
                </a:lnTo>
                <a:lnTo>
                  <a:pt x="2427565" y="59926"/>
                </a:lnTo>
                <a:lnTo>
                  <a:pt x="2429354" y="56825"/>
                </a:lnTo>
                <a:lnTo>
                  <a:pt x="2435388" y="55212"/>
                </a:lnTo>
                <a:lnTo>
                  <a:pt x="2438488" y="56996"/>
                </a:lnTo>
                <a:lnTo>
                  <a:pt x="2440102" y="63026"/>
                </a:lnTo>
                <a:lnTo>
                  <a:pt x="2438318" y="66126"/>
                </a:lnTo>
                <a:lnTo>
                  <a:pt x="2434836" y="67062"/>
                </a:lnTo>
                <a:lnTo>
                  <a:pt x="2434326" y="67147"/>
                </a:lnTo>
                <a:close/>
              </a:path>
              <a:path w="3557905" h="1492884">
                <a:moveTo>
                  <a:pt x="1961457" y="325371"/>
                </a:moveTo>
                <a:lnTo>
                  <a:pt x="1958568" y="325371"/>
                </a:lnTo>
                <a:lnTo>
                  <a:pt x="1956825" y="324564"/>
                </a:lnTo>
                <a:lnTo>
                  <a:pt x="1953893" y="320530"/>
                </a:lnTo>
                <a:lnTo>
                  <a:pt x="1954445" y="317005"/>
                </a:lnTo>
                <a:lnTo>
                  <a:pt x="1956952" y="315136"/>
                </a:lnTo>
                <a:lnTo>
                  <a:pt x="1959461" y="313309"/>
                </a:lnTo>
                <a:lnTo>
                  <a:pt x="1963030" y="313861"/>
                </a:lnTo>
                <a:lnTo>
                  <a:pt x="1966684" y="318873"/>
                </a:lnTo>
                <a:lnTo>
                  <a:pt x="1966132" y="322440"/>
                </a:lnTo>
                <a:lnTo>
                  <a:pt x="1963625" y="324267"/>
                </a:lnTo>
                <a:lnTo>
                  <a:pt x="1962604" y="324989"/>
                </a:lnTo>
                <a:lnTo>
                  <a:pt x="1961457" y="325371"/>
                </a:lnTo>
                <a:close/>
              </a:path>
              <a:path w="3557905" h="1492884">
                <a:moveTo>
                  <a:pt x="1852282" y="405854"/>
                </a:moveTo>
                <a:lnTo>
                  <a:pt x="1849393" y="405854"/>
                </a:lnTo>
                <a:lnTo>
                  <a:pt x="1847650" y="405089"/>
                </a:lnTo>
                <a:lnTo>
                  <a:pt x="1844718" y="401055"/>
                </a:lnTo>
                <a:lnTo>
                  <a:pt x="1845229" y="397530"/>
                </a:lnTo>
                <a:lnTo>
                  <a:pt x="1850285" y="393835"/>
                </a:lnTo>
                <a:lnTo>
                  <a:pt x="1853813" y="394345"/>
                </a:lnTo>
                <a:lnTo>
                  <a:pt x="1857509" y="399399"/>
                </a:lnTo>
                <a:lnTo>
                  <a:pt x="1856957" y="402924"/>
                </a:lnTo>
                <a:lnTo>
                  <a:pt x="1854450" y="404749"/>
                </a:lnTo>
                <a:lnTo>
                  <a:pt x="1853473" y="405514"/>
                </a:lnTo>
                <a:lnTo>
                  <a:pt x="1852282" y="405854"/>
                </a:lnTo>
                <a:close/>
              </a:path>
              <a:path w="3557905" h="1492884">
                <a:moveTo>
                  <a:pt x="1888660" y="379011"/>
                </a:moveTo>
                <a:lnTo>
                  <a:pt x="1885769" y="379011"/>
                </a:lnTo>
                <a:lnTo>
                  <a:pt x="1884070" y="378204"/>
                </a:lnTo>
                <a:lnTo>
                  <a:pt x="1881096" y="374212"/>
                </a:lnTo>
                <a:lnTo>
                  <a:pt x="1881604" y="370687"/>
                </a:lnTo>
                <a:lnTo>
                  <a:pt x="1884113" y="368818"/>
                </a:lnTo>
                <a:lnTo>
                  <a:pt x="1886620" y="366994"/>
                </a:lnTo>
                <a:lnTo>
                  <a:pt x="1890189" y="367502"/>
                </a:lnTo>
                <a:lnTo>
                  <a:pt x="1892017" y="370009"/>
                </a:lnTo>
                <a:lnTo>
                  <a:pt x="1893887" y="372514"/>
                </a:lnTo>
                <a:lnTo>
                  <a:pt x="1893376" y="376039"/>
                </a:lnTo>
                <a:lnTo>
                  <a:pt x="1889851" y="378673"/>
                </a:lnTo>
                <a:lnTo>
                  <a:pt x="1888660" y="379011"/>
                </a:lnTo>
                <a:close/>
              </a:path>
            </a:pathLst>
          </a:custGeom>
          <a:solidFill>
            <a:srgbClr val="F537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5467" y="819508"/>
            <a:ext cx="389001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55"/>
              <a:t>MODELLING</a:t>
            </a:r>
            <a:endParaRPr sz="5000"/>
          </a:p>
        </p:txBody>
      </p:sp>
      <p:sp>
        <p:nvSpPr>
          <p:cNvPr id="7" name="object 7" descr=""/>
          <p:cNvSpPr txBox="1"/>
          <p:nvPr/>
        </p:nvSpPr>
        <p:spPr>
          <a:xfrm>
            <a:off x="41324" y="1794804"/>
            <a:ext cx="18205450" cy="7110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7820" marR="555625" indent="745490">
              <a:lnSpc>
                <a:spcPct val="115500"/>
              </a:lnSpc>
              <a:spcBef>
                <a:spcPts val="100"/>
              </a:spcBef>
              <a:buAutoNum type="arabicPeriod"/>
              <a:tabLst>
                <a:tab pos="1083310" algn="l"/>
              </a:tabLst>
            </a:pPr>
            <a:r>
              <a:rPr dirty="0" sz="3300" spc="-220">
                <a:latin typeface="Arial Black"/>
                <a:cs typeface="Arial Black"/>
              </a:rPr>
              <a:t>Data</a:t>
            </a:r>
            <a:r>
              <a:rPr dirty="0" sz="3300" spc="-290">
                <a:latin typeface="Arial Black"/>
                <a:cs typeface="Arial Black"/>
              </a:rPr>
              <a:t> </a:t>
            </a:r>
            <a:r>
              <a:rPr dirty="0" sz="3300" spc="-185">
                <a:latin typeface="Arial Black"/>
                <a:cs typeface="Arial Black"/>
              </a:rPr>
              <a:t>Collection:</a:t>
            </a:r>
            <a:r>
              <a:rPr dirty="0" sz="3300" spc="-254">
                <a:latin typeface="Arial Black"/>
                <a:cs typeface="Arial Black"/>
              </a:rPr>
              <a:t> </a:t>
            </a:r>
            <a:r>
              <a:rPr dirty="0" sz="3300" spc="-85">
                <a:latin typeface="Verdana"/>
                <a:cs typeface="Verdana"/>
              </a:rPr>
              <a:t>Gather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165">
                <a:latin typeface="Verdana"/>
                <a:cs typeface="Verdana"/>
              </a:rPr>
              <a:t>a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60">
                <a:latin typeface="Verdana"/>
                <a:cs typeface="Verdana"/>
              </a:rPr>
              <a:t>dataset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60">
                <a:latin typeface="Verdana"/>
                <a:cs typeface="Verdana"/>
              </a:rPr>
              <a:t>of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105">
                <a:latin typeface="Verdana"/>
                <a:cs typeface="Verdana"/>
              </a:rPr>
              <a:t>songs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80">
                <a:latin typeface="Verdana"/>
                <a:cs typeface="Verdana"/>
              </a:rPr>
              <a:t>along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with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their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attributes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such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135">
                <a:latin typeface="Verdana"/>
                <a:cs typeface="Verdana"/>
              </a:rPr>
              <a:t>as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title, </a:t>
            </a:r>
            <a:r>
              <a:rPr dirty="0" sz="3300" spc="-90">
                <a:latin typeface="Verdana"/>
                <a:cs typeface="Verdana"/>
              </a:rPr>
              <a:t>artist,</a:t>
            </a:r>
            <a:r>
              <a:rPr dirty="0" sz="3300" spc="-325">
                <a:latin typeface="Verdana"/>
                <a:cs typeface="Verdana"/>
              </a:rPr>
              <a:t> </a:t>
            </a:r>
            <a:r>
              <a:rPr dirty="0" sz="3300" spc="-150">
                <a:latin typeface="Verdana"/>
                <a:cs typeface="Verdana"/>
              </a:rPr>
              <a:t>genre,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50">
                <a:latin typeface="Verdana"/>
                <a:cs typeface="Verdana"/>
              </a:rPr>
              <a:t>and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possibly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95">
                <a:latin typeface="Verdana"/>
                <a:cs typeface="Verdana"/>
              </a:rPr>
              <a:t>some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85">
                <a:latin typeface="Verdana"/>
                <a:cs typeface="Verdana"/>
              </a:rPr>
              <a:t>metadata</a:t>
            </a:r>
            <a:r>
              <a:rPr dirty="0" sz="3300" spc="-325">
                <a:latin typeface="Verdana"/>
                <a:cs typeface="Verdana"/>
              </a:rPr>
              <a:t> </a:t>
            </a:r>
            <a:r>
              <a:rPr dirty="0" sz="3300" spc="-95">
                <a:latin typeface="Verdana"/>
                <a:cs typeface="Verdana"/>
              </a:rPr>
              <a:t>like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30">
                <a:latin typeface="Verdana"/>
                <a:cs typeface="Verdana"/>
              </a:rPr>
              <a:t>mood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or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emotion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155">
                <a:latin typeface="Verdana"/>
                <a:cs typeface="Verdana"/>
              </a:rPr>
              <a:t>tags.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30">
                <a:latin typeface="Verdana"/>
                <a:cs typeface="Verdana"/>
              </a:rPr>
              <a:t>You</a:t>
            </a:r>
            <a:r>
              <a:rPr dirty="0" sz="3300" spc="-325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can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obtain</a:t>
            </a:r>
            <a:endParaRPr sz="3300">
              <a:latin typeface="Verdana"/>
              <a:cs typeface="Verdana"/>
            </a:endParaRPr>
          </a:p>
          <a:p>
            <a:pPr marL="4341495">
              <a:lnSpc>
                <a:spcPct val="100000"/>
              </a:lnSpc>
              <a:spcBef>
                <a:spcPts val="615"/>
              </a:spcBef>
            </a:pPr>
            <a:r>
              <a:rPr dirty="0" sz="3300" spc="-40">
                <a:latin typeface="Verdana"/>
                <a:cs typeface="Verdana"/>
              </a:rPr>
              <a:t>this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60">
                <a:latin typeface="Verdana"/>
                <a:cs typeface="Verdana"/>
              </a:rPr>
              <a:t>data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from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online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65">
                <a:latin typeface="Verdana"/>
                <a:cs typeface="Verdana"/>
              </a:rPr>
              <a:t>music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65">
                <a:latin typeface="Verdana"/>
                <a:cs typeface="Verdana"/>
              </a:rPr>
              <a:t>databases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or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API</a:t>
            </a:r>
            <a:endParaRPr sz="3300">
              <a:latin typeface="Verdana"/>
              <a:cs typeface="Verdana"/>
            </a:endParaRPr>
          </a:p>
          <a:p>
            <a:pPr marL="1116965" marR="1193800" indent="-447040">
              <a:lnSpc>
                <a:spcPct val="115500"/>
              </a:lnSpc>
              <a:buAutoNum type="arabicPeriod" startAt="2"/>
              <a:tabLst>
                <a:tab pos="4784725" algn="l"/>
              </a:tabLst>
            </a:pPr>
            <a:r>
              <a:rPr dirty="0" sz="3300" spc="-254">
                <a:latin typeface="Arial Black"/>
                <a:cs typeface="Arial Black"/>
              </a:rPr>
              <a:t>User </a:t>
            </a:r>
            <a:r>
              <a:rPr dirty="0" sz="3300" spc="-190">
                <a:latin typeface="Arial Black"/>
                <a:cs typeface="Arial Black"/>
              </a:rPr>
              <a:t>Interaction</a:t>
            </a:r>
            <a:r>
              <a:rPr dirty="0" sz="3300" spc="-254">
                <a:latin typeface="Arial Black"/>
                <a:cs typeface="Arial Black"/>
              </a:rPr>
              <a:t> </a:t>
            </a:r>
            <a:r>
              <a:rPr dirty="0" sz="3300" spc="-215">
                <a:latin typeface="Arial Black"/>
                <a:cs typeface="Arial Black"/>
              </a:rPr>
              <a:t>Data:</a:t>
            </a:r>
            <a:r>
              <a:rPr dirty="0" sz="3300" spc="-220">
                <a:latin typeface="Arial Black"/>
                <a:cs typeface="Arial Black"/>
              </a:rPr>
              <a:t> </a:t>
            </a:r>
            <a:r>
              <a:rPr dirty="0" sz="3300" spc="-100">
                <a:latin typeface="Verdana"/>
                <a:cs typeface="Verdana"/>
              </a:rPr>
              <a:t>Simulate</a:t>
            </a:r>
            <a:r>
              <a:rPr dirty="0" sz="3300" spc="-27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or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collect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80">
                <a:latin typeface="Verdana"/>
                <a:cs typeface="Verdana"/>
              </a:rPr>
              <a:t>user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interaction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110">
                <a:latin typeface="Verdana"/>
                <a:cs typeface="Verdana"/>
              </a:rPr>
              <a:t>data,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including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20">
                <a:latin typeface="Verdana"/>
                <a:cs typeface="Verdana"/>
              </a:rPr>
              <a:t>song </a:t>
            </a:r>
            <a:r>
              <a:rPr dirty="0" sz="3300" spc="-20">
                <a:latin typeface="Verdana"/>
                <a:cs typeface="Verdana"/>
              </a:rPr>
              <a:t>	</a:t>
            </a:r>
            <a:r>
              <a:rPr dirty="0" sz="3300" spc="-55">
                <a:latin typeface="Verdana"/>
                <a:cs typeface="Verdana"/>
              </a:rPr>
              <a:t>listening</a:t>
            </a:r>
            <a:r>
              <a:rPr dirty="0" sz="3300" spc="-300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history</a:t>
            </a:r>
            <a:r>
              <a:rPr dirty="0" sz="3300" spc="-295">
                <a:latin typeface="Verdana"/>
                <a:cs typeface="Verdana"/>
              </a:rPr>
              <a:t> </a:t>
            </a:r>
            <a:r>
              <a:rPr dirty="0" sz="3300" spc="-50">
                <a:latin typeface="Verdana"/>
                <a:cs typeface="Verdana"/>
              </a:rPr>
              <a:t>and</a:t>
            </a:r>
            <a:r>
              <a:rPr dirty="0" sz="3300" spc="-295">
                <a:latin typeface="Verdana"/>
                <a:cs typeface="Verdana"/>
              </a:rPr>
              <a:t> </a:t>
            </a:r>
            <a:r>
              <a:rPr dirty="0" sz="3300" spc="-90">
                <a:latin typeface="Verdana"/>
                <a:cs typeface="Verdana"/>
              </a:rPr>
              <a:t>ratings</a:t>
            </a:r>
            <a:r>
              <a:rPr dirty="0" sz="3300" spc="-29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if</a:t>
            </a:r>
            <a:r>
              <a:rPr dirty="0" sz="3300" spc="-295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available.</a:t>
            </a:r>
            <a:endParaRPr sz="3300">
              <a:latin typeface="Verdana"/>
              <a:cs typeface="Verdana"/>
            </a:endParaRPr>
          </a:p>
          <a:p>
            <a:pPr marL="168275" marR="160655" indent="1446530">
              <a:lnSpc>
                <a:spcPct val="115500"/>
              </a:lnSpc>
              <a:spcBef>
                <a:spcPts val="890"/>
              </a:spcBef>
              <a:buAutoNum type="arabicPeriod" startAt="2"/>
              <a:tabLst>
                <a:tab pos="1614805" algn="l"/>
              </a:tabLst>
            </a:pPr>
            <a:r>
              <a:rPr dirty="0" sz="3300" spc="-180">
                <a:latin typeface="Arial Black"/>
                <a:cs typeface="Arial Black"/>
              </a:rPr>
              <a:t>Similarity</a:t>
            </a:r>
            <a:r>
              <a:rPr dirty="0" sz="3300" spc="-280">
                <a:latin typeface="Arial Black"/>
                <a:cs typeface="Arial Black"/>
              </a:rPr>
              <a:t> </a:t>
            </a:r>
            <a:r>
              <a:rPr dirty="0" sz="3300" spc="-35">
                <a:latin typeface="Arial Black"/>
                <a:cs typeface="Arial Black"/>
              </a:rPr>
              <a:t>:</a:t>
            </a:r>
            <a:r>
              <a:rPr dirty="0" sz="3300" spc="-35">
                <a:latin typeface="Verdana"/>
                <a:cs typeface="Verdana"/>
              </a:rPr>
              <a:t>Calculate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the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70">
                <a:latin typeface="Verdana"/>
                <a:cs typeface="Verdana"/>
              </a:rPr>
              <a:t>similarity</a:t>
            </a:r>
            <a:r>
              <a:rPr dirty="0" sz="3300" spc="-310">
                <a:latin typeface="Verdana"/>
                <a:cs typeface="Verdana"/>
              </a:rPr>
              <a:t> </a:t>
            </a:r>
            <a:r>
              <a:rPr dirty="0" sz="3300" spc="-50">
                <a:latin typeface="Verdana"/>
                <a:cs typeface="Verdana"/>
              </a:rPr>
              <a:t>between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105">
                <a:latin typeface="Verdana"/>
                <a:cs typeface="Verdana"/>
              </a:rPr>
              <a:t>songs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based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30">
                <a:latin typeface="Verdana"/>
                <a:cs typeface="Verdana"/>
              </a:rPr>
              <a:t>on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their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70">
                <a:latin typeface="Verdana"/>
                <a:cs typeface="Verdana"/>
              </a:rPr>
              <a:t>attributes.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20">
                <a:latin typeface="Verdana"/>
                <a:cs typeface="Verdana"/>
              </a:rPr>
              <a:t>This </a:t>
            </a:r>
            <a:r>
              <a:rPr dirty="0" sz="3300">
                <a:latin typeface="Verdana"/>
                <a:cs typeface="Verdana"/>
              </a:rPr>
              <a:t>could</a:t>
            </a:r>
            <a:r>
              <a:rPr dirty="0" sz="3300" spc="-285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involve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95">
                <a:latin typeface="Verdana"/>
                <a:cs typeface="Verdana"/>
              </a:rPr>
              <a:t>using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techniques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95">
                <a:latin typeface="Verdana"/>
                <a:cs typeface="Verdana"/>
              </a:rPr>
              <a:t>like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cosine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70">
                <a:latin typeface="Verdana"/>
                <a:cs typeface="Verdana"/>
              </a:rPr>
              <a:t>similarity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or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Pearson</a:t>
            </a:r>
            <a:r>
              <a:rPr dirty="0" sz="3300" spc="-285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correlation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coefficient</a:t>
            </a:r>
            <a:r>
              <a:rPr dirty="0" sz="3300" spc="-28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to</a:t>
            </a:r>
            <a:endParaRPr sz="3300">
              <a:latin typeface="Verdana"/>
              <a:cs typeface="Verdana"/>
            </a:endParaRPr>
          </a:p>
          <a:p>
            <a:pPr marL="3740150">
              <a:lnSpc>
                <a:spcPct val="100000"/>
              </a:lnSpc>
              <a:spcBef>
                <a:spcPts val="615"/>
              </a:spcBef>
            </a:pPr>
            <a:r>
              <a:rPr dirty="0" sz="3300" spc="-110">
                <a:latin typeface="Verdana"/>
                <a:cs typeface="Verdana"/>
              </a:rPr>
              <a:t>measure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the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70">
                <a:latin typeface="Verdana"/>
                <a:cs typeface="Verdana"/>
              </a:rPr>
              <a:t>similarity</a:t>
            </a:r>
            <a:r>
              <a:rPr dirty="0" sz="3300" spc="-300">
                <a:latin typeface="Verdana"/>
                <a:cs typeface="Verdana"/>
              </a:rPr>
              <a:t> </a:t>
            </a:r>
            <a:r>
              <a:rPr dirty="0" sz="3300" spc="-50">
                <a:latin typeface="Verdana"/>
                <a:cs typeface="Verdana"/>
              </a:rPr>
              <a:t>between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85">
                <a:latin typeface="Verdana"/>
                <a:cs typeface="Verdana"/>
              </a:rPr>
              <a:t>song</a:t>
            </a:r>
            <a:r>
              <a:rPr dirty="0" sz="3300" spc="-305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feature</a:t>
            </a:r>
            <a:r>
              <a:rPr dirty="0" sz="3300" spc="-300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vectors.</a:t>
            </a:r>
            <a:endParaRPr sz="3300">
              <a:latin typeface="Verdana"/>
              <a:cs typeface="Verdana"/>
            </a:endParaRPr>
          </a:p>
          <a:p>
            <a:pPr marL="12700" marR="5080" indent="954405">
              <a:lnSpc>
                <a:spcPct val="115500"/>
              </a:lnSpc>
              <a:buAutoNum type="arabicPeriod" startAt="4"/>
              <a:tabLst>
                <a:tab pos="967105" algn="l"/>
              </a:tabLst>
            </a:pPr>
            <a:r>
              <a:rPr dirty="0" sz="3300" spc="-235">
                <a:latin typeface="Arial Black"/>
                <a:cs typeface="Arial Black"/>
              </a:rPr>
              <a:t>Recommendation</a:t>
            </a:r>
            <a:r>
              <a:rPr dirty="0" sz="3300" spc="-265">
                <a:latin typeface="Arial Black"/>
                <a:cs typeface="Arial Black"/>
              </a:rPr>
              <a:t> </a:t>
            </a:r>
            <a:r>
              <a:rPr dirty="0" sz="3300" spc="-200">
                <a:latin typeface="Arial Black"/>
                <a:cs typeface="Arial Black"/>
              </a:rPr>
              <a:t>Generation:</a:t>
            </a:r>
            <a:r>
              <a:rPr dirty="0" sz="3300" spc="-229">
                <a:latin typeface="Arial Black"/>
                <a:cs typeface="Arial Black"/>
              </a:rPr>
              <a:t> </a:t>
            </a:r>
            <a:r>
              <a:rPr dirty="0" sz="3300" spc="-25">
                <a:latin typeface="Verdana"/>
                <a:cs typeface="Verdana"/>
              </a:rPr>
              <a:t>For</a:t>
            </a:r>
            <a:r>
              <a:rPr dirty="0" sz="3300" spc="-290">
                <a:latin typeface="Verdana"/>
                <a:cs typeface="Verdana"/>
              </a:rPr>
              <a:t> </a:t>
            </a:r>
            <a:r>
              <a:rPr dirty="0" sz="3300" spc="-165">
                <a:latin typeface="Verdana"/>
                <a:cs typeface="Verdana"/>
              </a:rPr>
              <a:t>a</a:t>
            </a:r>
            <a:r>
              <a:rPr dirty="0" sz="3300" spc="-29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simple</a:t>
            </a:r>
            <a:r>
              <a:rPr dirty="0" sz="3300" spc="-290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content-</a:t>
            </a:r>
            <a:r>
              <a:rPr dirty="0" sz="3300" spc="-45">
                <a:latin typeface="Verdana"/>
                <a:cs typeface="Verdana"/>
              </a:rPr>
              <a:t>based</a:t>
            </a:r>
            <a:r>
              <a:rPr dirty="0" sz="3300" spc="-29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recommendation</a:t>
            </a:r>
            <a:r>
              <a:rPr dirty="0" sz="3300" spc="-285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system, </a:t>
            </a:r>
            <a:r>
              <a:rPr dirty="0" sz="3300" spc="-50">
                <a:latin typeface="Verdana"/>
                <a:cs typeface="Verdana"/>
              </a:rPr>
              <a:t>recommend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105">
                <a:latin typeface="Verdana"/>
                <a:cs typeface="Verdana"/>
              </a:rPr>
              <a:t>songs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that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95">
                <a:latin typeface="Verdana"/>
                <a:cs typeface="Verdana"/>
              </a:rPr>
              <a:t>are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70">
                <a:latin typeface="Verdana"/>
                <a:cs typeface="Verdana"/>
              </a:rPr>
              <a:t>most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70">
                <a:latin typeface="Verdana"/>
                <a:cs typeface="Verdana"/>
              </a:rPr>
              <a:t>similar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to</a:t>
            </a:r>
            <a:r>
              <a:rPr dirty="0" sz="3300" spc="-32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the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105">
                <a:latin typeface="Verdana"/>
                <a:cs typeface="Verdana"/>
              </a:rPr>
              <a:t>songs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the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80">
                <a:latin typeface="Verdana"/>
                <a:cs typeface="Verdana"/>
              </a:rPr>
              <a:t>user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105">
                <a:latin typeface="Verdana"/>
                <a:cs typeface="Verdana"/>
              </a:rPr>
              <a:t>has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interacted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105">
                <a:latin typeface="Verdana"/>
                <a:cs typeface="Verdana"/>
              </a:rPr>
              <a:t>with.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75">
                <a:latin typeface="Verdana"/>
                <a:cs typeface="Verdana"/>
              </a:rPr>
              <a:t>This</a:t>
            </a:r>
            <a:r>
              <a:rPr dirty="0" sz="3300" spc="-315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can</a:t>
            </a:r>
            <a:endParaRPr sz="3300">
              <a:latin typeface="Verdana"/>
              <a:cs typeface="Verdana"/>
            </a:endParaRPr>
          </a:p>
          <a:p>
            <a:pPr marL="8385175" marR="628015" indent="-7749540">
              <a:lnSpc>
                <a:spcPct val="115500"/>
              </a:lnSpc>
            </a:pPr>
            <a:r>
              <a:rPr dirty="0" sz="3300">
                <a:latin typeface="Verdana"/>
                <a:cs typeface="Verdana"/>
              </a:rPr>
              <a:t>be</a:t>
            </a:r>
            <a:r>
              <a:rPr dirty="0" sz="3300" spc="-33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done</a:t>
            </a:r>
            <a:r>
              <a:rPr dirty="0" sz="3300" spc="-330">
                <a:latin typeface="Verdana"/>
                <a:cs typeface="Verdana"/>
              </a:rPr>
              <a:t> </a:t>
            </a:r>
            <a:r>
              <a:rPr dirty="0" sz="3300" spc="-20">
                <a:latin typeface="Verdana"/>
                <a:cs typeface="Verdana"/>
              </a:rPr>
              <a:t>by</a:t>
            </a:r>
            <a:r>
              <a:rPr dirty="0" sz="3300" spc="-330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selecting</a:t>
            </a:r>
            <a:r>
              <a:rPr dirty="0" sz="3300" spc="-33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the</a:t>
            </a:r>
            <a:r>
              <a:rPr dirty="0" sz="3300" spc="-330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top-</a:t>
            </a:r>
            <a:r>
              <a:rPr dirty="0" sz="3300" spc="-50">
                <a:latin typeface="Verdana"/>
                <a:cs typeface="Verdana"/>
              </a:rPr>
              <a:t>n</a:t>
            </a:r>
            <a:r>
              <a:rPr dirty="0" sz="3300" spc="-330">
                <a:latin typeface="Verdana"/>
                <a:cs typeface="Verdana"/>
              </a:rPr>
              <a:t> </a:t>
            </a:r>
            <a:r>
              <a:rPr dirty="0" sz="3300" spc="-70">
                <a:latin typeface="Verdana"/>
                <a:cs typeface="Verdana"/>
              </a:rPr>
              <a:t>most</a:t>
            </a:r>
            <a:r>
              <a:rPr dirty="0" sz="3300" spc="-330">
                <a:latin typeface="Verdana"/>
                <a:cs typeface="Verdana"/>
              </a:rPr>
              <a:t> </a:t>
            </a:r>
            <a:r>
              <a:rPr dirty="0" sz="3300" spc="-70">
                <a:latin typeface="Verdana"/>
                <a:cs typeface="Verdana"/>
              </a:rPr>
              <a:t>similar</a:t>
            </a:r>
            <a:r>
              <a:rPr dirty="0" sz="3300" spc="-330">
                <a:latin typeface="Verdana"/>
                <a:cs typeface="Verdana"/>
              </a:rPr>
              <a:t> </a:t>
            </a:r>
            <a:r>
              <a:rPr dirty="0" sz="3300" spc="-105">
                <a:latin typeface="Verdana"/>
                <a:cs typeface="Verdana"/>
              </a:rPr>
              <a:t>songs</a:t>
            </a:r>
            <a:r>
              <a:rPr dirty="0" sz="3300" spc="-33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based</a:t>
            </a:r>
            <a:r>
              <a:rPr dirty="0" sz="3300" spc="-330">
                <a:latin typeface="Verdana"/>
                <a:cs typeface="Verdana"/>
              </a:rPr>
              <a:t> </a:t>
            </a:r>
            <a:r>
              <a:rPr dirty="0" sz="3300" spc="-30">
                <a:latin typeface="Verdana"/>
                <a:cs typeface="Verdana"/>
              </a:rPr>
              <a:t>on</a:t>
            </a:r>
            <a:r>
              <a:rPr dirty="0" sz="3300" spc="-330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the</a:t>
            </a:r>
            <a:r>
              <a:rPr dirty="0" sz="3300" spc="-32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calculated</a:t>
            </a:r>
            <a:r>
              <a:rPr dirty="0" sz="3300" spc="-330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similarity scores.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harini</dc:creator>
  <cp:keywords>DAGA-G-23XA,BAFBhn7CD3o</cp:keywords>
  <dc:title>Grey minimalist business project presentation </dc:title>
  <dcterms:created xsi:type="dcterms:W3CDTF">2024-03-30T10:40:53Z</dcterms:created>
  <dcterms:modified xsi:type="dcterms:W3CDTF">2024-03-30T10:40:53Z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2024-03-30T00:00:00Z</vt:filetime>
  </property>
  <property fmtid="{D5CDD505-2E9C-101B-9397-08002B2CF9AE}" pid="3" name="Creator">
    <vt:lpwstr>Canva</vt:lpwstr>
  </property>
  <property fmtid="{D5CDD505-2E9C-101B-9397-08002B2CF9AE}" pid="4" name="LastSaved">
    <vt:filetime>2024-03-30T00:00:00Z</vt:filetime>
  </property>
  <property fmtid="{D5CDD505-2E9C-101B-9397-08002B2CF9AE}" pid="5" name="Producer">
    <vt:lpwstr>Canva</vt:lpwstr>
  </property>
</Properties>
</file>