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1"/>
  </p:notesMasterIdLst>
  <p:sldIdLst>
    <p:sldId id="256" r:id="rId2"/>
    <p:sldId id="347" r:id="rId3"/>
    <p:sldId id="267" r:id="rId4"/>
    <p:sldId id="260" r:id="rId5"/>
    <p:sldId id="340" r:id="rId6"/>
    <p:sldId id="273" r:id="rId7"/>
    <p:sldId id="270" r:id="rId8"/>
    <p:sldId id="266" r:id="rId9"/>
    <p:sldId id="275" r:id="rId10"/>
    <p:sldId id="344" r:id="rId11"/>
    <p:sldId id="279" r:id="rId12"/>
    <p:sldId id="343" r:id="rId13"/>
    <p:sldId id="341" r:id="rId14"/>
    <p:sldId id="342" r:id="rId15"/>
    <p:sldId id="282" r:id="rId16"/>
    <p:sldId id="276" r:id="rId17"/>
    <p:sldId id="346" r:id="rId18"/>
    <p:sldId id="345" r:id="rId19"/>
    <p:sldId id="348" r:id="rId20"/>
  </p:sldIdLst>
  <p:sldSz cx="9144000" cy="5143500" type="screen16x9"/>
  <p:notesSz cx="6858000" cy="9144000"/>
  <p:embeddedFontLst>
    <p:embeddedFont>
      <p:font typeface="Kulim Park" panose="020B0604020202020204" charset="0"/>
      <p:regular r:id="rId22"/>
      <p:bold r:id="rId23"/>
      <p:italic r:id="rId24"/>
      <p:boldItalic r:id="rId25"/>
    </p:embeddedFont>
    <p:embeddedFont>
      <p:font typeface="Kulim Park SemiBold" panose="020B0604020202020204" charset="0"/>
      <p:regular r:id="rId26"/>
      <p:bold r:id="rId27"/>
      <p:italic r:id="rId28"/>
      <p:boldItalic r:id="rId29"/>
    </p:embeddedFont>
    <p:embeddedFont>
      <p:font typeface="Manrope" panose="020B0604020202020204" charset="0"/>
      <p:regular r:id="rId30"/>
      <p:bold r:id="rId31"/>
    </p:embeddedFont>
    <p:embeddedFont>
      <p:font typeface="Nunito Light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50BF7-A9AA-40F6-8578-21A243EFD5A4}">
  <a:tblStyle styleId="{0A850BF7-A9AA-40F6-8578-21A243EFD5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C0123C-2132-4778-884C-91EFE31BFC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9104" autoAdjust="0"/>
  </p:normalViewPr>
  <p:slideViewPr>
    <p:cSldViewPr snapToGrid="0">
      <p:cViewPr varScale="1">
        <p:scale>
          <a:sx n="127" d="100"/>
          <a:sy n="127" d="100"/>
        </p:scale>
        <p:origin x="1368" y="18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4dc3920de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4dc3920de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790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4dc3920d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24dc3920d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4dc3920de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4dc3920de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cette animation je me suis aidé des cours d’</a:t>
            </a:r>
            <a:r>
              <a:rPr lang="fr-FR" dirty="0" err="1"/>
              <a:t>Openclassroom</a:t>
            </a:r>
            <a:r>
              <a:rPr lang="fr-FR" dirty="0"/>
              <a:t> et j’ai du essayer encore et encore puisque j’avais fait les choses à l’envers et j’ai du adapté le code déjà existant pour ne pas recommencer au début.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Si c’était à refaire sincèrement je ne referai pas la même chose parce que je suis sure qu’il y a une meilleure façon de faire les choses.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J’ai travaillé cette animation à partir de gap, de </a:t>
            </a:r>
            <a:r>
              <a:rPr lang="fr-FR" dirty="0" err="1"/>
              <a:t>margin</a:t>
            </a:r>
            <a:r>
              <a:rPr lang="fr-FR" dirty="0"/>
              <a:t> right en négatif et de media </a:t>
            </a:r>
            <a:r>
              <a:rPr lang="fr-FR" dirty="0" err="1"/>
              <a:t>queries</a:t>
            </a:r>
            <a:r>
              <a:rPr lang="fr-FR" dirty="0"/>
              <a:t> pour adapter au mieux sur le format déjà présent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23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4dc3920de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4dc3920de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256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557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ad612980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ad612980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GitHub : Utiliser également pour cloner le code au début du projet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Utilisation du site JSONformater.org, pour passer de </a:t>
            </a:r>
            <a:r>
              <a:rPr lang="fr-FR" dirty="0" err="1"/>
              <a:t>scss</a:t>
            </a:r>
            <a:r>
              <a:rPr lang="fr-FR" dirty="0"/>
              <a:t> à </a:t>
            </a:r>
            <a:r>
              <a:rPr lang="fr-FR" dirty="0" err="1"/>
              <a:t>css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Téléchargement du dossier, même chose qu’en passant par le terminal en utilisant node.js 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ead612980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ead612980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Sass : Utilisation dans le cadre du projet pour les animations, découverte des </a:t>
            </a:r>
            <a:r>
              <a:rPr lang="fr-FR" dirty="0" err="1"/>
              <a:t>mixin</a:t>
            </a:r>
            <a:r>
              <a:rPr lang="fr-FR" dirty="0"/>
              <a:t> et des variables et de leur utilité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HTML : découverte de nouvelles choses pour les label, les </a:t>
            </a:r>
            <a:r>
              <a:rPr lang="fr-FR" dirty="0" err="1"/>
              <a:t>checkbox</a:t>
            </a:r>
            <a:r>
              <a:rPr lang="fr-FR" dirty="0"/>
              <a:t>, mais aussi l’importance de l’élément parent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CSS : découverte de nouvelles propriétés comme la position, le z-index, utilisation approfondie des display (même si je ne sais pas encore assez) 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46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070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24dc3920de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24dc3920de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dirty="0"/>
              <a:t>Malgré des difficultés, notamment avec l'animation, l'utilisation d'outils comme DevTools et ceux énoncés dans les slides précédents m’ont permis de résoudre les problèmes rencontrés. </a:t>
            </a:r>
            <a:br>
              <a:rPr lang="fr-FR" dirty="0"/>
            </a:br>
            <a:endParaRPr lang="fr-F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dirty="0"/>
              <a:t>Ce projet a été riche en apprentissages, notamment sur l'importance de l'ordre des étapes et l'adaptation du code existant.</a:t>
            </a:r>
            <a:br>
              <a:rPr lang="fr-FR" dirty="0"/>
            </a:br>
            <a:endParaRPr lang="fr-F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dirty="0"/>
              <a:t>Cette expérience a renforcé la confiance en mes capacités et m’a donné des bases solides pour les futurs projets.</a:t>
            </a:r>
            <a:br>
              <a:rPr lang="fr-FR" dirty="0"/>
            </a:br>
            <a:endParaRPr lang="fr-F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dirty="0"/>
              <a:t>Le projet m’a permis de surmonter le syndrome de la page blanche et d'acquérir une meilleure maîtrise des outils et langages, tels que HTML, CSS et Sass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31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ad612980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ad612980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40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fr-FR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Parcours pro 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Ancien métier : Assistante de vie  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Expérience diverses entreprises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Ennui et manque de perspective</a:t>
            </a:r>
          </a:p>
          <a:p>
            <a:pPr marL="914400" lvl="2" indent="0" algn="l">
              <a:buFont typeface="Arial" panose="020B0604020202020204" pitchFamily="34" charset="0"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fr-FR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 pour le web 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fr-F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Besoin de nouveau défis et de stimulation psychologique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Recherche d’un métier épanouissant et stimulant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Besoin de perspective d’avenir 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fr-F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fr-FR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Formation actuelle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fr-F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Intégratrice Web : Objectifs :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Découvrir et se spécialiser dans une branche (</a:t>
            </a:r>
            <a:r>
              <a:rPr lang="fr-FR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front-end</a:t>
            </a:r>
            <a:r>
              <a: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back-end</a:t>
            </a:r>
            <a:r>
              <a: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cyber…)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Acquérir de réels compétences</a:t>
            </a:r>
          </a:p>
          <a:p>
            <a:pPr marL="1371600" lvl="3" indent="0" algn="l">
              <a:buFont typeface="Arial" panose="020B0604020202020204" pitchFamily="34" charset="0"/>
              <a:buNone/>
            </a:pPr>
            <a:endParaRPr lang="fr-F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fr-FR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Objectifs futurs 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fr-F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Découvrir les branches qui me passionne le plus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Faire une alternance après la formation d’Intégrateur Web dans la branche que j’aurais choisis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44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ead6129809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ead6129809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Projet en mobile first : adaptation par la suite pour les media </a:t>
            </a:r>
            <a:r>
              <a:rPr lang="fr-FR" dirty="0" err="1"/>
              <a:t>queries</a:t>
            </a:r>
            <a:r>
              <a:rPr lang="fr-FR" dirty="0"/>
              <a:t> pour la version ordinateur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Démarrage par le syndrome de la page blanche. Comme jusque là, le code était donné cela m’a fait tout drôle de commencer de zéro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J’ai finalement réussi à commencer grâce au dernier projet, j’ai cherché chaque ligne d’HTML pour voir à quoi elle correspondait, ce qui m’a fait une bonne 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Puis démarrage avec le body, l’header etc. Et mettre le contenu sur GitHub.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Suivi des cours pour comprendre </a:t>
            </a:r>
            <a:r>
              <a:rPr lang="fr-FR" dirty="0" err="1"/>
              <a:t>sass</a:t>
            </a:r>
            <a:r>
              <a:rPr lang="fr-FR" dirty="0"/>
              <a:t> car c’était tout nouveau ça aussi.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24dc3920de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24dc3920de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Prochaine slide : Problème vs solution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4dc3920de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4dc3920de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Problème avec le cœur car je n’ai pas suivi les étapes, j’ai fait les animations en dernier donc j’ai finalement bien galérer,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Recherche sur plusieurs site comme 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OpenClassrooms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fr-FR" dirty="0" err="1"/>
              <a:t>StackOverFlow</a:t>
            </a:r>
            <a:endParaRPr lang="fr-F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MDN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fr-FR" dirty="0" err="1"/>
              <a:t>Etc</a:t>
            </a:r>
            <a:r>
              <a:rPr lang="fr-FR" dirty="0"/>
              <a:t> comme des sites indépendants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8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5499024" y="-2387504"/>
            <a:ext cx="9471614" cy="604907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 rot="-4897667" flipH="1">
            <a:off x="4234767" y="-2245089"/>
            <a:ext cx="9416513" cy="601388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3376801" y="4110400"/>
            <a:ext cx="6402056" cy="568910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4461235" y="1326447"/>
            <a:ext cx="7065482" cy="539636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"/>
          </p:nvPr>
        </p:nvSpPr>
        <p:spPr>
          <a:xfrm>
            <a:off x="1536900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9"/>
          <p:cNvSpPr/>
          <p:nvPr/>
        </p:nvSpPr>
        <p:spPr>
          <a:xfrm rot="-9649797" flipH="1">
            <a:off x="6371853" y="4455308"/>
            <a:ext cx="4974547" cy="149039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4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2077025" y="1518376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077175" y="2063201"/>
            <a:ext cx="59091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2077027" y="2577126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2077350" y="3121951"/>
            <a:ext cx="59088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6"/>
          <p:cNvSpPr/>
          <p:nvPr/>
        </p:nvSpPr>
        <p:spPr>
          <a:xfrm rot="10285629" flipH="1">
            <a:off x="-6531342" y="-212179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-4516430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/>
          <p:nvPr/>
        </p:nvSpPr>
        <p:spPr>
          <a:xfrm rot="-2839443" flipH="1">
            <a:off x="877472" y="3220259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 rot="-10305679" flipH="1">
            <a:off x="6411091" y="301976"/>
            <a:ext cx="7310080" cy="6849767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 rot="3278516" flipH="1">
            <a:off x="4649136" y="-366101"/>
            <a:ext cx="7826271" cy="287792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6466450" y="2570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5"/>
          </p:nvPr>
        </p:nvSpPr>
        <p:spPr>
          <a:xfrm>
            <a:off x="2077027" y="3635876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6"/>
          </p:nvPr>
        </p:nvSpPr>
        <p:spPr>
          <a:xfrm>
            <a:off x="2077350" y="4180701"/>
            <a:ext cx="59088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2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3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 idx="4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5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6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7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8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0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4546199" y="58167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4180552" y="104304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779327" y="3478782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5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/>
          <p:nvPr/>
        </p:nvSpPr>
        <p:spPr>
          <a:xfrm rot="-649760" flipH="1">
            <a:off x="-3395808" y="45146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4349577" y="2925675"/>
            <a:ext cx="4081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 flipH="1">
            <a:off x="4349575" y="1266675"/>
            <a:ext cx="40812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 rot="4102360" flipH="1">
            <a:off x="4431017" y="3716310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 rot="813319">
            <a:off x="4927123" y="-25796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6" r:id="rId7"/>
    <p:sldLayoutId id="2147483671" r:id="rId8"/>
    <p:sldLayoutId id="2147483674" r:id="rId9"/>
    <p:sldLayoutId id="2147483675" r:id="rId10"/>
    <p:sldLayoutId id="2147483682" r:id="rId11"/>
    <p:sldLayoutId id="2147483683" r:id="rId12"/>
    <p:sldLayoutId id="2147483694" r:id="rId13"/>
    <p:sldLayoutId id="2147483695" r:id="rId14"/>
    <p:sldLayoutId id="2147483696" r:id="rId15"/>
    <p:sldLayoutId id="214748369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2028766"/>
            <a:ext cx="7697700" cy="1085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latin typeface="Kulim Park"/>
                <a:ea typeface="Kulim Park"/>
                <a:cs typeface="Kulim Park"/>
                <a:sym typeface="Kulim Park"/>
              </a:rPr>
              <a:t>Projet n°4 : </a:t>
            </a:r>
            <a:r>
              <a:rPr lang="en" sz="5500" dirty="0">
                <a:solidFill>
                  <a:schemeClr val="bg2"/>
                </a:solidFill>
                <a:latin typeface="Kulim Park"/>
                <a:ea typeface="Kulim Park"/>
                <a:cs typeface="Kulim Park"/>
                <a:sym typeface="Kulim Park"/>
              </a:rPr>
              <a:t>OhmyFood</a:t>
            </a:r>
            <a:br>
              <a:rPr lang="en" sz="6000" dirty="0">
                <a:latin typeface="Kulim Park"/>
                <a:ea typeface="Kulim Park"/>
                <a:cs typeface="Kulim Park"/>
                <a:sym typeface="Kulim Park"/>
              </a:rPr>
            </a:br>
            <a:endParaRPr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0" y="124044"/>
            <a:ext cx="1567459" cy="248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</a:rPr>
              <a:t>Openclassrooms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/>
                </a:solidFill>
              </a:rPr>
              <a:t>Formation : Intégrateur Web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2" name="Google Shape;553;p57">
            <a:extLst>
              <a:ext uri="{FF2B5EF4-FFF2-40B4-BE49-F238E27FC236}">
                <a16:creationId xmlns:a16="http://schemas.microsoft.com/office/drawing/2014/main" id="{1D754912-FFCB-A4F5-B8D1-1D6701BD21BB}"/>
              </a:ext>
            </a:extLst>
          </p:cNvPr>
          <p:cNvSpPr txBox="1">
            <a:spLocks/>
          </p:cNvSpPr>
          <p:nvPr/>
        </p:nvSpPr>
        <p:spPr>
          <a:xfrm>
            <a:off x="7825741" y="124045"/>
            <a:ext cx="1318260" cy="24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fr-FR" sz="800" dirty="0">
                <a:solidFill>
                  <a:schemeClr val="bg1"/>
                </a:solidFill>
              </a:rPr>
              <a:t>Jeudi 5 septembre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46;p119">
            <a:extLst>
              <a:ext uri="{FF2B5EF4-FFF2-40B4-BE49-F238E27FC236}">
                <a16:creationId xmlns:a16="http://schemas.microsoft.com/office/drawing/2014/main" id="{2FA10C21-1FEF-4F9F-3F35-7804E673B05E}"/>
              </a:ext>
            </a:extLst>
          </p:cNvPr>
          <p:cNvGrpSpPr/>
          <p:nvPr/>
        </p:nvGrpSpPr>
        <p:grpSpPr>
          <a:xfrm rot="18626054">
            <a:off x="2505094" y="2694082"/>
            <a:ext cx="3809245" cy="3971131"/>
            <a:chOff x="1358848" y="2127088"/>
            <a:chExt cx="2224867" cy="2297493"/>
          </a:xfrm>
        </p:grpSpPr>
        <p:sp>
          <p:nvSpPr>
            <p:cNvPr id="5" name="Google Shape;1847;p119">
              <a:extLst>
                <a:ext uri="{FF2B5EF4-FFF2-40B4-BE49-F238E27FC236}">
                  <a16:creationId xmlns:a16="http://schemas.microsoft.com/office/drawing/2014/main" id="{0F067B30-95F6-5058-F3DC-572F45E18C15}"/>
                </a:ext>
              </a:extLst>
            </p:cNvPr>
            <p:cNvSpPr/>
            <p:nvPr/>
          </p:nvSpPr>
          <p:spPr>
            <a:xfrm rot="2886579">
              <a:off x="1433165" y="2712969"/>
              <a:ext cx="2076551" cy="1125731"/>
            </a:xfrm>
            <a:custGeom>
              <a:avLst/>
              <a:gdLst/>
              <a:ahLst/>
              <a:cxnLst/>
              <a:rect l="l" t="t" r="r" b="b"/>
              <a:pathLst>
                <a:path w="25157" h="13638" extrusionOk="0">
                  <a:moveTo>
                    <a:pt x="14708" y="1"/>
                  </a:moveTo>
                  <a:cubicBezTo>
                    <a:pt x="14585" y="1"/>
                    <a:pt x="14464" y="4"/>
                    <a:pt x="14348" y="12"/>
                  </a:cubicBezTo>
                  <a:lnTo>
                    <a:pt x="13928" y="38"/>
                  </a:lnTo>
                  <a:cubicBezTo>
                    <a:pt x="12367" y="135"/>
                    <a:pt x="10753" y="236"/>
                    <a:pt x="9273" y="741"/>
                  </a:cubicBezTo>
                  <a:cubicBezTo>
                    <a:pt x="8186" y="1108"/>
                    <a:pt x="6787" y="1674"/>
                    <a:pt x="5635" y="2768"/>
                  </a:cubicBezTo>
                  <a:lnTo>
                    <a:pt x="5476" y="2920"/>
                  </a:lnTo>
                  <a:cubicBezTo>
                    <a:pt x="4815" y="3552"/>
                    <a:pt x="4129" y="4199"/>
                    <a:pt x="3420" y="4765"/>
                  </a:cubicBezTo>
                  <a:cubicBezTo>
                    <a:pt x="3299" y="4863"/>
                    <a:pt x="3172" y="4957"/>
                    <a:pt x="3049" y="5051"/>
                  </a:cubicBezTo>
                  <a:cubicBezTo>
                    <a:pt x="2619" y="5380"/>
                    <a:pt x="2177" y="5715"/>
                    <a:pt x="1829" y="6148"/>
                  </a:cubicBezTo>
                  <a:cubicBezTo>
                    <a:pt x="3" y="8403"/>
                    <a:pt x="0" y="12053"/>
                    <a:pt x="39" y="13120"/>
                  </a:cubicBezTo>
                  <a:lnTo>
                    <a:pt x="205" y="13114"/>
                  </a:lnTo>
                  <a:cubicBezTo>
                    <a:pt x="166" y="12063"/>
                    <a:pt x="169" y="8461"/>
                    <a:pt x="1959" y="6252"/>
                  </a:cubicBezTo>
                  <a:cubicBezTo>
                    <a:pt x="2294" y="5836"/>
                    <a:pt x="2730" y="5504"/>
                    <a:pt x="3150" y="5185"/>
                  </a:cubicBezTo>
                  <a:cubicBezTo>
                    <a:pt x="3276" y="5087"/>
                    <a:pt x="3400" y="4993"/>
                    <a:pt x="3524" y="4895"/>
                  </a:cubicBezTo>
                  <a:cubicBezTo>
                    <a:pt x="4239" y="4326"/>
                    <a:pt x="4926" y="3672"/>
                    <a:pt x="5590" y="3041"/>
                  </a:cubicBezTo>
                  <a:lnTo>
                    <a:pt x="5752" y="2888"/>
                  </a:lnTo>
                  <a:cubicBezTo>
                    <a:pt x="6878" y="1817"/>
                    <a:pt x="8254" y="1261"/>
                    <a:pt x="9328" y="897"/>
                  </a:cubicBezTo>
                  <a:cubicBezTo>
                    <a:pt x="10786" y="402"/>
                    <a:pt x="12390" y="301"/>
                    <a:pt x="13941" y="204"/>
                  </a:cubicBezTo>
                  <a:lnTo>
                    <a:pt x="14358" y="178"/>
                  </a:lnTo>
                  <a:cubicBezTo>
                    <a:pt x="14471" y="170"/>
                    <a:pt x="14588" y="167"/>
                    <a:pt x="14708" y="167"/>
                  </a:cubicBezTo>
                  <a:cubicBezTo>
                    <a:pt x="16365" y="167"/>
                    <a:pt x="18619" y="842"/>
                    <a:pt x="19915" y="1749"/>
                  </a:cubicBezTo>
                  <a:cubicBezTo>
                    <a:pt x="20273" y="2003"/>
                    <a:pt x="20621" y="2358"/>
                    <a:pt x="20956" y="2702"/>
                  </a:cubicBezTo>
                  <a:cubicBezTo>
                    <a:pt x="21102" y="2852"/>
                    <a:pt x="21246" y="2995"/>
                    <a:pt x="21385" y="3129"/>
                  </a:cubicBezTo>
                  <a:cubicBezTo>
                    <a:pt x="21909" y="3630"/>
                    <a:pt x="22342" y="4202"/>
                    <a:pt x="22677" y="4837"/>
                  </a:cubicBezTo>
                  <a:cubicBezTo>
                    <a:pt x="23029" y="5500"/>
                    <a:pt x="23286" y="6233"/>
                    <a:pt x="23533" y="6939"/>
                  </a:cubicBezTo>
                  <a:cubicBezTo>
                    <a:pt x="23708" y="7446"/>
                    <a:pt x="23891" y="7967"/>
                    <a:pt x="24109" y="8468"/>
                  </a:cubicBezTo>
                  <a:cubicBezTo>
                    <a:pt x="24528" y="9424"/>
                    <a:pt x="24860" y="10690"/>
                    <a:pt x="24974" y="11767"/>
                  </a:cubicBezTo>
                  <a:cubicBezTo>
                    <a:pt x="24987" y="11900"/>
                    <a:pt x="24964" y="12167"/>
                    <a:pt x="24935" y="12447"/>
                  </a:cubicBezTo>
                  <a:cubicBezTo>
                    <a:pt x="24873" y="13117"/>
                    <a:pt x="24844" y="13530"/>
                    <a:pt x="25007" y="13637"/>
                  </a:cubicBezTo>
                  <a:lnTo>
                    <a:pt x="25098" y="13498"/>
                  </a:lnTo>
                  <a:cubicBezTo>
                    <a:pt x="25010" y="13426"/>
                    <a:pt x="25068" y="12798"/>
                    <a:pt x="25101" y="12463"/>
                  </a:cubicBezTo>
                  <a:cubicBezTo>
                    <a:pt x="25130" y="12173"/>
                    <a:pt x="25156" y="11900"/>
                    <a:pt x="25140" y="11750"/>
                  </a:cubicBezTo>
                  <a:cubicBezTo>
                    <a:pt x="25023" y="10657"/>
                    <a:pt x="24685" y="9372"/>
                    <a:pt x="24262" y="8399"/>
                  </a:cubicBezTo>
                  <a:cubicBezTo>
                    <a:pt x="24047" y="7908"/>
                    <a:pt x="23865" y="7387"/>
                    <a:pt x="23689" y="6883"/>
                  </a:cubicBezTo>
                  <a:cubicBezTo>
                    <a:pt x="23438" y="6171"/>
                    <a:pt x="23181" y="5432"/>
                    <a:pt x="22824" y="4759"/>
                  </a:cubicBezTo>
                  <a:cubicBezTo>
                    <a:pt x="22482" y="4108"/>
                    <a:pt x="22036" y="3519"/>
                    <a:pt x="21499" y="3008"/>
                  </a:cubicBezTo>
                  <a:cubicBezTo>
                    <a:pt x="21363" y="2878"/>
                    <a:pt x="21220" y="2732"/>
                    <a:pt x="21076" y="2585"/>
                  </a:cubicBezTo>
                  <a:cubicBezTo>
                    <a:pt x="20735" y="2237"/>
                    <a:pt x="20380" y="1876"/>
                    <a:pt x="20009" y="1616"/>
                  </a:cubicBezTo>
                  <a:cubicBezTo>
                    <a:pt x="18691" y="688"/>
                    <a:pt x="16394" y="1"/>
                    <a:pt x="14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48;p119">
              <a:extLst>
                <a:ext uri="{FF2B5EF4-FFF2-40B4-BE49-F238E27FC236}">
                  <a16:creationId xmlns:a16="http://schemas.microsoft.com/office/drawing/2014/main" id="{E39526E5-D609-FB49-24F0-B6125C12EC08}"/>
                </a:ext>
              </a:extLst>
            </p:cNvPr>
            <p:cNvSpPr/>
            <p:nvPr/>
          </p:nvSpPr>
          <p:spPr>
            <a:xfrm rot="2886579">
              <a:off x="2073311" y="3489537"/>
              <a:ext cx="238799" cy="137188"/>
            </a:xfrm>
            <a:custGeom>
              <a:avLst/>
              <a:gdLst/>
              <a:ahLst/>
              <a:cxnLst/>
              <a:rect l="l" t="t" r="r" b="b"/>
              <a:pathLst>
                <a:path w="2893" h="1662" extrusionOk="0">
                  <a:moveTo>
                    <a:pt x="1608" y="0"/>
                  </a:moveTo>
                  <a:cubicBezTo>
                    <a:pt x="1581" y="0"/>
                    <a:pt x="1554" y="1"/>
                    <a:pt x="1526" y="2"/>
                  </a:cubicBezTo>
                  <a:cubicBezTo>
                    <a:pt x="1048" y="28"/>
                    <a:pt x="381" y="328"/>
                    <a:pt x="134" y="764"/>
                  </a:cubicBezTo>
                  <a:cubicBezTo>
                    <a:pt x="0" y="1008"/>
                    <a:pt x="0" y="1271"/>
                    <a:pt x="137" y="1528"/>
                  </a:cubicBezTo>
                  <a:lnTo>
                    <a:pt x="283" y="1450"/>
                  </a:lnTo>
                  <a:cubicBezTo>
                    <a:pt x="173" y="1242"/>
                    <a:pt x="173" y="1040"/>
                    <a:pt x="280" y="845"/>
                  </a:cubicBezTo>
                  <a:cubicBezTo>
                    <a:pt x="491" y="471"/>
                    <a:pt x="1100" y="194"/>
                    <a:pt x="1533" y="168"/>
                  </a:cubicBezTo>
                  <a:cubicBezTo>
                    <a:pt x="1556" y="167"/>
                    <a:pt x="1580" y="166"/>
                    <a:pt x="1603" y="166"/>
                  </a:cubicBezTo>
                  <a:cubicBezTo>
                    <a:pt x="1884" y="166"/>
                    <a:pt x="2117" y="258"/>
                    <a:pt x="2304" y="438"/>
                  </a:cubicBezTo>
                  <a:cubicBezTo>
                    <a:pt x="2570" y="699"/>
                    <a:pt x="2723" y="1154"/>
                    <a:pt x="2710" y="1655"/>
                  </a:cubicBezTo>
                  <a:lnTo>
                    <a:pt x="2876" y="1662"/>
                  </a:lnTo>
                  <a:cubicBezTo>
                    <a:pt x="2893" y="1105"/>
                    <a:pt x="2723" y="617"/>
                    <a:pt x="2418" y="318"/>
                  </a:cubicBezTo>
                  <a:cubicBezTo>
                    <a:pt x="2201" y="108"/>
                    <a:pt x="1930" y="0"/>
                    <a:pt x="1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49;p119">
              <a:extLst>
                <a:ext uri="{FF2B5EF4-FFF2-40B4-BE49-F238E27FC236}">
                  <a16:creationId xmlns:a16="http://schemas.microsoft.com/office/drawing/2014/main" id="{4723AB82-599E-3DAC-08DD-AA8235CF630C}"/>
                </a:ext>
              </a:extLst>
            </p:cNvPr>
            <p:cNvSpPr/>
            <p:nvPr/>
          </p:nvSpPr>
          <p:spPr>
            <a:xfrm rot="2886579">
              <a:off x="2005482" y="3438648"/>
              <a:ext cx="441856" cy="198022"/>
            </a:xfrm>
            <a:custGeom>
              <a:avLst/>
              <a:gdLst/>
              <a:ahLst/>
              <a:cxnLst/>
              <a:rect l="l" t="t" r="r" b="b"/>
              <a:pathLst>
                <a:path w="5353" h="2399" extrusionOk="0">
                  <a:moveTo>
                    <a:pt x="3207" y="0"/>
                  </a:moveTo>
                  <a:cubicBezTo>
                    <a:pt x="2969" y="0"/>
                    <a:pt x="2706" y="39"/>
                    <a:pt x="2405" y="102"/>
                  </a:cubicBezTo>
                  <a:cubicBezTo>
                    <a:pt x="1799" y="225"/>
                    <a:pt x="443" y="873"/>
                    <a:pt x="117" y="1615"/>
                  </a:cubicBezTo>
                  <a:cubicBezTo>
                    <a:pt x="0" y="1875"/>
                    <a:pt x="13" y="2132"/>
                    <a:pt x="160" y="2370"/>
                  </a:cubicBezTo>
                  <a:lnTo>
                    <a:pt x="300" y="2285"/>
                  </a:lnTo>
                  <a:cubicBezTo>
                    <a:pt x="186" y="2093"/>
                    <a:pt x="176" y="1895"/>
                    <a:pt x="267" y="1680"/>
                  </a:cubicBezTo>
                  <a:cubicBezTo>
                    <a:pt x="579" y="977"/>
                    <a:pt x="1930" y="369"/>
                    <a:pt x="2440" y="265"/>
                  </a:cubicBezTo>
                  <a:cubicBezTo>
                    <a:pt x="2732" y="204"/>
                    <a:pt x="2983" y="167"/>
                    <a:pt x="3205" y="167"/>
                  </a:cubicBezTo>
                  <a:cubicBezTo>
                    <a:pt x="3658" y="167"/>
                    <a:pt x="3995" y="322"/>
                    <a:pt x="4324" y="756"/>
                  </a:cubicBezTo>
                  <a:cubicBezTo>
                    <a:pt x="4363" y="808"/>
                    <a:pt x="4409" y="863"/>
                    <a:pt x="4451" y="922"/>
                  </a:cubicBezTo>
                  <a:cubicBezTo>
                    <a:pt x="4776" y="1332"/>
                    <a:pt x="5177" y="1846"/>
                    <a:pt x="5089" y="2370"/>
                  </a:cubicBezTo>
                  <a:lnTo>
                    <a:pt x="5251" y="2399"/>
                  </a:lnTo>
                  <a:cubicBezTo>
                    <a:pt x="5352" y="1800"/>
                    <a:pt x="4926" y="1257"/>
                    <a:pt x="4584" y="818"/>
                  </a:cubicBezTo>
                  <a:cubicBezTo>
                    <a:pt x="4539" y="762"/>
                    <a:pt x="4497" y="707"/>
                    <a:pt x="4458" y="655"/>
                  </a:cubicBezTo>
                  <a:cubicBezTo>
                    <a:pt x="4089" y="172"/>
                    <a:pt x="3706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50;p119">
              <a:extLst>
                <a:ext uri="{FF2B5EF4-FFF2-40B4-BE49-F238E27FC236}">
                  <a16:creationId xmlns:a16="http://schemas.microsoft.com/office/drawing/2014/main" id="{1466EDDA-36EE-1FE0-C701-4FC9550AD313}"/>
                </a:ext>
              </a:extLst>
            </p:cNvPr>
            <p:cNvSpPr/>
            <p:nvPr/>
          </p:nvSpPr>
          <p:spPr>
            <a:xfrm rot="2886579">
              <a:off x="1938642" y="3360674"/>
              <a:ext cx="606779" cy="317958"/>
            </a:xfrm>
            <a:custGeom>
              <a:avLst/>
              <a:gdLst/>
              <a:ahLst/>
              <a:cxnLst/>
              <a:rect l="l" t="t" r="r" b="b"/>
              <a:pathLst>
                <a:path w="7351" h="3852" extrusionOk="0">
                  <a:moveTo>
                    <a:pt x="4496" y="0"/>
                  </a:moveTo>
                  <a:cubicBezTo>
                    <a:pt x="4451" y="0"/>
                    <a:pt x="4404" y="1"/>
                    <a:pt x="4357" y="2"/>
                  </a:cubicBezTo>
                  <a:cubicBezTo>
                    <a:pt x="1601" y="87"/>
                    <a:pt x="17" y="1404"/>
                    <a:pt x="1" y="3620"/>
                  </a:cubicBezTo>
                  <a:lnTo>
                    <a:pt x="170" y="3623"/>
                  </a:lnTo>
                  <a:cubicBezTo>
                    <a:pt x="186" y="620"/>
                    <a:pt x="3108" y="207"/>
                    <a:pt x="4360" y="168"/>
                  </a:cubicBezTo>
                  <a:cubicBezTo>
                    <a:pt x="4413" y="166"/>
                    <a:pt x="4464" y="165"/>
                    <a:pt x="4514" y="165"/>
                  </a:cubicBezTo>
                  <a:cubicBezTo>
                    <a:pt x="5662" y="165"/>
                    <a:pt x="6117" y="632"/>
                    <a:pt x="6628" y="1577"/>
                  </a:cubicBezTo>
                  <a:cubicBezTo>
                    <a:pt x="6989" y="2241"/>
                    <a:pt x="7181" y="3106"/>
                    <a:pt x="7132" y="3841"/>
                  </a:cubicBezTo>
                  <a:lnTo>
                    <a:pt x="7298" y="3851"/>
                  </a:lnTo>
                  <a:cubicBezTo>
                    <a:pt x="7350" y="3090"/>
                    <a:pt x="7149" y="2189"/>
                    <a:pt x="6774" y="1499"/>
                  </a:cubicBezTo>
                  <a:cubicBezTo>
                    <a:pt x="6241" y="510"/>
                    <a:pt x="5729" y="0"/>
                    <a:pt x="4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51;p119">
              <a:extLst>
                <a:ext uri="{FF2B5EF4-FFF2-40B4-BE49-F238E27FC236}">
                  <a16:creationId xmlns:a16="http://schemas.microsoft.com/office/drawing/2014/main" id="{470BFFC0-0B84-D435-788C-675A2A83DC55}"/>
                </a:ext>
              </a:extLst>
            </p:cNvPr>
            <p:cNvSpPr/>
            <p:nvPr/>
          </p:nvSpPr>
          <p:spPr>
            <a:xfrm rot="2886579">
              <a:off x="1823678" y="3322492"/>
              <a:ext cx="839799" cy="390101"/>
            </a:xfrm>
            <a:custGeom>
              <a:avLst/>
              <a:gdLst/>
              <a:ahLst/>
              <a:cxnLst/>
              <a:rect l="l" t="t" r="r" b="b"/>
              <a:pathLst>
                <a:path w="10174" h="4726" extrusionOk="0">
                  <a:moveTo>
                    <a:pt x="5931" y="1"/>
                  </a:moveTo>
                  <a:cubicBezTo>
                    <a:pt x="5631" y="1"/>
                    <a:pt x="5312" y="36"/>
                    <a:pt x="4968" y="106"/>
                  </a:cubicBezTo>
                  <a:cubicBezTo>
                    <a:pt x="4786" y="142"/>
                    <a:pt x="4588" y="177"/>
                    <a:pt x="4379" y="216"/>
                  </a:cubicBezTo>
                  <a:cubicBezTo>
                    <a:pt x="3400" y="389"/>
                    <a:pt x="2183" y="607"/>
                    <a:pt x="1451" y="1202"/>
                  </a:cubicBezTo>
                  <a:cubicBezTo>
                    <a:pt x="537" y="1947"/>
                    <a:pt x="0" y="3151"/>
                    <a:pt x="16" y="4426"/>
                  </a:cubicBezTo>
                  <a:lnTo>
                    <a:pt x="182" y="4426"/>
                  </a:lnTo>
                  <a:cubicBezTo>
                    <a:pt x="169" y="3200"/>
                    <a:pt x="683" y="2045"/>
                    <a:pt x="1559" y="1329"/>
                  </a:cubicBezTo>
                  <a:cubicBezTo>
                    <a:pt x="2255" y="763"/>
                    <a:pt x="3449" y="548"/>
                    <a:pt x="4409" y="379"/>
                  </a:cubicBezTo>
                  <a:cubicBezTo>
                    <a:pt x="4617" y="340"/>
                    <a:pt x="4819" y="307"/>
                    <a:pt x="5001" y="268"/>
                  </a:cubicBezTo>
                  <a:cubicBezTo>
                    <a:pt x="5329" y="203"/>
                    <a:pt x="5634" y="169"/>
                    <a:pt x="5921" y="169"/>
                  </a:cubicBezTo>
                  <a:cubicBezTo>
                    <a:pt x="6868" y="169"/>
                    <a:pt x="7615" y="538"/>
                    <a:pt x="8365" y="1345"/>
                  </a:cubicBezTo>
                  <a:cubicBezTo>
                    <a:pt x="9100" y="2136"/>
                    <a:pt x="9715" y="3398"/>
                    <a:pt x="10011" y="4726"/>
                  </a:cubicBezTo>
                  <a:lnTo>
                    <a:pt x="10174" y="4690"/>
                  </a:lnTo>
                  <a:cubicBezTo>
                    <a:pt x="9871" y="3337"/>
                    <a:pt x="9240" y="2042"/>
                    <a:pt x="8485" y="1231"/>
                  </a:cubicBezTo>
                  <a:cubicBezTo>
                    <a:pt x="7703" y="390"/>
                    <a:pt x="6922" y="1"/>
                    <a:pt x="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52;p119">
              <a:extLst>
                <a:ext uri="{FF2B5EF4-FFF2-40B4-BE49-F238E27FC236}">
                  <a16:creationId xmlns:a16="http://schemas.microsoft.com/office/drawing/2014/main" id="{27673A01-D74E-4D0E-699E-35B7EC20C11E}"/>
                </a:ext>
              </a:extLst>
            </p:cNvPr>
            <p:cNvSpPr/>
            <p:nvPr/>
          </p:nvSpPr>
          <p:spPr>
            <a:xfrm rot="2886579">
              <a:off x="1780007" y="3229132"/>
              <a:ext cx="998036" cy="498481"/>
            </a:xfrm>
            <a:custGeom>
              <a:avLst/>
              <a:gdLst/>
              <a:ahLst/>
              <a:cxnLst/>
              <a:rect l="l" t="t" r="r" b="b"/>
              <a:pathLst>
                <a:path w="12091" h="6039" extrusionOk="0">
                  <a:moveTo>
                    <a:pt x="6742" y="1"/>
                  </a:moveTo>
                  <a:cubicBezTo>
                    <a:pt x="6174" y="1"/>
                    <a:pt x="5550" y="116"/>
                    <a:pt x="4916" y="348"/>
                  </a:cubicBezTo>
                  <a:cubicBezTo>
                    <a:pt x="4783" y="397"/>
                    <a:pt x="4649" y="445"/>
                    <a:pt x="4513" y="494"/>
                  </a:cubicBezTo>
                  <a:cubicBezTo>
                    <a:pt x="3329" y="914"/>
                    <a:pt x="2108" y="1350"/>
                    <a:pt x="1422" y="2450"/>
                  </a:cubicBezTo>
                  <a:lnTo>
                    <a:pt x="1341" y="2577"/>
                  </a:lnTo>
                  <a:cubicBezTo>
                    <a:pt x="713" y="3582"/>
                    <a:pt x="0" y="4724"/>
                    <a:pt x="29" y="5947"/>
                  </a:cubicBezTo>
                  <a:lnTo>
                    <a:pt x="199" y="5941"/>
                  </a:lnTo>
                  <a:cubicBezTo>
                    <a:pt x="166" y="4769"/>
                    <a:pt x="866" y="3650"/>
                    <a:pt x="1484" y="2664"/>
                  </a:cubicBezTo>
                  <a:lnTo>
                    <a:pt x="1562" y="2538"/>
                  </a:lnTo>
                  <a:cubicBezTo>
                    <a:pt x="2219" y="1487"/>
                    <a:pt x="3413" y="1064"/>
                    <a:pt x="4568" y="650"/>
                  </a:cubicBezTo>
                  <a:cubicBezTo>
                    <a:pt x="4705" y="602"/>
                    <a:pt x="4838" y="553"/>
                    <a:pt x="4972" y="507"/>
                  </a:cubicBezTo>
                  <a:cubicBezTo>
                    <a:pt x="5590" y="281"/>
                    <a:pt x="6196" y="168"/>
                    <a:pt x="6744" y="168"/>
                  </a:cubicBezTo>
                  <a:cubicBezTo>
                    <a:pt x="7316" y="168"/>
                    <a:pt x="7823" y="291"/>
                    <a:pt x="8215" y="537"/>
                  </a:cubicBezTo>
                  <a:cubicBezTo>
                    <a:pt x="9419" y="1288"/>
                    <a:pt x="10298" y="2547"/>
                    <a:pt x="10821" y="3471"/>
                  </a:cubicBezTo>
                  <a:cubicBezTo>
                    <a:pt x="10913" y="3631"/>
                    <a:pt x="11017" y="3793"/>
                    <a:pt x="11114" y="3953"/>
                  </a:cubicBezTo>
                  <a:cubicBezTo>
                    <a:pt x="11280" y="4220"/>
                    <a:pt x="11453" y="4493"/>
                    <a:pt x="11579" y="4763"/>
                  </a:cubicBezTo>
                  <a:cubicBezTo>
                    <a:pt x="11661" y="4939"/>
                    <a:pt x="11706" y="5163"/>
                    <a:pt x="11749" y="5375"/>
                  </a:cubicBezTo>
                  <a:cubicBezTo>
                    <a:pt x="11797" y="5612"/>
                    <a:pt x="11846" y="5853"/>
                    <a:pt x="11944" y="6038"/>
                  </a:cubicBezTo>
                  <a:lnTo>
                    <a:pt x="12090" y="5960"/>
                  </a:lnTo>
                  <a:cubicBezTo>
                    <a:pt x="12002" y="5798"/>
                    <a:pt x="11960" y="5576"/>
                    <a:pt x="11911" y="5342"/>
                  </a:cubicBezTo>
                  <a:cubicBezTo>
                    <a:pt x="11866" y="5121"/>
                    <a:pt x="11820" y="4887"/>
                    <a:pt x="11729" y="4695"/>
                  </a:cubicBezTo>
                  <a:cubicBezTo>
                    <a:pt x="11602" y="4415"/>
                    <a:pt x="11427" y="4135"/>
                    <a:pt x="11254" y="3865"/>
                  </a:cubicBezTo>
                  <a:cubicBezTo>
                    <a:pt x="11157" y="3706"/>
                    <a:pt x="11056" y="3546"/>
                    <a:pt x="10968" y="3390"/>
                  </a:cubicBezTo>
                  <a:cubicBezTo>
                    <a:pt x="10431" y="2446"/>
                    <a:pt x="9536" y="1165"/>
                    <a:pt x="8306" y="393"/>
                  </a:cubicBezTo>
                  <a:cubicBezTo>
                    <a:pt x="7887" y="132"/>
                    <a:pt x="7346" y="1"/>
                    <a:pt x="6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53;p119">
              <a:extLst>
                <a:ext uri="{FF2B5EF4-FFF2-40B4-BE49-F238E27FC236}">
                  <a16:creationId xmlns:a16="http://schemas.microsoft.com/office/drawing/2014/main" id="{516AF59A-4282-B47C-B576-2CDC244F19F1}"/>
                </a:ext>
              </a:extLst>
            </p:cNvPr>
            <p:cNvSpPr/>
            <p:nvPr/>
          </p:nvSpPr>
          <p:spPr>
            <a:xfrm rot="2886579">
              <a:off x="1704892" y="3154809"/>
              <a:ext cx="1173936" cy="622214"/>
            </a:xfrm>
            <a:custGeom>
              <a:avLst/>
              <a:gdLst/>
              <a:ahLst/>
              <a:cxnLst/>
              <a:rect l="l" t="t" r="r" b="b"/>
              <a:pathLst>
                <a:path w="14222" h="7538" extrusionOk="0">
                  <a:moveTo>
                    <a:pt x="8255" y="1"/>
                  </a:moveTo>
                  <a:cubicBezTo>
                    <a:pt x="7349" y="1"/>
                    <a:pt x="6343" y="179"/>
                    <a:pt x="5587" y="429"/>
                  </a:cubicBezTo>
                  <a:cubicBezTo>
                    <a:pt x="3941" y="972"/>
                    <a:pt x="2239" y="1626"/>
                    <a:pt x="1143" y="3090"/>
                  </a:cubicBezTo>
                  <a:cubicBezTo>
                    <a:pt x="755" y="3608"/>
                    <a:pt x="567" y="4223"/>
                    <a:pt x="407" y="4808"/>
                  </a:cubicBezTo>
                  <a:cubicBezTo>
                    <a:pt x="254" y="5365"/>
                    <a:pt x="1" y="6412"/>
                    <a:pt x="40" y="7138"/>
                  </a:cubicBezTo>
                  <a:lnTo>
                    <a:pt x="206" y="7131"/>
                  </a:lnTo>
                  <a:cubicBezTo>
                    <a:pt x="170" y="6425"/>
                    <a:pt x="417" y="5400"/>
                    <a:pt x="567" y="4850"/>
                  </a:cubicBezTo>
                  <a:cubicBezTo>
                    <a:pt x="723" y="4281"/>
                    <a:pt x="905" y="3686"/>
                    <a:pt x="1276" y="3191"/>
                  </a:cubicBezTo>
                  <a:cubicBezTo>
                    <a:pt x="2346" y="1763"/>
                    <a:pt x="3950" y="1145"/>
                    <a:pt x="5639" y="588"/>
                  </a:cubicBezTo>
                  <a:cubicBezTo>
                    <a:pt x="6383" y="342"/>
                    <a:pt x="7369" y="166"/>
                    <a:pt x="8253" y="166"/>
                  </a:cubicBezTo>
                  <a:cubicBezTo>
                    <a:pt x="8710" y="166"/>
                    <a:pt x="9139" y="213"/>
                    <a:pt x="9494" y="322"/>
                  </a:cubicBezTo>
                  <a:cubicBezTo>
                    <a:pt x="10548" y="647"/>
                    <a:pt x="11684" y="1792"/>
                    <a:pt x="12963" y="3832"/>
                  </a:cubicBezTo>
                  <a:cubicBezTo>
                    <a:pt x="13288" y="4353"/>
                    <a:pt x="13408" y="4883"/>
                    <a:pt x="13538" y="5446"/>
                  </a:cubicBezTo>
                  <a:cubicBezTo>
                    <a:pt x="13597" y="5703"/>
                    <a:pt x="13659" y="5970"/>
                    <a:pt x="13743" y="6240"/>
                  </a:cubicBezTo>
                  <a:cubicBezTo>
                    <a:pt x="13773" y="6344"/>
                    <a:pt x="13821" y="6542"/>
                    <a:pt x="13870" y="6751"/>
                  </a:cubicBezTo>
                  <a:cubicBezTo>
                    <a:pt x="14017" y="7372"/>
                    <a:pt x="14056" y="7496"/>
                    <a:pt x="14105" y="7538"/>
                  </a:cubicBezTo>
                  <a:lnTo>
                    <a:pt x="14222" y="7417"/>
                  </a:lnTo>
                  <a:cubicBezTo>
                    <a:pt x="14186" y="7362"/>
                    <a:pt x="14095" y="6972"/>
                    <a:pt x="14033" y="6711"/>
                  </a:cubicBezTo>
                  <a:cubicBezTo>
                    <a:pt x="13981" y="6500"/>
                    <a:pt x="13935" y="6298"/>
                    <a:pt x="13903" y="6191"/>
                  </a:cubicBezTo>
                  <a:cubicBezTo>
                    <a:pt x="13821" y="5927"/>
                    <a:pt x="13760" y="5664"/>
                    <a:pt x="13701" y="5407"/>
                  </a:cubicBezTo>
                  <a:cubicBezTo>
                    <a:pt x="13568" y="4831"/>
                    <a:pt x="13444" y="4288"/>
                    <a:pt x="13102" y="3744"/>
                  </a:cubicBezTo>
                  <a:cubicBezTo>
                    <a:pt x="11801" y="1669"/>
                    <a:pt x="10636" y="497"/>
                    <a:pt x="9543" y="162"/>
                  </a:cubicBezTo>
                  <a:cubicBezTo>
                    <a:pt x="9174" y="49"/>
                    <a:pt x="8728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54;p119">
              <a:extLst>
                <a:ext uri="{FF2B5EF4-FFF2-40B4-BE49-F238E27FC236}">
                  <a16:creationId xmlns:a16="http://schemas.microsoft.com/office/drawing/2014/main" id="{F843CA77-C656-1157-2BD5-387A582DF225}"/>
                </a:ext>
              </a:extLst>
            </p:cNvPr>
            <p:cNvSpPr/>
            <p:nvPr/>
          </p:nvSpPr>
          <p:spPr>
            <a:xfrm rot="2886579">
              <a:off x="1666664" y="3042146"/>
              <a:ext cx="1334566" cy="734556"/>
            </a:xfrm>
            <a:custGeom>
              <a:avLst/>
              <a:gdLst/>
              <a:ahLst/>
              <a:cxnLst/>
              <a:rect l="l" t="t" r="r" b="b"/>
              <a:pathLst>
                <a:path w="16168" h="8899" extrusionOk="0">
                  <a:moveTo>
                    <a:pt x="10128" y="1"/>
                  </a:moveTo>
                  <a:cubicBezTo>
                    <a:pt x="8739" y="1"/>
                    <a:pt x="7144" y="695"/>
                    <a:pt x="5912" y="1230"/>
                  </a:cubicBezTo>
                  <a:cubicBezTo>
                    <a:pt x="5779" y="1289"/>
                    <a:pt x="5652" y="1344"/>
                    <a:pt x="5532" y="1396"/>
                  </a:cubicBezTo>
                  <a:cubicBezTo>
                    <a:pt x="5405" y="1451"/>
                    <a:pt x="5275" y="1507"/>
                    <a:pt x="5138" y="1562"/>
                  </a:cubicBezTo>
                  <a:cubicBezTo>
                    <a:pt x="3817" y="2118"/>
                    <a:pt x="2005" y="2876"/>
                    <a:pt x="1396" y="4139"/>
                  </a:cubicBezTo>
                  <a:cubicBezTo>
                    <a:pt x="814" y="5349"/>
                    <a:pt x="127" y="7347"/>
                    <a:pt x="1" y="8869"/>
                  </a:cubicBezTo>
                  <a:lnTo>
                    <a:pt x="166" y="8882"/>
                  </a:lnTo>
                  <a:cubicBezTo>
                    <a:pt x="290" y="7383"/>
                    <a:pt x="970" y="5408"/>
                    <a:pt x="1546" y="4210"/>
                  </a:cubicBezTo>
                  <a:cubicBezTo>
                    <a:pt x="2128" y="3007"/>
                    <a:pt x="3905" y="2262"/>
                    <a:pt x="5200" y="1715"/>
                  </a:cubicBezTo>
                  <a:cubicBezTo>
                    <a:pt x="5340" y="1660"/>
                    <a:pt x="5470" y="1604"/>
                    <a:pt x="5597" y="1549"/>
                  </a:cubicBezTo>
                  <a:cubicBezTo>
                    <a:pt x="5717" y="1497"/>
                    <a:pt x="5847" y="1442"/>
                    <a:pt x="5977" y="1383"/>
                  </a:cubicBezTo>
                  <a:cubicBezTo>
                    <a:pt x="7197" y="853"/>
                    <a:pt x="8776" y="166"/>
                    <a:pt x="10130" y="166"/>
                  </a:cubicBezTo>
                  <a:cubicBezTo>
                    <a:pt x="10470" y="166"/>
                    <a:pt x="10796" y="210"/>
                    <a:pt x="11098" y="309"/>
                  </a:cubicBezTo>
                  <a:cubicBezTo>
                    <a:pt x="12950" y="924"/>
                    <a:pt x="14284" y="2476"/>
                    <a:pt x="15058" y="4916"/>
                  </a:cubicBezTo>
                  <a:cubicBezTo>
                    <a:pt x="15276" y="5606"/>
                    <a:pt x="15435" y="6371"/>
                    <a:pt x="15591" y="7113"/>
                  </a:cubicBezTo>
                  <a:cubicBezTo>
                    <a:pt x="15722" y="7747"/>
                    <a:pt x="15848" y="8342"/>
                    <a:pt x="16005" y="8899"/>
                  </a:cubicBezTo>
                  <a:lnTo>
                    <a:pt x="16167" y="8853"/>
                  </a:lnTo>
                  <a:cubicBezTo>
                    <a:pt x="16008" y="8303"/>
                    <a:pt x="15884" y="7708"/>
                    <a:pt x="15754" y="7077"/>
                  </a:cubicBezTo>
                  <a:cubicBezTo>
                    <a:pt x="15598" y="6335"/>
                    <a:pt x="15439" y="5564"/>
                    <a:pt x="15217" y="4864"/>
                  </a:cubicBezTo>
                  <a:cubicBezTo>
                    <a:pt x="14423" y="2372"/>
                    <a:pt x="13057" y="784"/>
                    <a:pt x="11150" y="153"/>
                  </a:cubicBezTo>
                  <a:cubicBezTo>
                    <a:pt x="10830" y="47"/>
                    <a:pt x="10486" y="1"/>
                    <a:pt x="10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55;p119">
              <a:extLst>
                <a:ext uri="{FF2B5EF4-FFF2-40B4-BE49-F238E27FC236}">
                  <a16:creationId xmlns:a16="http://schemas.microsoft.com/office/drawing/2014/main" id="{F7AA0BD8-A479-978A-AD1D-33C80AEC28FF}"/>
                </a:ext>
              </a:extLst>
            </p:cNvPr>
            <p:cNvSpPr/>
            <p:nvPr/>
          </p:nvSpPr>
          <p:spPr>
            <a:xfrm rot="2886579">
              <a:off x="1572435" y="2955074"/>
              <a:ext cx="1513934" cy="838231"/>
            </a:xfrm>
            <a:custGeom>
              <a:avLst/>
              <a:gdLst/>
              <a:ahLst/>
              <a:cxnLst/>
              <a:rect l="l" t="t" r="r" b="b"/>
              <a:pathLst>
                <a:path w="18341" h="10155" extrusionOk="0">
                  <a:moveTo>
                    <a:pt x="11725" y="1"/>
                  </a:moveTo>
                  <a:cubicBezTo>
                    <a:pt x="10806" y="1"/>
                    <a:pt x="9912" y="223"/>
                    <a:pt x="9048" y="440"/>
                  </a:cubicBezTo>
                  <a:lnTo>
                    <a:pt x="8739" y="514"/>
                  </a:lnTo>
                  <a:cubicBezTo>
                    <a:pt x="6699" y="1015"/>
                    <a:pt x="3908" y="1702"/>
                    <a:pt x="2248" y="3602"/>
                  </a:cubicBezTo>
                  <a:cubicBezTo>
                    <a:pt x="2161" y="3703"/>
                    <a:pt x="2063" y="3804"/>
                    <a:pt x="1965" y="3911"/>
                  </a:cubicBezTo>
                  <a:cubicBezTo>
                    <a:pt x="1643" y="4256"/>
                    <a:pt x="1311" y="4614"/>
                    <a:pt x="1123" y="5011"/>
                  </a:cubicBezTo>
                  <a:cubicBezTo>
                    <a:pt x="1002" y="5274"/>
                    <a:pt x="960" y="5574"/>
                    <a:pt x="921" y="5863"/>
                  </a:cubicBezTo>
                  <a:cubicBezTo>
                    <a:pt x="892" y="6065"/>
                    <a:pt x="866" y="6254"/>
                    <a:pt x="817" y="6429"/>
                  </a:cubicBezTo>
                  <a:cubicBezTo>
                    <a:pt x="752" y="6664"/>
                    <a:pt x="670" y="6914"/>
                    <a:pt x="586" y="7178"/>
                  </a:cubicBezTo>
                  <a:cubicBezTo>
                    <a:pt x="309" y="8033"/>
                    <a:pt x="0" y="9006"/>
                    <a:pt x="39" y="9810"/>
                  </a:cubicBezTo>
                  <a:lnTo>
                    <a:pt x="205" y="9800"/>
                  </a:lnTo>
                  <a:cubicBezTo>
                    <a:pt x="166" y="9026"/>
                    <a:pt x="472" y="8072"/>
                    <a:pt x="742" y="7230"/>
                  </a:cubicBezTo>
                  <a:cubicBezTo>
                    <a:pt x="830" y="6963"/>
                    <a:pt x="908" y="6709"/>
                    <a:pt x="976" y="6475"/>
                  </a:cubicBezTo>
                  <a:cubicBezTo>
                    <a:pt x="1028" y="6286"/>
                    <a:pt x="1058" y="6084"/>
                    <a:pt x="1084" y="5886"/>
                  </a:cubicBezTo>
                  <a:cubicBezTo>
                    <a:pt x="1123" y="5609"/>
                    <a:pt x="1162" y="5323"/>
                    <a:pt x="1276" y="5082"/>
                  </a:cubicBezTo>
                  <a:cubicBezTo>
                    <a:pt x="1451" y="4708"/>
                    <a:pt x="1773" y="4360"/>
                    <a:pt x="2086" y="4025"/>
                  </a:cubicBezTo>
                  <a:cubicBezTo>
                    <a:pt x="2187" y="3918"/>
                    <a:pt x="2284" y="3814"/>
                    <a:pt x="2372" y="3709"/>
                  </a:cubicBezTo>
                  <a:cubicBezTo>
                    <a:pt x="3999" y="1852"/>
                    <a:pt x="6761" y="1172"/>
                    <a:pt x="8778" y="677"/>
                  </a:cubicBezTo>
                  <a:lnTo>
                    <a:pt x="9087" y="599"/>
                  </a:lnTo>
                  <a:cubicBezTo>
                    <a:pt x="9943" y="388"/>
                    <a:pt x="10825" y="167"/>
                    <a:pt x="11722" y="167"/>
                  </a:cubicBezTo>
                  <a:cubicBezTo>
                    <a:pt x="11808" y="167"/>
                    <a:pt x="11894" y="169"/>
                    <a:pt x="11980" y="173"/>
                  </a:cubicBezTo>
                  <a:cubicBezTo>
                    <a:pt x="12835" y="215"/>
                    <a:pt x="13310" y="580"/>
                    <a:pt x="13971" y="1081"/>
                  </a:cubicBezTo>
                  <a:lnTo>
                    <a:pt x="14003" y="1107"/>
                  </a:lnTo>
                  <a:cubicBezTo>
                    <a:pt x="14690" y="1630"/>
                    <a:pt x="15305" y="2118"/>
                    <a:pt x="15887" y="2808"/>
                  </a:cubicBezTo>
                  <a:cubicBezTo>
                    <a:pt x="16453" y="3475"/>
                    <a:pt x="16730" y="4230"/>
                    <a:pt x="17019" y="5034"/>
                  </a:cubicBezTo>
                  <a:lnTo>
                    <a:pt x="17111" y="5287"/>
                  </a:lnTo>
                  <a:cubicBezTo>
                    <a:pt x="17693" y="6865"/>
                    <a:pt x="17917" y="8388"/>
                    <a:pt x="18152" y="9998"/>
                  </a:cubicBezTo>
                  <a:lnTo>
                    <a:pt x="18174" y="10155"/>
                  </a:lnTo>
                  <a:lnTo>
                    <a:pt x="18340" y="10129"/>
                  </a:lnTo>
                  <a:lnTo>
                    <a:pt x="18318" y="9976"/>
                  </a:lnTo>
                  <a:cubicBezTo>
                    <a:pt x="18080" y="8355"/>
                    <a:pt x="17856" y="6826"/>
                    <a:pt x="17267" y="5229"/>
                  </a:cubicBezTo>
                  <a:lnTo>
                    <a:pt x="17176" y="4978"/>
                  </a:lnTo>
                  <a:cubicBezTo>
                    <a:pt x="16880" y="4162"/>
                    <a:pt x="16600" y="3391"/>
                    <a:pt x="16014" y="2698"/>
                  </a:cubicBezTo>
                  <a:cubicBezTo>
                    <a:pt x="15422" y="1998"/>
                    <a:pt x="14797" y="1504"/>
                    <a:pt x="14104" y="973"/>
                  </a:cubicBezTo>
                  <a:lnTo>
                    <a:pt x="14072" y="950"/>
                  </a:lnTo>
                  <a:cubicBezTo>
                    <a:pt x="13388" y="430"/>
                    <a:pt x="12894" y="52"/>
                    <a:pt x="11989" y="7"/>
                  </a:cubicBezTo>
                  <a:cubicBezTo>
                    <a:pt x="11901" y="3"/>
                    <a:pt x="11813" y="1"/>
                    <a:pt x="1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56;p119">
              <a:extLst>
                <a:ext uri="{FF2B5EF4-FFF2-40B4-BE49-F238E27FC236}">
                  <a16:creationId xmlns:a16="http://schemas.microsoft.com/office/drawing/2014/main" id="{6B25130C-D718-84BD-3215-C012BBE741F1}"/>
                </a:ext>
              </a:extLst>
            </p:cNvPr>
            <p:cNvSpPr/>
            <p:nvPr/>
          </p:nvSpPr>
          <p:spPr>
            <a:xfrm rot="2886579">
              <a:off x="1490221" y="2876232"/>
              <a:ext cx="1742249" cy="942154"/>
            </a:xfrm>
            <a:custGeom>
              <a:avLst/>
              <a:gdLst/>
              <a:ahLst/>
              <a:cxnLst/>
              <a:rect l="l" t="t" r="r" b="b"/>
              <a:pathLst>
                <a:path w="21107" h="11414" extrusionOk="0">
                  <a:moveTo>
                    <a:pt x="11386" y="0"/>
                  </a:moveTo>
                  <a:cubicBezTo>
                    <a:pt x="10209" y="0"/>
                    <a:pt x="9074" y="222"/>
                    <a:pt x="7874" y="667"/>
                  </a:cubicBezTo>
                  <a:cubicBezTo>
                    <a:pt x="5909" y="1396"/>
                    <a:pt x="3830" y="2720"/>
                    <a:pt x="2021" y="4395"/>
                  </a:cubicBezTo>
                  <a:cubicBezTo>
                    <a:pt x="255" y="6032"/>
                    <a:pt x="59" y="8397"/>
                    <a:pt x="1" y="10880"/>
                  </a:cubicBezTo>
                  <a:lnTo>
                    <a:pt x="167" y="10886"/>
                  </a:lnTo>
                  <a:cubicBezTo>
                    <a:pt x="225" y="8440"/>
                    <a:pt x="417" y="6110"/>
                    <a:pt x="2135" y="4516"/>
                  </a:cubicBezTo>
                  <a:cubicBezTo>
                    <a:pt x="3928" y="2857"/>
                    <a:pt x="5987" y="1545"/>
                    <a:pt x="7933" y="823"/>
                  </a:cubicBezTo>
                  <a:cubicBezTo>
                    <a:pt x="9112" y="385"/>
                    <a:pt x="10229" y="168"/>
                    <a:pt x="11385" y="168"/>
                  </a:cubicBezTo>
                  <a:cubicBezTo>
                    <a:pt x="12421" y="168"/>
                    <a:pt x="13488" y="342"/>
                    <a:pt x="14661" y="690"/>
                  </a:cubicBezTo>
                  <a:cubicBezTo>
                    <a:pt x="16509" y="1236"/>
                    <a:pt x="18380" y="2957"/>
                    <a:pt x="19018" y="4691"/>
                  </a:cubicBezTo>
                  <a:cubicBezTo>
                    <a:pt x="19476" y="5938"/>
                    <a:pt x="19818" y="7262"/>
                    <a:pt x="20150" y="8544"/>
                  </a:cubicBezTo>
                  <a:cubicBezTo>
                    <a:pt x="20397" y="9497"/>
                    <a:pt x="20651" y="10483"/>
                    <a:pt x="20947" y="11413"/>
                  </a:cubicBezTo>
                  <a:lnTo>
                    <a:pt x="21106" y="11364"/>
                  </a:lnTo>
                  <a:cubicBezTo>
                    <a:pt x="20810" y="10437"/>
                    <a:pt x="20557" y="9451"/>
                    <a:pt x="20309" y="8501"/>
                  </a:cubicBezTo>
                  <a:cubicBezTo>
                    <a:pt x="19977" y="7216"/>
                    <a:pt x="19633" y="5886"/>
                    <a:pt x="19174" y="4633"/>
                  </a:cubicBezTo>
                  <a:cubicBezTo>
                    <a:pt x="18520" y="2857"/>
                    <a:pt x="16600" y="1093"/>
                    <a:pt x="14710" y="530"/>
                  </a:cubicBezTo>
                  <a:cubicBezTo>
                    <a:pt x="13520" y="177"/>
                    <a:pt x="12437" y="0"/>
                    <a:pt x="11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7;p119">
              <a:extLst>
                <a:ext uri="{FF2B5EF4-FFF2-40B4-BE49-F238E27FC236}">
                  <a16:creationId xmlns:a16="http://schemas.microsoft.com/office/drawing/2014/main" id="{90843923-84F9-275E-6218-E5939706FBD6}"/>
                </a:ext>
              </a:extLst>
            </p:cNvPr>
            <p:cNvSpPr/>
            <p:nvPr/>
          </p:nvSpPr>
          <p:spPr>
            <a:xfrm rot="2886579">
              <a:off x="1450047" y="2767420"/>
              <a:ext cx="1898505" cy="1092466"/>
            </a:xfrm>
            <a:custGeom>
              <a:avLst/>
              <a:gdLst/>
              <a:ahLst/>
              <a:cxnLst/>
              <a:rect l="l" t="t" r="r" b="b"/>
              <a:pathLst>
                <a:path w="23000" h="13235" extrusionOk="0">
                  <a:moveTo>
                    <a:pt x="13788" y="1"/>
                  </a:moveTo>
                  <a:cubicBezTo>
                    <a:pt x="13285" y="1"/>
                    <a:pt x="12787" y="66"/>
                    <a:pt x="12302" y="129"/>
                  </a:cubicBezTo>
                  <a:cubicBezTo>
                    <a:pt x="12152" y="149"/>
                    <a:pt x="12002" y="168"/>
                    <a:pt x="11856" y="188"/>
                  </a:cubicBezTo>
                  <a:cubicBezTo>
                    <a:pt x="11544" y="224"/>
                    <a:pt x="11222" y="237"/>
                    <a:pt x="10913" y="250"/>
                  </a:cubicBezTo>
                  <a:cubicBezTo>
                    <a:pt x="10405" y="272"/>
                    <a:pt x="9881" y="295"/>
                    <a:pt x="9377" y="419"/>
                  </a:cubicBezTo>
                  <a:cubicBezTo>
                    <a:pt x="7919" y="783"/>
                    <a:pt x="6768" y="1629"/>
                    <a:pt x="5928" y="2329"/>
                  </a:cubicBezTo>
                  <a:cubicBezTo>
                    <a:pt x="5473" y="2709"/>
                    <a:pt x="5063" y="3145"/>
                    <a:pt x="4669" y="3568"/>
                  </a:cubicBezTo>
                  <a:cubicBezTo>
                    <a:pt x="4152" y="4121"/>
                    <a:pt x="3615" y="4691"/>
                    <a:pt x="2974" y="5133"/>
                  </a:cubicBezTo>
                  <a:cubicBezTo>
                    <a:pt x="2304" y="5592"/>
                    <a:pt x="1757" y="6034"/>
                    <a:pt x="1266" y="6708"/>
                  </a:cubicBezTo>
                  <a:cubicBezTo>
                    <a:pt x="862" y="7264"/>
                    <a:pt x="755" y="7902"/>
                    <a:pt x="654" y="8517"/>
                  </a:cubicBezTo>
                  <a:cubicBezTo>
                    <a:pt x="612" y="8761"/>
                    <a:pt x="570" y="9014"/>
                    <a:pt x="511" y="9262"/>
                  </a:cubicBezTo>
                  <a:cubicBezTo>
                    <a:pt x="413" y="9662"/>
                    <a:pt x="378" y="10124"/>
                    <a:pt x="342" y="10573"/>
                  </a:cubicBezTo>
                  <a:cubicBezTo>
                    <a:pt x="290" y="11220"/>
                    <a:pt x="238" y="11887"/>
                    <a:pt x="0" y="12372"/>
                  </a:cubicBezTo>
                  <a:lnTo>
                    <a:pt x="147" y="12444"/>
                  </a:lnTo>
                  <a:cubicBezTo>
                    <a:pt x="400" y="11933"/>
                    <a:pt x="456" y="11246"/>
                    <a:pt x="508" y="10586"/>
                  </a:cubicBezTo>
                  <a:cubicBezTo>
                    <a:pt x="540" y="10143"/>
                    <a:pt x="576" y="9688"/>
                    <a:pt x="670" y="9301"/>
                  </a:cubicBezTo>
                  <a:cubicBezTo>
                    <a:pt x="732" y="9050"/>
                    <a:pt x="775" y="8793"/>
                    <a:pt x="817" y="8546"/>
                  </a:cubicBezTo>
                  <a:cubicBezTo>
                    <a:pt x="921" y="7921"/>
                    <a:pt x="1019" y="7329"/>
                    <a:pt x="1399" y="6805"/>
                  </a:cubicBezTo>
                  <a:cubicBezTo>
                    <a:pt x="1878" y="6151"/>
                    <a:pt x="2392" y="5732"/>
                    <a:pt x="3068" y="5270"/>
                  </a:cubicBezTo>
                  <a:cubicBezTo>
                    <a:pt x="3726" y="4817"/>
                    <a:pt x="4266" y="4238"/>
                    <a:pt x="4789" y="3682"/>
                  </a:cubicBezTo>
                  <a:cubicBezTo>
                    <a:pt x="5183" y="3262"/>
                    <a:pt x="5587" y="2830"/>
                    <a:pt x="6036" y="2455"/>
                  </a:cubicBezTo>
                  <a:cubicBezTo>
                    <a:pt x="6862" y="1769"/>
                    <a:pt x="7991" y="936"/>
                    <a:pt x="9416" y="581"/>
                  </a:cubicBezTo>
                  <a:cubicBezTo>
                    <a:pt x="9904" y="461"/>
                    <a:pt x="10421" y="438"/>
                    <a:pt x="10919" y="415"/>
                  </a:cubicBezTo>
                  <a:cubicBezTo>
                    <a:pt x="11235" y="402"/>
                    <a:pt x="11557" y="389"/>
                    <a:pt x="11876" y="350"/>
                  </a:cubicBezTo>
                  <a:cubicBezTo>
                    <a:pt x="12025" y="334"/>
                    <a:pt x="12175" y="315"/>
                    <a:pt x="12325" y="295"/>
                  </a:cubicBezTo>
                  <a:cubicBezTo>
                    <a:pt x="12802" y="232"/>
                    <a:pt x="13293" y="167"/>
                    <a:pt x="13785" y="167"/>
                  </a:cubicBezTo>
                  <a:cubicBezTo>
                    <a:pt x="13950" y="167"/>
                    <a:pt x="14115" y="174"/>
                    <a:pt x="14280" y="191"/>
                  </a:cubicBezTo>
                  <a:cubicBezTo>
                    <a:pt x="15178" y="285"/>
                    <a:pt x="17420" y="656"/>
                    <a:pt x="18773" y="2062"/>
                  </a:cubicBezTo>
                  <a:cubicBezTo>
                    <a:pt x="19102" y="2400"/>
                    <a:pt x="19691" y="3054"/>
                    <a:pt x="19957" y="3627"/>
                  </a:cubicBezTo>
                  <a:cubicBezTo>
                    <a:pt x="20045" y="3812"/>
                    <a:pt x="20120" y="4004"/>
                    <a:pt x="20192" y="4186"/>
                  </a:cubicBezTo>
                  <a:cubicBezTo>
                    <a:pt x="20328" y="4538"/>
                    <a:pt x="20468" y="4899"/>
                    <a:pt x="20702" y="5244"/>
                  </a:cubicBezTo>
                  <a:cubicBezTo>
                    <a:pt x="21382" y="6246"/>
                    <a:pt x="21685" y="7472"/>
                    <a:pt x="21978" y="8653"/>
                  </a:cubicBezTo>
                  <a:cubicBezTo>
                    <a:pt x="22020" y="8839"/>
                    <a:pt x="22066" y="9021"/>
                    <a:pt x="22114" y="9200"/>
                  </a:cubicBezTo>
                  <a:cubicBezTo>
                    <a:pt x="22147" y="9337"/>
                    <a:pt x="22183" y="9470"/>
                    <a:pt x="22219" y="9607"/>
                  </a:cubicBezTo>
                  <a:cubicBezTo>
                    <a:pt x="22388" y="10251"/>
                    <a:pt x="22563" y="10915"/>
                    <a:pt x="22632" y="11575"/>
                  </a:cubicBezTo>
                  <a:cubicBezTo>
                    <a:pt x="22648" y="11731"/>
                    <a:pt x="22651" y="11894"/>
                    <a:pt x="22658" y="12070"/>
                  </a:cubicBezTo>
                  <a:cubicBezTo>
                    <a:pt x="22668" y="12483"/>
                    <a:pt x="22677" y="12909"/>
                    <a:pt x="22853" y="13234"/>
                  </a:cubicBezTo>
                  <a:lnTo>
                    <a:pt x="22999" y="13156"/>
                  </a:lnTo>
                  <a:cubicBezTo>
                    <a:pt x="22843" y="12863"/>
                    <a:pt x="22833" y="12457"/>
                    <a:pt x="22824" y="12066"/>
                  </a:cubicBezTo>
                  <a:cubicBezTo>
                    <a:pt x="22817" y="11894"/>
                    <a:pt x="22814" y="11718"/>
                    <a:pt x="22798" y="11559"/>
                  </a:cubicBezTo>
                  <a:cubicBezTo>
                    <a:pt x="22726" y="10885"/>
                    <a:pt x="22550" y="10215"/>
                    <a:pt x="22378" y="9564"/>
                  </a:cubicBezTo>
                  <a:cubicBezTo>
                    <a:pt x="22345" y="9428"/>
                    <a:pt x="22310" y="9294"/>
                    <a:pt x="22274" y="9161"/>
                  </a:cubicBezTo>
                  <a:cubicBezTo>
                    <a:pt x="22228" y="8979"/>
                    <a:pt x="22183" y="8797"/>
                    <a:pt x="22137" y="8614"/>
                  </a:cubicBezTo>
                  <a:cubicBezTo>
                    <a:pt x="21841" y="7417"/>
                    <a:pt x="21535" y="6177"/>
                    <a:pt x="20842" y="5149"/>
                  </a:cubicBezTo>
                  <a:cubicBezTo>
                    <a:pt x="20618" y="4821"/>
                    <a:pt x="20484" y="4482"/>
                    <a:pt x="20348" y="4128"/>
                  </a:cubicBezTo>
                  <a:cubicBezTo>
                    <a:pt x="20273" y="3939"/>
                    <a:pt x="20198" y="3747"/>
                    <a:pt x="20110" y="3555"/>
                  </a:cubicBezTo>
                  <a:cubicBezTo>
                    <a:pt x="19830" y="2963"/>
                    <a:pt x="19229" y="2293"/>
                    <a:pt x="18893" y="1948"/>
                  </a:cubicBezTo>
                  <a:cubicBezTo>
                    <a:pt x="17501" y="503"/>
                    <a:pt x="15214" y="123"/>
                    <a:pt x="14296" y="25"/>
                  </a:cubicBezTo>
                  <a:cubicBezTo>
                    <a:pt x="14126" y="8"/>
                    <a:pt x="13957" y="1"/>
                    <a:pt x="13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04F0AF4F-5367-2761-47DA-0EFCFA00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26" y="1796092"/>
            <a:ext cx="443570" cy="443570"/>
          </a:xfrm>
          <a:prstGeom prst="rect">
            <a:avLst/>
          </a:prstGeom>
        </p:spPr>
      </p:pic>
      <p:sp>
        <p:nvSpPr>
          <p:cNvPr id="20" name="Google Shape;743;p73">
            <a:extLst>
              <a:ext uri="{FF2B5EF4-FFF2-40B4-BE49-F238E27FC236}">
                <a16:creationId xmlns:a16="http://schemas.microsoft.com/office/drawing/2014/main" id="{74AF8888-798F-2D2D-E4ED-8F7C244E5F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3576" y="518844"/>
            <a:ext cx="1976846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" name="Google Shape;718;p71">
            <a:extLst>
              <a:ext uri="{FF2B5EF4-FFF2-40B4-BE49-F238E27FC236}">
                <a16:creationId xmlns:a16="http://schemas.microsoft.com/office/drawing/2014/main" id="{A8726DCE-AB24-A72A-1EDF-2E1040531E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31556" y="1811177"/>
            <a:ext cx="5104233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Utilisation de l’IA pour apporter une solution à mon problème</a:t>
            </a:r>
            <a:endParaRPr sz="1400" dirty="0"/>
          </a:p>
        </p:txBody>
      </p:sp>
      <p:pic>
        <p:nvPicPr>
          <p:cNvPr id="23" name="Graphique 22" descr="Loupe avec un remplissage uni">
            <a:extLst>
              <a:ext uri="{FF2B5EF4-FFF2-40B4-BE49-F238E27FC236}">
                <a16:creationId xmlns:a16="http://schemas.microsoft.com/office/drawing/2014/main" id="{D1E76E72-252E-44C5-A113-6BF61F8D8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26" y="2622380"/>
            <a:ext cx="443570" cy="443570"/>
          </a:xfrm>
          <a:prstGeom prst="rect">
            <a:avLst/>
          </a:prstGeom>
        </p:spPr>
      </p:pic>
      <p:sp>
        <p:nvSpPr>
          <p:cNvPr id="24" name="Google Shape;718;p71">
            <a:extLst>
              <a:ext uri="{FF2B5EF4-FFF2-40B4-BE49-F238E27FC236}">
                <a16:creationId xmlns:a16="http://schemas.microsoft.com/office/drawing/2014/main" id="{C7FC846B-9C50-6CAF-08CD-659D14891EBD}"/>
              </a:ext>
            </a:extLst>
          </p:cNvPr>
          <p:cNvSpPr txBox="1">
            <a:spLocks/>
          </p:cNvSpPr>
          <p:nvPr/>
        </p:nvSpPr>
        <p:spPr>
          <a:xfrm>
            <a:off x="2431556" y="2637465"/>
            <a:ext cx="3796868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fr-FR" sz="1400" dirty="0"/>
              <a:t>Test et report du code à l'aide du DevTools</a:t>
            </a:r>
          </a:p>
        </p:txBody>
      </p:sp>
    </p:spTree>
    <p:extLst>
      <p:ext uri="{BB962C8B-B14F-4D97-AF65-F5344CB8AC3E}">
        <p14:creationId xmlns:p14="http://schemas.microsoft.com/office/powerpoint/2010/main" val="132026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443AB75-98C1-1DD5-57F0-83C6B57E5E2D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4" y="1821423"/>
            <a:ext cx="3905372" cy="296073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8250917-5846-9EA0-CB79-FAFB04979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164" y="694644"/>
            <a:ext cx="3905372" cy="815086"/>
          </a:xfrm>
          <a:prstGeom prst="rect">
            <a:avLst/>
          </a:prstGeom>
        </p:spPr>
      </p:pic>
      <p:pic>
        <p:nvPicPr>
          <p:cNvPr id="12" name="Graphique 11" descr="Flèche : droite avec un remplissage uni">
            <a:extLst>
              <a:ext uri="{FF2B5EF4-FFF2-40B4-BE49-F238E27FC236}">
                <a16:creationId xmlns:a16="http://schemas.microsoft.com/office/drawing/2014/main" id="{3D7D1FDA-D623-D274-9048-FDCC2C597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4858" y="694644"/>
            <a:ext cx="815086" cy="815086"/>
          </a:xfrm>
          <a:prstGeom prst="rect">
            <a:avLst/>
          </a:prstGeom>
        </p:spPr>
      </p:pic>
      <p:pic>
        <p:nvPicPr>
          <p:cNvPr id="13" name="Graphique 12" descr="Flèche : droite avec un remplissage uni">
            <a:extLst>
              <a:ext uri="{FF2B5EF4-FFF2-40B4-BE49-F238E27FC236}">
                <a16:creationId xmlns:a16="http://schemas.microsoft.com/office/drawing/2014/main" id="{4077B9CD-4212-CE2F-BEDE-0B14D4708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4858" y="2901624"/>
            <a:ext cx="815086" cy="815086"/>
          </a:xfrm>
          <a:prstGeom prst="rect">
            <a:avLst/>
          </a:prstGeom>
        </p:spPr>
      </p:pic>
      <p:sp>
        <p:nvSpPr>
          <p:cNvPr id="14" name="Google Shape;718;p71">
            <a:extLst>
              <a:ext uri="{FF2B5EF4-FFF2-40B4-BE49-F238E27FC236}">
                <a16:creationId xmlns:a16="http://schemas.microsoft.com/office/drawing/2014/main" id="{48018F06-8110-AB71-13C1-C47433C498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17266" y="895487"/>
            <a:ext cx="2391586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50" dirty="0"/>
              <a:t>Prompt écrit à ChatGPT</a:t>
            </a:r>
            <a:endParaRPr sz="1450" dirty="0"/>
          </a:p>
        </p:txBody>
      </p:sp>
      <p:sp>
        <p:nvSpPr>
          <p:cNvPr id="15" name="Google Shape;718;p71">
            <a:extLst>
              <a:ext uri="{FF2B5EF4-FFF2-40B4-BE49-F238E27FC236}">
                <a16:creationId xmlns:a16="http://schemas.microsoft.com/office/drawing/2014/main" id="{EE2699F4-7117-A353-75D7-5C98C90B117E}"/>
              </a:ext>
            </a:extLst>
          </p:cNvPr>
          <p:cNvSpPr txBox="1">
            <a:spLocks/>
          </p:cNvSpPr>
          <p:nvPr/>
        </p:nvSpPr>
        <p:spPr>
          <a:xfrm>
            <a:off x="5317266" y="3102466"/>
            <a:ext cx="3905372" cy="41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fr-FR" sz="1450" dirty="0"/>
              <a:t>Réponse lors de ma demande d’explication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43;p73">
            <a:extLst>
              <a:ext uri="{FF2B5EF4-FFF2-40B4-BE49-F238E27FC236}">
                <a16:creationId xmlns:a16="http://schemas.microsoft.com/office/drawing/2014/main" id="{0E846D59-89EB-3F6C-2832-A9C1364A51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3576" y="518844"/>
            <a:ext cx="1976846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PROBLÈME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CAEE28-80A3-47B9-A049-7AAE76AA6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25" b="35525"/>
          <a:stretch/>
        </p:blipFill>
        <p:spPr>
          <a:xfrm>
            <a:off x="1088213" y="1985661"/>
            <a:ext cx="2495363" cy="1792857"/>
          </a:xfrm>
          <a:prstGeom prst="rect">
            <a:avLst/>
          </a:prstGeom>
          <a:ln w="381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68D8518-9513-0CB5-5420-242F1CAF4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9" t="45465" b="2428"/>
          <a:stretch/>
        </p:blipFill>
        <p:spPr>
          <a:xfrm>
            <a:off x="5560422" y="1985662"/>
            <a:ext cx="2495363" cy="1792857"/>
          </a:xfrm>
          <a:prstGeom prst="rect">
            <a:avLst/>
          </a:prstGeom>
          <a:ln w="381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27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46;p119">
            <a:extLst>
              <a:ext uri="{FF2B5EF4-FFF2-40B4-BE49-F238E27FC236}">
                <a16:creationId xmlns:a16="http://schemas.microsoft.com/office/drawing/2014/main" id="{2FA10C21-1FEF-4F9F-3F35-7804E673B05E}"/>
              </a:ext>
            </a:extLst>
          </p:cNvPr>
          <p:cNvGrpSpPr/>
          <p:nvPr/>
        </p:nvGrpSpPr>
        <p:grpSpPr>
          <a:xfrm rot="18626054">
            <a:off x="-1977663" y="2248218"/>
            <a:ext cx="3809245" cy="3971131"/>
            <a:chOff x="1358848" y="2127088"/>
            <a:chExt cx="2224867" cy="2297493"/>
          </a:xfrm>
        </p:grpSpPr>
        <p:sp>
          <p:nvSpPr>
            <p:cNvPr id="5" name="Google Shape;1847;p119">
              <a:extLst>
                <a:ext uri="{FF2B5EF4-FFF2-40B4-BE49-F238E27FC236}">
                  <a16:creationId xmlns:a16="http://schemas.microsoft.com/office/drawing/2014/main" id="{0F067B30-95F6-5058-F3DC-572F45E18C15}"/>
                </a:ext>
              </a:extLst>
            </p:cNvPr>
            <p:cNvSpPr/>
            <p:nvPr/>
          </p:nvSpPr>
          <p:spPr>
            <a:xfrm rot="2886579">
              <a:off x="1433165" y="2712969"/>
              <a:ext cx="2076551" cy="1125731"/>
            </a:xfrm>
            <a:custGeom>
              <a:avLst/>
              <a:gdLst/>
              <a:ahLst/>
              <a:cxnLst/>
              <a:rect l="l" t="t" r="r" b="b"/>
              <a:pathLst>
                <a:path w="25157" h="13638" extrusionOk="0">
                  <a:moveTo>
                    <a:pt x="14708" y="1"/>
                  </a:moveTo>
                  <a:cubicBezTo>
                    <a:pt x="14585" y="1"/>
                    <a:pt x="14464" y="4"/>
                    <a:pt x="14348" y="12"/>
                  </a:cubicBezTo>
                  <a:lnTo>
                    <a:pt x="13928" y="38"/>
                  </a:lnTo>
                  <a:cubicBezTo>
                    <a:pt x="12367" y="135"/>
                    <a:pt x="10753" y="236"/>
                    <a:pt x="9273" y="741"/>
                  </a:cubicBezTo>
                  <a:cubicBezTo>
                    <a:pt x="8186" y="1108"/>
                    <a:pt x="6787" y="1674"/>
                    <a:pt x="5635" y="2768"/>
                  </a:cubicBezTo>
                  <a:lnTo>
                    <a:pt x="5476" y="2920"/>
                  </a:lnTo>
                  <a:cubicBezTo>
                    <a:pt x="4815" y="3552"/>
                    <a:pt x="4129" y="4199"/>
                    <a:pt x="3420" y="4765"/>
                  </a:cubicBezTo>
                  <a:cubicBezTo>
                    <a:pt x="3299" y="4863"/>
                    <a:pt x="3172" y="4957"/>
                    <a:pt x="3049" y="5051"/>
                  </a:cubicBezTo>
                  <a:cubicBezTo>
                    <a:pt x="2619" y="5380"/>
                    <a:pt x="2177" y="5715"/>
                    <a:pt x="1829" y="6148"/>
                  </a:cubicBezTo>
                  <a:cubicBezTo>
                    <a:pt x="3" y="8403"/>
                    <a:pt x="0" y="12053"/>
                    <a:pt x="39" y="13120"/>
                  </a:cubicBezTo>
                  <a:lnTo>
                    <a:pt x="205" y="13114"/>
                  </a:lnTo>
                  <a:cubicBezTo>
                    <a:pt x="166" y="12063"/>
                    <a:pt x="169" y="8461"/>
                    <a:pt x="1959" y="6252"/>
                  </a:cubicBezTo>
                  <a:cubicBezTo>
                    <a:pt x="2294" y="5836"/>
                    <a:pt x="2730" y="5504"/>
                    <a:pt x="3150" y="5185"/>
                  </a:cubicBezTo>
                  <a:cubicBezTo>
                    <a:pt x="3276" y="5087"/>
                    <a:pt x="3400" y="4993"/>
                    <a:pt x="3524" y="4895"/>
                  </a:cubicBezTo>
                  <a:cubicBezTo>
                    <a:pt x="4239" y="4326"/>
                    <a:pt x="4926" y="3672"/>
                    <a:pt x="5590" y="3041"/>
                  </a:cubicBezTo>
                  <a:lnTo>
                    <a:pt x="5752" y="2888"/>
                  </a:lnTo>
                  <a:cubicBezTo>
                    <a:pt x="6878" y="1817"/>
                    <a:pt x="8254" y="1261"/>
                    <a:pt x="9328" y="897"/>
                  </a:cubicBezTo>
                  <a:cubicBezTo>
                    <a:pt x="10786" y="402"/>
                    <a:pt x="12390" y="301"/>
                    <a:pt x="13941" y="204"/>
                  </a:cubicBezTo>
                  <a:lnTo>
                    <a:pt x="14358" y="178"/>
                  </a:lnTo>
                  <a:cubicBezTo>
                    <a:pt x="14471" y="170"/>
                    <a:pt x="14588" y="167"/>
                    <a:pt x="14708" y="167"/>
                  </a:cubicBezTo>
                  <a:cubicBezTo>
                    <a:pt x="16365" y="167"/>
                    <a:pt x="18619" y="842"/>
                    <a:pt x="19915" y="1749"/>
                  </a:cubicBezTo>
                  <a:cubicBezTo>
                    <a:pt x="20273" y="2003"/>
                    <a:pt x="20621" y="2358"/>
                    <a:pt x="20956" y="2702"/>
                  </a:cubicBezTo>
                  <a:cubicBezTo>
                    <a:pt x="21102" y="2852"/>
                    <a:pt x="21246" y="2995"/>
                    <a:pt x="21385" y="3129"/>
                  </a:cubicBezTo>
                  <a:cubicBezTo>
                    <a:pt x="21909" y="3630"/>
                    <a:pt x="22342" y="4202"/>
                    <a:pt x="22677" y="4837"/>
                  </a:cubicBezTo>
                  <a:cubicBezTo>
                    <a:pt x="23029" y="5500"/>
                    <a:pt x="23286" y="6233"/>
                    <a:pt x="23533" y="6939"/>
                  </a:cubicBezTo>
                  <a:cubicBezTo>
                    <a:pt x="23708" y="7446"/>
                    <a:pt x="23891" y="7967"/>
                    <a:pt x="24109" y="8468"/>
                  </a:cubicBezTo>
                  <a:cubicBezTo>
                    <a:pt x="24528" y="9424"/>
                    <a:pt x="24860" y="10690"/>
                    <a:pt x="24974" y="11767"/>
                  </a:cubicBezTo>
                  <a:cubicBezTo>
                    <a:pt x="24987" y="11900"/>
                    <a:pt x="24964" y="12167"/>
                    <a:pt x="24935" y="12447"/>
                  </a:cubicBezTo>
                  <a:cubicBezTo>
                    <a:pt x="24873" y="13117"/>
                    <a:pt x="24844" y="13530"/>
                    <a:pt x="25007" y="13637"/>
                  </a:cubicBezTo>
                  <a:lnTo>
                    <a:pt x="25098" y="13498"/>
                  </a:lnTo>
                  <a:cubicBezTo>
                    <a:pt x="25010" y="13426"/>
                    <a:pt x="25068" y="12798"/>
                    <a:pt x="25101" y="12463"/>
                  </a:cubicBezTo>
                  <a:cubicBezTo>
                    <a:pt x="25130" y="12173"/>
                    <a:pt x="25156" y="11900"/>
                    <a:pt x="25140" y="11750"/>
                  </a:cubicBezTo>
                  <a:cubicBezTo>
                    <a:pt x="25023" y="10657"/>
                    <a:pt x="24685" y="9372"/>
                    <a:pt x="24262" y="8399"/>
                  </a:cubicBezTo>
                  <a:cubicBezTo>
                    <a:pt x="24047" y="7908"/>
                    <a:pt x="23865" y="7387"/>
                    <a:pt x="23689" y="6883"/>
                  </a:cubicBezTo>
                  <a:cubicBezTo>
                    <a:pt x="23438" y="6171"/>
                    <a:pt x="23181" y="5432"/>
                    <a:pt x="22824" y="4759"/>
                  </a:cubicBezTo>
                  <a:cubicBezTo>
                    <a:pt x="22482" y="4108"/>
                    <a:pt x="22036" y="3519"/>
                    <a:pt x="21499" y="3008"/>
                  </a:cubicBezTo>
                  <a:cubicBezTo>
                    <a:pt x="21363" y="2878"/>
                    <a:pt x="21220" y="2732"/>
                    <a:pt x="21076" y="2585"/>
                  </a:cubicBezTo>
                  <a:cubicBezTo>
                    <a:pt x="20735" y="2237"/>
                    <a:pt x="20380" y="1876"/>
                    <a:pt x="20009" y="1616"/>
                  </a:cubicBezTo>
                  <a:cubicBezTo>
                    <a:pt x="18691" y="688"/>
                    <a:pt x="16394" y="1"/>
                    <a:pt x="14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48;p119">
              <a:extLst>
                <a:ext uri="{FF2B5EF4-FFF2-40B4-BE49-F238E27FC236}">
                  <a16:creationId xmlns:a16="http://schemas.microsoft.com/office/drawing/2014/main" id="{E39526E5-D609-FB49-24F0-B6125C12EC08}"/>
                </a:ext>
              </a:extLst>
            </p:cNvPr>
            <p:cNvSpPr/>
            <p:nvPr/>
          </p:nvSpPr>
          <p:spPr>
            <a:xfrm rot="2886579">
              <a:off x="2073311" y="3489537"/>
              <a:ext cx="238799" cy="137188"/>
            </a:xfrm>
            <a:custGeom>
              <a:avLst/>
              <a:gdLst/>
              <a:ahLst/>
              <a:cxnLst/>
              <a:rect l="l" t="t" r="r" b="b"/>
              <a:pathLst>
                <a:path w="2893" h="1662" extrusionOk="0">
                  <a:moveTo>
                    <a:pt x="1608" y="0"/>
                  </a:moveTo>
                  <a:cubicBezTo>
                    <a:pt x="1581" y="0"/>
                    <a:pt x="1554" y="1"/>
                    <a:pt x="1526" y="2"/>
                  </a:cubicBezTo>
                  <a:cubicBezTo>
                    <a:pt x="1048" y="28"/>
                    <a:pt x="381" y="328"/>
                    <a:pt x="134" y="764"/>
                  </a:cubicBezTo>
                  <a:cubicBezTo>
                    <a:pt x="0" y="1008"/>
                    <a:pt x="0" y="1271"/>
                    <a:pt x="137" y="1528"/>
                  </a:cubicBezTo>
                  <a:lnTo>
                    <a:pt x="283" y="1450"/>
                  </a:lnTo>
                  <a:cubicBezTo>
                    <a:pt x="173" y="1242"/>
                    <a:pt x="173" y="1040"/>
                    <a:pt x="280" y="845"/>
                  </a:cubicBezTo>
                  <a:cubicBezTo>
                    <a:pt x="491" y="471"/>
                    <a:pt x="1100" y="194"/>
                    <a:pt x="1533" y="168"/>
                  </a:cubicBezTo>
                  <a:cubicBezTo>
                    <a:pt x="1556" y="167"/>
                    <a:pt x="1580" y="166"/>
                    <a:pt x="1603" y="166"/>
                  </a:cubicBezTo>
                  <a:cubicBezTo>
                    <a:pt x="1884" y="166"/>
                    <a:pt x="2117" y="258"/>
                    <a:pt x="2304" y="438"/>
                  </a:cubicBezTo>
                  <a:cubicBezTo>
                    <a:pt x="2570" y="699"/>
                    <a:pt x="2723" y="1154"/>
                    <a:pt x="2710" y="1655"/>
                  </a:cubicBezTo>
                  <a:lnTo>
                    <a:pt x="2876" y="1662"/>
                  </a:lnTo>
                  <a:cubicBezTo>
                    <a:pt x="2893" y="1105"/>
                    <a:pt x="2723" y="617"/>
                    <a:pt x="2418" y="318"/>
                  </a:cubicBezTo>
                  <a:cubicBezTo>
                    <a:pt x="2201" y="108"/>
                    <a:pt x="1930" y="0"/>
                    <a:pt x="1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49;p119">
              <a:extLst>
                <a:ext uri="{FF2B5EF4-FFF2-40B4-BE49-F238E27FC236}">
                  <a16:creationId xmlns:a16="http://schemas.microsoft.com/office/drawing/2014/main" id="{4723AB82-599E-3DAC-08DD-AA8235CF630C}"/>
                </a:ext>
              </a:extLst>
            </p:cNvPr>
            <p:cNvSpPr/>
            <p:nvPr/>
          </p:nvSpPr>
          <p:spPr>
            <a:xfrm rot="2886579">
              <a:off x="2005482" y="3438648"/>
              <a:ext cx="441856" cy="198022"/>
            </a:xfrm>
            <a:custGeom>
              <a:avLst/>
              <a:gdLst/>
              <a:ahLst/>
              <a:cxnLst/>
              <a:rect l="l" t="t" r="r" b="b"/>
              <a:pathLst>
                <a:path w="5353" h="2399" extrusionOk="0">
                  <a:moveTo>
                    <a:pt x="3207" y="0"/>
                  </a:moveTo>
                  <a:cubicBezTo>
                    <a:pt x="2969" y="0"/>
                    <a:pt x="2706" y="39"/>
                    <a:pt x="2405" y="102"/>
                  </a:cubicBezTo>
                  <a:cubicBezTo>
                    <a:pt x="1799" y="225"/>
                    <a:pt x="443" y="873"/>
                    <a:pt x="117" y="1615"/>
                  </a:cubicBezTo>
                  <a:cubicBezTo>
                    <a:pt x="0" y="1875"/>
                    <a:pt x="13" y="2132"/>
                    <a:pt x="160" y="2370"/>
                  </a:cubicBezTo>
                  <a:lnTo>
                    <a:pt x="300" y="2285"/>
                  </a:lnTo>
                  <a:cubicBezTo>
                    <a:pt x="186" y="2093"/>
                    <a:pt x="176" y="1895"/>
                    <a:pt x="267" y="1680"/>
                  </a:cubicBezTo>
                  <a:cubicBezTo>
                    <a:pt x="579" y="977"/>
                    <a:pt x="1930" y="369"/>
                    <a:pt x="2440" y="265"/>
                  </a:cubicBezTo>
                  <a:cubicBezTo>
                    <a:pt x="2732" y="204"/>
                    <a:pt x="2983" y="167"/>
                    <a:pt x="3205" y="167"/>
                  </a:cubicBezTo>
                  <a:cubicBezTo>
                    <a:pt x="3658" y="167"/>
                    <a:pt x="3995" y="322"/>
                    <a:pt x="4324" y="756"/>
                  </a:cubicBezTo>
                  <a:cubicBezTo>
                    <a:pt x="4363" y="808"/>
                    <a:pt x="4409" y="863"/>
                    <a:pt x="4451" y="922"/>
                  </a:cubicBezTo>
                  <a:cubicBezTo>
                    <a:pt x="4776" y="1332"/>
                    <a:pt x="5177" y="1846"/>
                    <a:pt x="5089" y="2370"/>
                  </a:cubicBezTo>
                  <a:lnTo>
                    <a:pt x="5251" y="2399"/>
                  </a:lnTo>
                  <a:cubicBezTo>
                    <a:pt x="5352" y="1800"/>
                    <a:pt x="4926" y="1257"/>
                    <a:pt x="4584" y="818"/>
                  </a:cubicBezTo>
                  <a:cubicBezTo>
                    <a:pt x="4539" y="762"/>
                    <a:pt x="4497" y="707"/>
                    <a:pt x="4458" y="655"/>
                  </a:cubicBezTo>
                  <a:cubicBezTo>
                    <a:pt x="4089" y="172"/>
                    <a:pt x="3706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50;p119">
              <a:extLst>
                <a:ext uri="{FF2B5EF4-FFF2-40B4-BE49-F238E27FC236}">
                  <a16:creationId xmlns:a16="http://schemas.microsoft.com/office/drawing/2014/main" id="{1466EDDA-36EE-1FE0-C701-4FC9550AD313}"/>
                </a:ext>
              </a:extLst>
            </p:cNvPr>
            <p:cNvSpPr/>
            <p:nvPr/>
          </p:nvSpPr>
          <p:spPr>
            <a:xfrm rot="2886579">
              <a:off x="1938642" y="3360674"/>
              <a:ext cx="606779" cy="317958"/>
            </a:xfrm>
            <a:custGeom>
              <a:avLst/>
              <a:gdLst/>
              <a:ahLst/>
              <a:cxnLst/>
              <a:rect l="l" t="t" r="r" b="b"/>
              <a:pathLst>
                <a:path w="7351" h="3852" extrusionOk="0">
                  <a:moveTo>
                    <a:pt x="4496" y="0"/>
                  </a:moveTo>
                  <a:cubicBezTo>
                    <a:pt x="4451" y="0"/>
                    <a:pt x="4404" y="1"/>
                    <a:pt x="4357" y="2"/>
                  </a:cubicBezTo>
                  <a:cubicBezTo>
                    <a:pt x="1601" y="87"/>
                    <a:pt x="17" y="1404"/>
                    <a:pt x="1" y="3620"/>
                  </a:cubicBezTo>
                  <a:lnTo>
                    <a:pt x="170" y="3623"/>
                  </a:lnTo>
                  <a:cubicBezTo>
                    <a:pt x="186" y="620"/>
                    <a:pt x="3108" y="207"/>
                    <a:pt x="4360" y="168"/>
                  </a:cubicBezTo>
                  <a:cubicBezTo>
                    <a:pt x="4413" y="166"/>
                    <a:pt x="4464" y="165"/>
                    <a:pt x="4514" y="165"/>
                  </a:cubicBezTo>
                  <a:cubicBezTo>
                    <a:pt x="5662" y="165"/>
                    <a:pt x="6117" y="632"/>
                    <a:pt x="6628" y="1577"/>
                  </a:cubicBezTo>
                  <a:cubicBezTo>
                    <a:pt x="6989" y="2241"/>
                    <a:pt x="7181" y="3106"/>
                    <a:pt x="7132" y="3841"/>
                  </a:cubicBezTo>
                  <a:lnTo>
                    <a:pt x="7298" y="3851"/>
                  </a:lnTo>
                  <a:cubicBezTo>
                    <a:pt x="7350" y="3090"/>
                    <a:pt x="7149" y="2189"/>
                    <a:pt x="6774" y="1499"/>
                  </a:cubicBezTo>
                  <a:cubicBezTo>
                    <a:pt x="6241" y="510"/>
                    <a:pt x="5729" y="0"/>
                    <a:pt x="4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51;p119">
              <a:extLst>
                <a:ext uri="{FF2B5EF4-FFF2-40B4-BE49-F238E27FC236}">
                  <a16:creationId xmlns:a16="http://schemas.microsoft.com/office/drawing/2014/main" id="{470BFFC0-0B84-D435-788C-675A2A83DC55}"/>
                </a:ext>
              </a:extLst>
            </p:cNvPr>
            <p:cNvSpPr/>
            <p:nvPr/>
          </p:nvSpPr>
          <p:spPr>
            <a:xfrm rot="2886579">
              <a:off x="1823678" y="3322492"/>
              <a:ext cx="839799" cy="390101"/>
            </a:xfrm>
            <a:custGeom>
              <a:avLst/>
              <a:gdLst/>
              <a:ahLst/>
              <a:cxnLst/>
              <a:rect l="l" t="t" r="r" b="b"/>
              <a:pathLst>
                <a:path w="10174" h="4726" extrusionOk="0">
                  <a:moveTo>
                    <a:pt x="5931" y="1"/>
                  </a:moveTo>
                  <a:cubicBezTo>
                    <a:pt x="5631" y="1"/>
                    <a:pt x="5312" y="36"/>
                    <a:pt x="4968" y="106"/>
                  </a:cubicBezTo>
                  <a:cubicBezTo>
                    <a:pt x="4786" y="142"/>
                    <a:pt x="4588" y="177"/>
                    <a:pt x="4379" y="216"/>
                  </a:cubicBezTo>
                  <a:cubicBezTo>
                    <a:pt x="3400" y="389"/>
                    <a:pt x="2183" y="607"/>
                    <a:pt x="1451" y="1202"/>
                  </a:cubicBezTo>
                  <a:cubicBezTo>
                    <a:pt x="537" y="1947"/>
                    <a:pt x="0" y="3151"/>
                    <a:pt x="16" y="4426"/>
                  </a:cubicBezTo>
                  <a:lnTo>
                    <a:pt x="182" y="4426"/>
                  </a:lnTo>
                  <a:cubicBezTo>
                    <a:pt x="169" y="3200"/>
                    <a:pt x="683" y="2045"/>
                    <a:pt x="1559" y="1329"/>
                  </a:cubicBezTo>
                  <a:cubicBezTo>
                    <a:pt x="2255" y="763"/>
                    <a:pt x="3449" y="548"/>
                    <a:pt x="4409" y="379"/>
                  </a:cubicBezTo>
                  <a:cubicBezTo>
                    <a:pt x="4617" y="340"/>
                    <a:pt x="4819" y="307"/>
                    <a:pt x="5001" y="268"/>
                  </a:cubicBezTo>
                  <a:cubicBezTo>
                    <a:pt x="5329" y="203"/>
                    <a:pt x="5634" y="169"/>
                    <a:pt x="5921" y="169"/>
                  </a:cubicBezTo>
                  <a:cubicBezTo>
                    <a:pt x="6868" y="169"/>
                    <a:pt x="7615" y="538"/>
                    <a:pt x="8365" y="1345"/>
                  </a:cubicBezTo>
                  <a:cubicBezTo>
                    <a:pt x="9100" y="2136"/>
                    <a:pt x="9715" y="3398"/>
                    <a:pt x="10011" y="4726"/>
                  </a:cubicBezTo>
                  <a:lnTo>
                    <a:pt x="10174" y="4690"/>
                  </a:lnTo>
                  <a:cubicBezTo>
                    <a:pt x="9871" y="3337"/>
                    <a:pt x="9240" y="2042"/>
                    <a:pt x="8485" y="1231"/>
                  </a:cubicBezTo>
                  <a:cubicBezTo>
                    <a:pt x="7703" y="390"/>
                    <a:pt x="6922" y="1"/>
                    <a:pt x="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52;p119">
              <a:extLst>
                <a:ext uri="{FF2B5EF4-FFF2-40B4-BE49-F238E27FC236}">
                  <a16:creationId xmlns:a16="http://schemas.microsoft.com/office/drawing/2014/main" id="{27673A01-D74E-4D0E-699E-35B7EC20C11E}"/>
                </a:ext>
              </a:extLst>
            </p:cNvPr>
            <p:cNvSpPr/>
            <p:nvPr/>
          </p:nvSpPr>
          <p:spPr>
            <a:xfrm rot="2886579">
              <a:off x="1780007" y="3229132"/>
              <a:ext cx="998036" cy="498481"/>
            </a:xfrm>
            <a:custGeom>
              <a:avLst/>
              <a:gdLst/>
              <a:ahLst/>
              <a:cxnLst/>
              <a:rect l="l" t="t" r="r" b="b"/>
              <a:pathLst>
                <a:path w="12091" h="6039" extrusionOk="0">
                  <a:moveTo>
                    <a:pt x="6742" y="1"/>
                  </a:moveTo>
                  <a:cubicBezTo>
                    <a:pt x="6174" y="1"/>
                    <a:pt x="5550" y="116"/>
                    <a:pt x="4916" y="348"/>
                  </a:cubicBezTo>
                  <a:cubicBezTo>
                    <a:pt x="4783" y="397"/>
                    <a:pt x="4649" y="445"/>
                    <a:pt x="4513" y="494"/>
                  </a:cubicBezTo>
                  <a:cubicBezTo>
                    <a:pt x="3329" y="914"/>
                    <a:pt x="2108" y="1350"/>
                    <a:pt x="1422" y="2450"/>
                  </a:cubicBezTo>
                  <a:lnTo>
                    <a:pt x="1341" y="2577"/>
                  </a:lnTo>
                  <a:cubicBezTo>
                    <a:pt x="713" y="3582"/>
                    <a:pt x="0" y="4724"/>
                    <a:pt x="29" y="5947"/>
                  </a:cubicBezTo>
                  <a:lnTo>
                    <a:pt x="199" y="5941"/>
                  </a:lnTo>
                  <a:cubicBezTo>
                    <a:pt x="166" y="4769"/>
                    <a:pt x="866" y="3650"/>
                    <a:pt x="1484" y="2664"/>
                  </a:cubicBezTo>
                  <a:lnTo>
                    <a:pt x="1562" y="2538"/>
                  </a:lnTo>
                  <a:cubicBezTo>
                    <a:pt x="2219" y="1487"/>
                    <a:pt x="3413" y="1064"/>
                    <a:pt x="4568" y="650"/>
                  </a:cubicBezTo>
                  <a:cubicBezTo>
                    <a:pt x="4705" y="602"/>
                    <a:pt x="4838" y="553"/>
                    <a:pt x="4972" y="507"/>
                  </a:cubicBezTo>
                  <a:cubicBezTo>
                    <a:pt x="5590" y="281"/>
                    <a:pt x="6196" y="168"/>
                    <a:pt x="6744" y="168"/>
                  </a:cubicBezTo>
                  <a:cubicBezTo>
                    <a:pt x="7316" y="168"/>
                    <a:pt x="7823" y="291"/>
                    <a:pt x="8215" y="537"/>
                  </a:cubicBezTo>
                  <a:cubicBezTo>
                    <a:pt x="9419" y="1288"/>
                    <a:pt x="10298" y="2547"/>
                    <a:pt x="10821" y="3471"/>
                  </a:cubicBezTo>
                  <a:cubicBezTo>
                    <a:pt x="10913" y="3631"/>
                    <a:pt x="11017" y="3793"/>
                    <a:pt x="11114" y="3953"/>
                  </a:cubicBezTo>
                  <a:cubicBezTo>
                    <a:pt x="11280" y="4220"/>
                    <a:pt x="11453" y="4493"/>
                    <a:pt x="11579" y="4763"/>
                  </a:cubicBezTo>
                  <a:cubicBezTo>
                    <a:pt x="11661" y="4939"/>
                    <a:pt x="11706" y="5163"/>
                    <a:pt x="11749" y="5375"/>
                  </a:cubicBezTo>
                  <a:cubicBezTo>
                    <a:pt x="11797" y="5612"/>
                    <a:pt x="11846" y="5853"/>
                    <a:pt x="11944" y="6038"/>
                  </a:cubicBezTo>
                  <a:lnTo>
                    <a:pt x="12090" y="5960"/>
                  </a:lnTo>
                  <a:cubicBezTo>
                    <a:pt x="12002" y="5798"/>
                    <a:pt x="11960" y="5576"/>
                    <a:pt x="11911" y="5342"/>
                  </a:cubicBezTo>
                  <a:cubicBezTo>
                    <a:pt x="11866" y="5121"/>
                    <a:pt x="11820" y="4887"/>
                    <a:pt x="11729" y="4695"/>
                  </a:cubicBezTo>
                  <a:cubicBezTo>
                    <a:pt x="11602" y="4415"/>
                    <a:pt x="11427" y="4135"/>
                    <a:pt x="11254" y="3865"/>
                  </a:cubicBezTo>
                  <a:cubicBezTo>
                    <a:pt x="11157" y="3706"/>
                    <a:pt x="11056" y="3546"/>
                    <a:pt x="10968" y="3390"/>
                  </a:cubicBezTo>
                  <a:cubicBezTo>
                    <a:pt x="10431" y="2446"/>
                    <a:pt x="9536" y="1165"/>
                    <a:pt x="8306" y="393"/>
                  </a:cubicBezTo>
                  <a:cubicBezTo>
                    <a:pt x="7887" y="132"/>
                    <a:pt x="7346" y="1"/>
                    <a:pt x="6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53;p119">
              <a:extLst>
                <a:ext uri="{FF2B5EF4-FFF2-40B4-BE49-F238E27FC236}">
                  <a16:creationId xmlns:a16="http://schemas.microsoft.com/office/drawing/2014/main" id="{516AF59A-4282-B47C-B576-2CDC244F19F1}"/>
                </a:ext>
              </a:extLst>
            </p:cNvPr>
            <p:cNvSpPr/>
            <p:nvPr/>
          </p:nvSpPr>
          <p:spPr>
            <a:xfrm rot="2886579">
              <a:off x="1704892" y="3154809"/>
              <a:ext cx="1173936" cy="622214"/>
            </a:xfrm>
            <a:custGeom>
              <a:avLst/>
              <a:gdLst/>
              <a:ahLst/>
              <a:cxnLst/>
              <a:rect l="l" t="t" r="r" b="b"/>
              <a:pathLst>
                <a:path w="14222" h="7538" extrusionOk="0">
                  <a:moveTo>
                    <a:pt x="8255" y="1"/>
                  </a:moveTo>
                  <a:cubicBezTo>
                    <a:pt x="7349" y="1"/>
                    <a:pt x="6343" y="179"/>
                    <a:pt x="5587" y="429"/>
                  </a:cubicBezTo>
                  <a:cubicBezTo>
                    <a:pt x="3941" y="972"/>
                    <a:pt x="2239" y="1626"/>
                    <a:pt x="1143" y="3090"/>
                  </a:cubicBezTo>
                  <a:cubicBezTo>
                    <a:pt x="755" y="3608"/>
                    <a:pt x="567" y="4223"/>
                    <a:pt x="407" y="4808"/>
                  </a:cubicBezTo>
                  <a:cubicBezTo>
                    <a:pt x="254" y="5365"/>
                    <a:pt x="1" y="6412"/>
                    <a:pt x="40" y="7138"/>
                  </a:cubicBezTo>
                  <a:lnTo>
                    <a:pt x="206" y="7131"/>
                  </a:lnTo>
                  <a:cubicBezTo>
                    <a:pt x="170" y="6425"/>
                    <a:pt x="417" y="5400"/>
                    <a:pt x="567" y="4850"/>
                  </a:cubicBezTo>
                  <a:cubicBezTo>
                    <a:pt x="723" y="4281"/>
                    <a:pt x="905" y="3686"/>
                    <a:pt x="1276" y="3191"/>
                  </a:cubicBezTo>
                  <a:cubicBezTo>
                    <a:pt x="2346" y="1763"/>
                    <a:pt x="3950" y="1145"/>
                    <a:pt x="5639" y="588"/>
                  </a:cubicBezTo>
                  <a:cubicBezTo>
                    <a:pt x="6383" y="342"/>
                    <a:pt x="7369" y="166"/>
                    <a:pt x="8253" y="166"/>
                  </a:cubicBezTo>
                  <a:cubicBezTo>
                    <a:pt x="8710" y="166"/>
                    <a:pt x="9139" y="213"/>
                    <a:pt x="9494" y="322"/>
                  </a:cubicBezTo>
                  <a:cubicBezTo>
                    <a:pt x="10548" y="647"/>
                    <a:pt x="11684" y="1792"/>
                    <a:pt x="12963" y="3832"/>
                  </a:cubicBezTo>
                  <a:cubicBezTo>
                    <a:pt x="13288" y="4353"/>
                    <a:pt x="13408" y="4883"/>
                    <a:pt x="13538" y="5446"/>
                  </a:cubicBezTo>
                  <a:cubicBezTo>
                    <a:pt x="13597" y="5703"/>
                    <a:pt x="13659" y="5970"/>
                    <a:pt x="13743" y="6240"/>
                  </a:cubicBezTo>
                  <a:cubicBezTo>
                    <a:pt x="13773" y="6344"/>
                    <a:pt x="13821" y="6542"/>
                    <a:pt x="13870" y="6751"/>
                  </a:cubicBezTo>
                  <a:cubicBezTo>
                    <a:pt x="14017" y="7372"/>
                    <a:pt x="14056" y="7496"/>
                    <a:pt x="14105" y="7538"/>
                  </a:cubicBezTo>
                  <a:lnTo>
                    <a:pt x="14222" y="7417"/>
                  </a:lnTo>
                  <a:cubicBezTo>
                    <a:pt x="14186" y="7362"/>
                    <a:pt x="14095" y="6972"/>
                    <a:pt x="14033" y="6711"/>
                  </a:cubicBezTo>
                  <a:cubicBezTo>
                    <a:pt x="13981" y="6500"/>
                    <a:pt x="13935" y="6298"/>
                    <a:pt x="13903" y="6191"/>
                  </a:cubicBezTo>
                  <a:cubicBezTo>
                    <a:pt x="13821" y="5927"/>
                    <a:pt x="13760" y="5664"/>
                    <a:pt x="13701" y="5407"/>
                  </a:cubicBezTo>
                  <a:cubicBezTo>
                    <a:pt x="13568" y="4831"/>
                    <a:pt x="13444" y="4288"/>
                    <a:pt x="13102" y="3744"/>
                  </a:cubicBezTo>
                  <a:cubicBezTo>
                    <a:pt x="11801" y="1669"/>
                    <a:pt x="10636" y="497"/>
                    <a:pt x="9543" y="162"/>
                  </a:cubicBezTo>
                  <a:cubicBezTo>
                    <a:pt x="9174" y="49"/>
                    <a:pt x="8728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54;p119">
              <a:extLst>
                <a:ext uri="{FF2B5EF4-FFF2-40B4-BE49-F238E27FC236}">
                  <a16:creationId xmlns:a16="http://schemas.microsoft.com/office/drawing/2014/main" id="{F843CA77-C656-1157-2BD5-387A582DF225}"/>
                </a:ext>
              </a:extLst>
            </p:cNvPr>
            <p:cNvSpPr/>
            <p:nvPr/>
          </p:nvSpPr>
          <p:spPr>
            <a:xfrm rot="2886579">
              <a:off x="1666664" y="3042146"/>
              <a:ext cx="1334566" cy="734556"/>
            </a:xfrm>
            <a:custGeom>
              <a:avLst/>
              <a:gdLst/>
              <a:ahLst/>
              <a:cxnLst/>
              <a:rect l="l" t="t" r="r" b="b"/>
              <a:pathLst>
                <a:path w="16168" h="8899" extrusionOk="0">
                  <a:moveTo>
                    <a:pt x="10128" y="1"/>
                  </a:moveTo>
                  <a:cubicBezTo>
                    <a:pt x="8739" y="1"/>
                    <a:pt x="7144" y="695"/>
                    <a:pt x="5912" y="1230"/>
                  </a:cubicBezTo>
                  <a:cubicBezTo>
                    <a:pt x="5779" y="1289"/>
                    <a:pt x="5652" y="1344"/>
                    <a:pt x="5532" y="1396"/>
                  </a:cubicBezTo>
                  <a:cubicBezTo>
                    <a:pt x="5405" y="1451"/>
                    <a:pt x="5275" y="1507"/>
                    <a:pt x="5138" y="1562"/>
                  </a:cubicBezTo>
                  <a:cubicBezTo>
                    <a:pt x="3817" y="2118"/>
                    <a:pt x="2005" y="2876"/>
                    <a:pt x="1396" y="4139"/>
                  </a:cubicBezTo>
                  <a:cubicBezTo>
                    <a:pt x="814" y="5349"/>
                    <a:pt x="127" y="7347"/>
                    <a:pt x="1" y="8869"/>
                  </a:cubicBezTo>
                  <a:lnTo>
                    <a:pt x="166" y="8882"/>
                  </a:lnTo>
                  <a:cubicBezTo>
                    <a:pt x="290" y="7383"/>
                    <a:pt x="970" y="5408"/>
                    <a:pt x="1546" y="4210"/>
                  </a:cubicBezTo>
                  <a:cubicBezTo>
                    <a:pt x="2128" y="3007"/>
                    <a:pt x="3905" y="2262"/>
                    <a:pt x="5200" y="1715"/>
                  </a:cubicBezTo>
                  <a:cubicBezTo>
                    <a:pt x="5340" y="1660"/>
                    <a:pt x="5470" y="1604"/>
                    <a:pt x="5597" y="1549"/>
                  </a:cubicBezTo>
                  <a:cubicBezTo>
                    <a:pt x="5717" y="1497"/>
                    <a:pt x="5847" y="1442"/>
                    <a:pt x="5977" y="1383"/>
                  </a:cubicBezTo>
                  <a:cubicBezTo>
                    <a:pt x="7197" y="853"/>
                    <a:pt x="8776" y="166"/>
                    <a:pt x="10130" y="166"/>
                  </a:cubicBezTo>
                  <a:cubicBezTo>
                    <a:pt x="10470" y="166"/>
                    <a:pt x="10796" y="210"/>
                    <a:pt x="11098" y="309"/>
                  </a:cubicBezTo>
                  <a:cubicBezTo>
                    <a:pt x="12950" y="924"/>
                    <a:pt x="14284" y="2476"/>
                    <a:pt x="15058" y="4916"/>
                  </a:cubicBezTo>
                  <a:cubicBezTo>
                    <a:pt x="15276" y="5606"/>
                    <a:pt x="15435" y="6371"/>
                    <a:pt x="15591" y="7113"/>
                  </a:cubicBezTo>
                  <a:cubicBezTo>
                    <a:pt x="15722" y="7747"/>
                    <a:pt x="15848" y="8342"/>
                    <a:pt x="16005" y="8899"/>
                  </a:cubicBezTo>
                  <a:lnTo>
                    <a:pt x="16167" y="8853"/>
                  </a:lnTo>
                  <a:cubicBezTo>
                    <a:pt x="16008" y="8303"/>
                    <a:pt x="15884" y="7708"/>
                    <a:pt x="15754" y="7077"/>
                  </a:cubicBezTo>
                  <a:cubicBezTo>
                    <a:pt x="15598" y="6335"/>
                    <a:pt x="15439" y="5564"/>
                    <a:pt x="15217" y="4864"/>
                  </a:cubicBezTo>
                  <a:cubicBezTo>
                    <a:pt x="14423" y="2372"/>
                    <a:pt x="13057" y="784"/>
                    <a:pt x="11150" y="153"/>
                  </a:cubicBezTo>
                  <a:cubicBezTo>
                    <a:pt x="10830" y="47"/>
                    <a:pt x="10486" y="1"/>
                    <a:pt x="10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55;p119">
              <a:extLst>
                <a:ext uri="{FF2B5EF4-FFF2-40B4-BE49-F238E27FC236}">
                  <a16:creationId xmlns:a16="http://schemas.microsoft.com/office/drawing/2014/main" id="{F7AA0BD8-A479-978A-AD1D-33C80AEC28FF}"/>
                </a:ext>
              </a:extLst>
            </p:cNvPr>
            <p:cNvSpPr/>
            <p:nvPr/>
          </p:nvSpPr>
          <p:spPr>
            <a:xfrm rot="2886579">
              <a:off x="1572435" y="2955074"/>
              <a:ext cx="1513934" cy="838231"/>
            </a:xfrm>
            <a:custGeom>
              <a:avLst/>
              <a:gdLst/>
              <a:ahLst/>
              <a:cxnLst/>
              <a:rect l="l" t="t" r="r" b="b"/>
              <a:pathLst>
                <a:path w="18341" h="10155" extrusionOk="0">
                  <a:moveTo>
                    <a:pt x="11725" y="1"/>
                  </a:moveTo>
                  <a:cubicBezTo>
                    <a:pt x="10806" y="1"/>
                    <a:pt x="9912" y="223"/>
                    <a:pt x="9048" y="440"/>
                  </a:cubicBezTo>
                  <a:lnTo>
                    <a:pt x="8739" y="514"/>
                  </a:lnTo>
                  <a:cubicBezTo>
                    <a:pt x="6699" y="1015"/>
                    <a:pt x="3908" y="1702"/>
                    <a:pt x="2248" y="3602"/>
                  </a:cubicBezTo>
                  <a:cubicBezTo>
                    <a:pt x="2161" y="3703"/>
                    <a:pt x="2063" y="3804"/>
                    <a:pt x="1965" y="3911"/>
                  </a:cubicBezTo>
                  <a:cubicBezTo>
                    <a:pt x="1643" y="4256"/>
                    <a:pt x="1311" y="4614"/>
                    <a:pt x="1123" y="5011"/>
                  </a:cubicBezTo>
                  <a:cubicBezTo>
                    <a:pt x="1002" y="5274"/>
                    <a:pt x="960" y="5574"/>
                    <a:pt x="921" y="5863"/>
                  </a:cubicBezTo>
                  <a:cubicBezTo>
                    <a:pt x="892" y="6065"/>
                    <a:pt x="866" y="6254"/>
                    <a:pt x="817" y="6429"/>
                  </a:cubicBezTo>
                  <a:cubicBezTo>
                    <a:pt x="752" y="6664"/>
                    <a:pt x="670" y="6914"/>
                    <a:pt x="586" y="7178"/>
                  </a:cubicBezTo>
                  <a:cubicBezTo>
                    <a:pt x="309" y="8033"/>
                    <a:pt x="0" y="9006"/>
                    <a:pt x="39" y="9810"/>
                  </a:cubicBezTo>
                  <a:lnTo>
                    <a:pt x="205" y="9800"/>
                  </a:lnTo>
                  <a:cubicBezTo>
                    <a:pt x="166" y="9026"/>
                    <a:pt x="472" y="8072"/>
                    <a:pt x="742" y="7230"/>
                  </a:cubicBezTo>
                  <a:cubicBezTo>
                    <a:pt x="830" y="6963"/>
                    <a:pt x="908" y="6709"/>
                    <a:pt x="976" y="6475"/>
                  </a:cubicBezTo>
                  <a:cubicBezTo>
                    <a:pt x="1028" y="6286"/>
                    <a:pt x="1058" y="6084"/>
                    <a:pt x="1084" y="5886"/>
                  </a:cubicBezTo>
                  <a:cubicBezTo>
                    <a:pt x="1123" y="5609"/>
                    <a:pt x="1162" y="5323"/>
                    <a:pt x="1276" y="5082"/>
                  </a:cubicBezTo>
                  <a:cubicBezTo>
                    <a:pt x="1451" y="4708"/>
                    <a:pt x="1773" y="4360"/>
                    <a:pt x="2086" y="4025"/>
                  </a:cubicBezTo>
                  <a:cubicBezTo>
                    <a:pt x="2187" y="3918"/>
                    <a:pt x="2284" y="3814"/>
                    <a:pt x="2372" y="3709"/>
                  </a:cubicBezTo>
                  <a:cubicBezTo>
                    <a:pt x="3999" y="1852"/>
                    <a:pt x="6761" y="1172"/>
                    <a:pt x="8778" y="677"/>
                  </a:cubicBezTo>
                  <a:lnTo>
                    <a:pt x="9087" y="599"/>
                  </a:lnTo>
                  <a:cubicBezTo>
                    <a:pt x="9943" y="388"/>
                    <a:pt x="10825" y="167"/>
                    <a:pt x="11722" y="167"/>
                  </a:cubicBezTo>
                  <a:cubicBezTo>
                    <a:pt x="11808" y="167"/>
                    <a:pt x="11894" y="169"/>
                    <a:pt x="11980" y="173"/>
                  </a:cubicBezTo>
                  <a:cubicBezTo>
                    <a:pt x="12835" y="215"/>
                    <a:pt x="13310" y="580"/>
                    <a:pt x="13971" y="1081"/>
                  </a:cubicBezTo>
                  <a:lnTo>
                    <a:pt x="14003" y="1107"/>
                  </a:lnTo>
                  <a:cubicBezTo>
                    <a:pt x="14690" y="1630"/>
                    <a:pt x="15305" y="2118"/>
                    <a:pt x="15887" y="2808"/>
                  </a:cubicBezTo>
                  <a:cubicBezTo>
                    <a:pt x="16453" y="3475"/>
                    <a:pt x="16730" y="4230"/>
                    <a:pt x="17019" y="5034"/>
                  </a:cubicBezTo>
                  <a:lnTo>
                    <a:pt x="17111" y="5287"/>
                  </a:lnTo>
                  <a:cubicBezTo>
                    <a:pt x="17693" y="6865"/>
                    <a:pt x="17917" y="8388"/>
                    <a:pt x="18152" y="9998"/>
                  </a:cubicBezTo>
                  <a:lnTo>
                    <a:pt x="18174" y="10155"/>
                  </a:lnTo>
                  <a:lnTo>
                    <a:pt x="18340" y="10129"/>
                  </a:lnTo>
                  <a:lnTo>
                    <a:pt x="18318" y="9976"/>
                  </a:lnTo>
                  <a:cubicBezTo>
                    <a:pt x="18080" y="8355"/>
                    <a:pt x="17856" y="6826"/>
                    <a:pt x="17267" y="5229"/>
                  </a:cubicBezTo>
                  <a:lnTo>
                    <a:pt x="17176" y="4978"/>
                  </a:lnTo>
                  <a:cubicBezTo>
                    <a:pt x="16880" y="4162"/>
                    <a:pt x="16600" y="3391"/>
                    <a:pt x="16014" y="2698"/>
                  </a:cubicBezTo>
                  <a:cubicBezTo>
                    <a:pt x="15422" y="1998"/>
                    <a:pt x="14797" y="1504"/>
                    <a:pt x="14104" y="973"/>
                  </a:cubicBezTo>
                  <a:lnTo>
                    <a:pt x="14072" y="950"/>
                  </a:lnTo>
                  <a:cubicBezTo>
                    <a:pt x="13388" y="430"/>
                    <a:pt x="12894" y="52"/>
                    <a:pt x="11989" y="7"/>
                  </a:cubicBezTo>
                  <a:cubicBezTo>
                    <a:pt x="11901" y="3"/>
                    <a:pt x="11813" y="1"/>
                    <a:pt x="1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56;p119">
              <a:extLst>
                <a:ext uri="{FF2B5EF4-FFF2-40B4-BE49-F238E27FC236}">
                  <a16:creationId xmlns:a16="http://schemas.microsoft.com/office/drawing/2014/main" id="{6B25130C-D718-84BD-3215-C012BBE741F1}"/>
                </a:ext>
              </a:extLst>
            </p:cNvPr>
            <p:cNvSpPr/>
            <p:nvPr/>
          </p:nvSpPr>
          <p:spPr>
            <a:xfrm rot="2886579">
              <a:off x="1490221" y="2876232"/>
              <a:ext cx="1742249" cy="942154"/>
            </a:xfrm>
            <a:custGeom>
              <a:avLst/>
              <a:gdLst/>
              <a:ahLst/>
              <a:cxnLst/>
              <a:rect l="l" t="t" r="r" b="b"/>
              <a:pathLst>
                <a:path w="21107" h="11414" extrusionOk="0">
                  <a:moveTo>
                    <a:pt x="11386" y="0"/>
                  </a:moveTo>
                  <a:cubicBezTo>
                    <a:pt x="10209" y="0"/>
                    <a:pt x="9074" y="222"/>
                    <a:pt x="7874" y="667"/>
                  </a:cubicBezTo>
                  <a:cubicBezTo>
                    <a:pt x="5909" y="1396"/>
                    <a:pt x="3830" y="2720"/>
                    <a:pt x="2021" y="4395"/>
                  </a:cubicBezTo>
                  <a:cubicBezTo>
                    <a:pt x="255" y="6032"/>
                    <a:pt x="59" y="8397"/>
                    <a:pt x="1" y="10880"/>
                  </a:cubicBezTo>
                  <a:lnTo>
                    <a:pt x="167" y="10886"/>
                  </a:lnTo>
                  <a:cubicBezTo>
                    <a:pt x="225" y="8440"/>
                    <a:pt x="417" y="6110"/>
                    <a:pt x="2135" y="4516"/>
                  </a:cubicBezTo>
                  <a:cubicBezTo>
                    <a:pt x="3928" y="2857"/>
                    <a:pt x="5987" y="1545"/>
                    <a:pt x="7933" y="823"/>
                  </a:cubicBezTo>
                  <a:cubicBezTo>
                    <a:pt x="9112" y="385"/>
                    <a:pt x="10229" y="168"/>
                    <a:pt x="11385" y="168"/>
                  </a:cubicBezTo>
                  <a:cubicBezTo>
                    <a:pt x="12421" y="168"/>
                    <a:pt x="13488" y="342"/>
                    <a:pt x="14661" y="690"/>
                  </a:cubicBezTo>
                  <a:cubicBezTo>
                    <a:pt x="16509" y="1236"/>
                    <a:pt x="18380" y="2957"/>
                    <a:pt x="19018" y="4691"/>
                  </a:cubicBezTo>
                  <a:cubicBezTo>
                    <a:pt x="19476" y="5938"/>
                    <a:pt x="19818" y="7262"/>
                    <a:pt x="20150" y="8544"/>
                  </a:cubicBezTo>
                  <a:cubicBezTo>
                    <a:pt x="20397" y="9497"/>
                    <a:pt x="20651" y="10483"/>
                    <a:pt x="20947" y="11413"/>
                  </a:cubicBezTo>
                  <a:lnTo>
                    <a:pt x="21106" y="11364"/>
                  </a:lnTo>
                  <a:cubicBezTo>
                    <a:pt x="20810" y="10437"/>
                    <a:pt x="20557" y="9451"/>
                    <a:pt x="20309" y="8501"/>
                  </a:cubicBezTo>
                  <a:cubicBezTo>
                    <a:pt x="19977" y="7216"/>
                    <a:pt x="19633" y="5886"/>
                    <a:pt x="19174" y="4633"/>
                  </a:cubicBezTo>
                  <a:cubicBezTo>
                    <a:pt x="18520" y="2857"/>
                    <a:pt x="16600" y="1093"/>
                    <a:pt x="14710" y="530"/>
                  </a:cubicBezTo>
                  <a:cubicBezTo>
                    <a:pt x="13520" y="177"/>
                    <a:pt x="12437" y="0"/>
                    <a:pt x="11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7;p119">
              <a:extLst>
                <a:ext uri="{FF2B5EF4-FFF2-40B4-BE49-F238E27FC236}">
                  <a16:creationId xmlns:a16="http://schemas.microsoft.com/office/drawing/2014/main" id="{90843923-84F9-275E-6218-E5939706FBD6}"/>
                </a:ext>
              </a:extLst>
            </p:cNvPr>
            <p:cNvSpPr/>
            <p:nvPr/>
          </p:nvSpPr>
          <p:spPr>
            <a:xfrm rot="2886579">
              <a:off x="1450047" y="2767420"/>
              <a:ext cx="1898505" cy="1092466"/>
            </a:xfrm>
            <a:custGeom>
              <a:avLst/>
              <a:gdLst/>
              <a:ahLst/>
              <a:cxnLst/>
              <a:rect l="l" t="t" r="r" b="b"/>
              <a:pathLst>
                <a:path w="23000" h="13235" extrusionOk="0">
                  <a:moveTo>
                    <a:pt x="13788" y="1"/>
                  </a:moveTo>
                  <a:cubicBezTo>
                    <a:pt x="13285" y="1"/>
                    <a:pt x="12787" y="66"/>
                    <a:pt x="12302" y="129"/>
                  </a:cubicBezTo>
                  <a:cubicBezTo>
                    <a:pt x="12152" y="149"/>
                    <a:pt x="12002" y="168"/>
                    <a:pt x="11856" y="188"/>
                  </a:cubicBezTo>
                  <a:cubicBezTo>
                    <a:pt x="11544" y="224"/>
                    <a:pt x="11222" y="237"/>
                    <a:pt x="10913" y="250"/>
                  </a:cubicBezTo>
                  <a:cubicBezTo>
                    <a:pt x="10405" y="272"/>
                    <a:pt x="9881" y="295"/>
                    <a:pt x="9377" y="419"/>
                  </a:cubicBezTo>
                  <a:cubicBezTo>
                    <a:pt x="7919" y="783"/>
                    <a:pt x="6768" y="1629"/>
                    <a:pt x="5928" y="2329"/>
                  </a:cubicBezTo>
                  <a:cubicBezTo>
                    <a:pt x="5473" y="2709"/>
                    <a:pt x="5063" y="3145"/>
                    <a:pt x="4669" y="3568"/>
                  </a:cubicBezTo>
                  <a:cubicBezTo>
                    <a:pt x="4152" y="4121"/>
                    <a:pt x="3615" y="4691"/>
                    <a:pt x="2974" y="5133"/>
                  </a:cubicBezTo>
                  <a:cubicBezTo>
                    <a:pt x="2304" y="5592"/>
                    <a:pt x="1757" y="6034"/>
                    <a:pt x="1266" y="6708"/>
                  </a:cubicBezTo>
                  <a:cubicBezTo>
                    <a:pt x="862" y="7264"/>
                    <a:pt x="755" y="7902"/>
                    <a:pt x="654" y="8517"/>
                  </a:cubicBezTo>
                  <a:cubicBezTo>
                    <a:pt x="612" y="8761"/>
                    <a:pt x="570" y="9014"/>
                    <a:pt x="511" y="9262"/>
                  </a:cubicBezTo>
                  <a:cubicBezTo>
                    <a:pt x="413" y="9662"/>
                    <a:pt x="378" y="10124"/>
                    <a:pt x="342" y="10573"/>
                  </a:cubicBezTo>
                  <a:cubicBezTo>
                    <a:pt x="290" y="11220"/>
                    <a:pt x="238" y="11887"/>
                    <a:pt x="0" y="12372"/>
                  </a:cubicBezTo>
                  <a:lnTo>
                    <a:pt x="147" y="12444"/>
                  </a:lnTo>
                  <a:cubicBezTo>
                    <a:pt x="400" y="11933"/>
                    <a:pt x="456" y="11246"/>
                    <a:pt x="508" y="10586"/>
                  </a:cubicBezTo>
                  <a:cubicBezTo>
                    <a:pt x="540" y="10143"/>
                    <a:pt x="576" y="9688"/>
                    <a:pt x="670" y="9301"/>
                  </a:cubicBezTo>
                  <a:cubicBezTo>
                    <a:pt x="732" y="9050"/>
                    <a:pt x="775" y="8793"/>
                    <a:pt x="817" y="8546"/>
                  </a:cubicBezTo>
                  <a:cubicBezTo>
                    <a:pt x="921" y="7921"/>
                    <a:pt x="1019" y="7329"/>
                    <a:pt x="1399" y="6805"/>
                  </a:cubicBezTo>
                  <a:cubicBezTo>
                    <a:pt x="1878" y="6151"/>
                    <a:pt x="2392" y="5732"/>
                    <a:pt x="3068" y="5270"/>
                  </a:cubicBezTo>
                  <a:cubicBezTo>
                    <a:pt x="3726" y="4817"/>
                    <a:pt x="4266" y="4238"/>
                    <a:pt x="4789" y="3682"/>
                  </a:cubicBezTo>
                  <a:cubicBezTo>
                    <a:pt x="5183" y="3262"/>
                    <a:pt x="5587" y="2830"/>
                    <a:pt x="6036" y="2455"/>
                  </a:cubicBezTo>
                  <a:cubicBezTo>
                    <a:pt x="6862" y="1769"/>
                    <a:pt x="7991" y="936"/>
                    <a:pt x="9416" y="581"/>
                  </a:cubicBezTo>
                  <a:cubicBezTo>
                    <a:pt x="9904" y="461"/>
                    <a:pt x="10421" y="438"/>
                    <a:pt x="10919" y="415"/>
                  </a:cubicBezTo>
                  <a:cubicBezTo>
                    <a:pt x="11235" y="402"/>
                    <a:pt x="11557" y="389"/>
                    <a:pt x="11876" y="350"/>
                  </a:cubicBezTo>
                  <a:cubicBezTo>
                    <a:pt x="12025" y="334"/>
                    <a:pt x="12175" y="315"/>
                    <a:pt x="12325" y="295"/>
                  </a:cubicBezTo>
                  <a:cubicBezTo>
                    <a:pt x="12802" y="232"/>
                    <a:pt x="13293" y="167"/>
                    <a:pt x="13785" y="167"/>
                  </a:cubicBezTo>
                  <a:cubicBezTo>
                    <a:pt x="13950" y="167"/>
                    <a:pt x="14115" y="174"/>
                    <a:pt x="14280" y="191"/>
                  </a:cubicBezTo>
                  <a:cubicBezTo>
                    <a:pt x="15178" y="285"/>
                    <a:pt x="17420" y="656"/>
                    <a:pt x="18773" y="2062"/>
                  </a:cubicBezTo>
                  <a:cubicBezTo>
                    <a:pt x="19102" y="2400"/>
                    <a:pt x="19691" y="3054"/>
                    <a:pt x="19957" y="3627"/>
                  </a:cubicBezTo>
                  <a:cubicBezTo>
                    <a:pt x="20045" y="3812"/>
                    <a:pt x="20120" y="4004"/>
                    <a:pt x="20192" y="4186"/>
                  </a:cubicBezTo>
                  <a:cubicBezTo>
                    <a:pt x="20328" y="4538"/>
                    <a:pt x="20468" y="4899"/>
                    <a:pt x="20702" y="5244"/>
                  </a:cubicBezTo>
                  <a:cubicBezTo>
                    <a:pt x="21382" y="6246"/>
                    <a:pt x="21685" y="7472"/>
                    <a:pt x="21978" y="8653"/>
                  </a:cubicBezTo>
                  <a:cubicBezTo>
                    <a:pt x="22020" y="8839"/>
                    <a:pt x="22066" y="9021"/>
                    <a:pt x="22114" y="9200"/>
                  </a:cubicBezTo>
                  <a:cubicBezTo>
                    <a:pt x="22147" y="9337"/>
                    <a:pt x="22183" y="9470"/>
                    <a:pt x="22219" y="9607"/>
                  </a:cubicBezTo>
                  <a:cubicBezTo>
                    <a:pt x="22388" y="10251"/>
                    <a:pt x="22563" y="10915"/>
                    <a:pt x="22632" y="11575"/>
                  </a:cubicBezTo>
                  <a:cubicBezTo>
                    <a:pt x="22648" y="11731"/>
                    <a:pt x="22651" y="11894"/>
                    <a:pt x="22658" y="12070"/>
                  </a:cubicBezTo>
                  <a:cubicBezTo>
                    <a:pt x="22668" y="12483"/>
                    <a:pt x="22677" y="12909"/>
                    <a:pt x="22853" y="13234"/>
                  </a:cubicBezTo>
                  <a:lnTo>
                    <a:pt x="22999" y="13156"/>
                  </a:lnTo>
                  <a:cubicBezTo>
                    <a:pt x="22843" y="12863"/>
                    <a:pt x="22833" y="12457"/>
                    <a:pt x="22824" y="12066"/>
                  </a:cubicBezTo>
                  <a:cubicBezTo>
                    <a:pt x="22817" y="11894"/>
                    <a:pt x="22814" y="11718"/>
                    <a:pt x="22798" y="11559"/>
                  </a:cubicBezTo>
                  <a:cubicBezTo>
                    <a:pt x="22726" y="10885"/>
                    <a:pt x="22550" y="10215"/>
                    <a:pt x="22378" y="9564"/>
                  </a:cubicBezTo>
                  <a:cubicBezTo>
                    <a:pt x="22345" y="9428"/>
                    <a:pt x="22310" y="9294"/>
                    <a:pt x="22274" y="9161"/>
                  </a:cubicBezTo>
                  <a:cubicBezTo>
                    <a:pt x="22228" y="8979"/>
                    <a:pt x="22183" y="8797"/>
                    <a:pt x="22137" y="8614"/>
                  </a:cubicBezTo>
                  <a:cubicBezTo>
                    <a:pt x="21841" y="7417"/>
                    <a:pt x="21535" y="6177"/>
                    <a:pt x="20842" y="5149"/>
                  </a:cubicBezTo>
                  <a:cubicBezTo>
                    <a:pt x="20618" y="4821"/>
                    <a:pt x="20484" y="4482"/>
                    <a:pt x="20348" y="4128"/>
                  </a:cubicBezTo>
                  <a:cubicBezTo>
                    <a:pt x="20273" y="3939"/>
                    <a:pt x="20198" y="3747"/>
                    <a:pt x="20110" y="3555"/>
                  </a:cubicBezTo>
                  <a:cubicBezTo>
                    <a:pt x="19830" y="2963"/>
                    <a:pt x="19229" y="2293"/>
                    <a:pt x="18893" y="1948"/>
                  </a:cubicBezTo>
                  <a:cubicBezTo>
                    <a:pt x="17501" y="503"/>
                    <a:pt x="15214" y="123"/>
                    <a:pt x="14296" y="25"/>
                  </a:cubicBezTo>
                  <a:cubicBezTo>
                    <a:pt x="14126" y="8"/>
                    <a:pt x="13957" y="1"/>
                    <a:pt x="13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743;p73">
            <a:extLst>
              <a:ext uri="{FF2B5EF4-FFF2-40B4-BE49-F238E27FC236}">
                <a16:creationId xmlns:a16="http://schemas.microsoft.com/office/drawing/2014/main" id="{74AF8888-798F-2D2D-E4ED-8F7C244E5F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3576" y="518844"/>
            <a:ext cx="1976846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SOLUTION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3" name="Graphique 22" descr="Loupe avec un remplissage uni">
            <a:extLst>
              <a:ext uri="{FF2B5EF4-FFF2-40B4-BE49-F238E27FC236}">
                <a16:creationId xmlns:a16="http://schemas.microsoft.com/office/drawing/2014/main" id="{D1E76E72-252E-44C5-A113-6BF61F8D8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9619" y="1826262"/>
            <a:ext cx="443570" cy="443570"/>
          </a:xfrm>
          <a:prstGeom prst="rect">
            <a:avLst/>
          </a:prstGeom>
        </p:spPr>
      </p:pic>
      <p:sp>
        <p:nvSpPr>
          <p:cNvPr id="24" name="Google Shape;718;p71">
            <a:extLst>
              <a:ext uri="{FF2B5EF4-FFF2-40B4-BE49-F238E27FC236}">
                <a16:creationId xmlns:a16="http://schemas.microsoft.com/office/drawing/2014/main" id="{C7FC846B-9C50-6CAF-08CD-659D14891EBD}"/>
              </a:ext>
            </a:extLst>
          </p:cNvPr>
          <p:cNvSpPr txBox="1">
            <a:spLocks/>
          </p:cNvSpPr>
          <p:nvPr/>
        </p:nvSpPr>
        <p:spPr>
          <a:xfrm>
            <a:off x="2673565" y="1841347"/>
            <a:ext cx="3796868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fr-FR" sz="1400" dirty="0"/>
              <a:t>Test et report du code à l'aide du DevTools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47EB95-0D0B-5DB1-06EF-EF9CEFBAE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619" y="2571750"/>
            <a:ext cx="443570" cy="443570"/>
          </a:xfrm>
          <a:prstGeom prst="rect">
            <a:avLst/>
          </a:prstGeom>
        </p:spPr>
      </p:pic>
      <p:sp>
        <p:nvSpPr>
          <p:cNvPr id="16" name="Google Shape;718;p71">
            <a:extLst>
              <a:ext uri="{FF2B5EF4-FFF2-40B4-BE49-F238E27FC236}">
                <a16:creationId xmlns:a16="http://schemas.microsoft.com/office/drawing/2014/main" id="{2018F021-8223-8336-2F1F-8EB54CE6DE8E}"/>
              </a:ext>
            </a:extLst>
          </p:cNvPr>
          <p:cNvSpPr txBox="1">
            <a:spLocks/>
          </p:cNvSpPr>
          <p:nvPr/>
        </p:nvSpPr>
        <p:spPr>
          <a:xfrm>
            <a:off x="2673565" y="2601920"/>
            <a:ext cx="55745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fr-FR" sz="1400" dirty="0"/>
              <a:t>Lire, lire et encore relire les cours pour trouver la bonne approche</a:t>
            </a:r>
          </a:p>
        </p:txBody>
      </p:sp>
    </p:spTree>
    <p:extLst>
      <p:ext uri="{BB962C8B-B14F-4D97-AF65-F5344CB8AC3E}">
        <p14:creationId xmlns:p14="http://schemas.microsoft.com/office/powerpoint/2010/main" val="300792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8"/>
          <p:cNvSpPr txBox="1">
            <a:spLocks noGrp="1"/>
          </p:cNvSpPr>
          <p:nvPr>
            <p:ph type="title"/>
          </p:nvPr>
        </p:nvSpPr>
        <p:spPr>
          <a:xfrm>
            <a:off x="3516316" y="2012285"/>
            <a:ext cx="4101166" cy="739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Apprentissage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775901" y="1885933"/>
            <a:ext cx="1562397" cy="991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2"/>
                </a:solidFill>
              </a:rPr>
              <a:t>03</a:t>
            </a:r>
            <a:r>
              <a:rPr lang="en" sz="6700" dirty="0">
                <a:solidFill>
                  <a:schemeClr val="bg2"/>
                </a:solidFill>
              </a:rPr>
              <a:t> :</a:t>
            </a:r>
            <a:endParaRPr sz="6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" grpId="0"/>
      <p:bldP spid="6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83"/>
          <p:cNvSpPr/>
          <p:nvPr/>
        </p:nvSpPr>
        <p:spPr>
          <a:xfrm>
            <a:off x="3574150" y="2044925"/>
            <a:ext cx="1981800" cy="19818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83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Les outils utilisés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8" name="Google Shape;898;p83"/>
          <p:cNvSpPr/>
          <p:nvPr/>
        </p:nvSpPr>
        <p:spPr>
          <a:xfrm flipH="1">
            <a:off x="3157750" y="3289378"/>
            <a:ext cx="1189160" cy="85670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83"/>
          <p:cNvSpPr/>
          <p:nvPr/>
        </p:nvSpPr>
        <p:spPr>
          <a:xfrm>
            <a:off x="3328452" y="1967671"/>
            <a:ext cx="932660" cy="828796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0" name="Google Shape;900;p83"/>
          <p:cNvSpPr/>
          <p:nvPr/>
        </p:nvSpPr>
        <p:spPr>
          <a:xfrm rot="10800000">
            <a:off x="4652427" y="1953715"/>
            <a:ext cx="1189160" cy="85670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1" name="Google Shape;901;p83"/>
          <p:cNvSpPr/>
          <p:nvPr/>
        </p:nvSpPr>
        <p:spPr>
          <a:xfrm rot="10800000" flipH="1">
            <a:off x="4866124" y="3272508"/>
            <a:ext cx="938302" cy="833810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2" name="Google Shape;902;p83"/>
          <p:cNvSpPr txBox="1"/>
          <p:nvPr/>
        </p:nvSpPr>
        <p:spPr>
          <a:xfrm>
            <a:off x="6454520" y="3181036"/>
            <a:ext cx="1131162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Youtube</a:t>
            </a:r>
            <a:endParaRPr sz="20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903" name="Google Shape;903;p83"/>
          <p:cNvSpPr txBox="1"/>
          <p:nvPr/>
        </p:nvSpPr>
        <p:spPr>
          <a:xfrm>
            <a:off x="963098" y="1894310"/>
            <a:ext cx="2336567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Visual Studio Code</a:t>
            </a:r>
            <a:endParaRPr sz="20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904" name="Google Shape;904;p83"/>
          <p:cNvSpPr txBox="1"/>
          <p:nvPr/>
        </p:nvSpPr>
        <p:spPr>
          <a:xfrm>
            <a:off x="5948951" y="3630575"/>
            <a:ext cx="2142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2"/>
                </a:solidFill>
                <a:latin typeface="Manrope" panose="020B0604020202020204" charset="0"/>
              </a:rPr>
              <a:t>Vidéo pour un apprentissage différent</a:t>
            </a:r>
            <a:endParaRPr dirty="0">
              <a:solidFill>
                <a:schemeClr val="bg2"/>
              </a:solidFill>
              <a:latin typeface="Manrope" panose="020B0604020202020204" charset="0"/>
              <a:ea typeface="Manrope"/>
              <a:cs typeface="Manrope"/>
              <a:sym typeface="Manrope"/>
            </a:endParaRPr>
          </a:p>
        </p:txBody>
      </p:sp>
      <p:sp>
        <p:nvSpPr>
          <p:cNvPr id="905" name="Google Shape;905;p83"/>
          <p:cNvSpPr txBox="1"/>
          <p:nvPr/>
        </p:nvSpPr>
        <p:spPr>
          <a:xfrm>
            <a:off x="6552762" y="1894310"/>
            <a:ext cx="934679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GitHub</a:t>
            </a:r>
            <a:endParaRPr sz="20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906" name="Google Shape;906;p83"/>
          <p:cNvSpPr txBox="1"/>
          <p:nvPr/>
        </p:nvSpPr>
        <p:spPr>
          <a:xfrm>
            <a:off x="5859302" y="2298199"/>
            <a:ext cx="23216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Manrope"/>
                <a:ea typeface="Manrope"/>
                <a:cs typeface="Manrope"/>
                <a:sym typeface="Manrope"/>
              </a:rPr>
              <a:t>Stockage et collaboration de code</a:t>
            </a:r>
            <a:endParaRPr dirty="0">
              <a:solidFill>
                <a:schemeClr val="bg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07" name="Google Shape;907;p83"/>
          <p:cNvSpPr txBox="1"/>
          <p:nvPr/>
        </p:nvSpPr>
        <p:spPr>
          <a:xfrm>
            <a:off x="1436563" y="2298199"/>
            <a:ext cx="1486189" cy="3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Manrope"/>
                <a:ea typeface="Manrope"/>
                <a:cs typeface="Manrope"/>
                <a:sym typeface="Manrope"/>
              </a:rPr>
              <a:t>Éditeur de code </a:t>
            </a:r>
            <a:endParaRPr dirty="0">
              <a:solidFill>
                <a:schemeClr val="bg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08" name="Google Shape;908;p83"/>
          <p:cNvSpPr txBox="1"/>
          <p:nvPr/>
        </p:nvSpPr>
        <p:spPr>
          <a:xfrm>
            <a:off x="1788647" y="3232457"/>
            <a:ext cx="785609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JSON</a:t>
            </a:r>
            <a:endParaRPr sz="20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909" name="Google Shape;909;p83"/>
          <p:cNvSpPr txBox="1"/>
          <p:nvPr/>
        </p:nvSpPr>
        <p:spPr>
          <a:xfrm>
            <a:off x="1171339" y="3672942"/>
            <a:ext cx="1917655" cy="3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2"/>
                </a:solidFill>
                <a:latin typeface="Manrope"/>
                <a:ea typeface="Manrope"/>
                <a:cs typeface="Manrope"/>
                <a:sym typeface="Manrope"/>
              </a:rPr>
              <a:t>Utilisé pour compiler </a:t>
            </a:r>
            <a:endParaRPr dirty="0">
              <a:solidFill>
                <a:schemeClr val="bg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8C9F91C-D779-A83B-7E62-81B6E463FF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82827" y="2077306"/>
            <a:ext cx="609525" cy="609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E6D5435-711B-F784-A764-DF8BB572F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0663" y="2120439"/>
            <a:ext cx="576610" cy="5766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DC4E4B-8F06-FCF6-EE15-46112F27FA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74127" y="3375600"/>
            <a:ext cx="585875" cy="5858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3004FD-6EA2-D702-2C06-E736FEAEA95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9963" y="3409532"/>
            <a:ext cx="518009" cy="5180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7"/>
          <p:cNvSpPr txBox="1">
            <a:spLocks noGrp="1"/>
          </p:cNvSpPr>
          <p:nvPr>
            <p:ph type="title" idx="8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Les languages utilisés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84" name="Google Shape;784;p77"/>
          <p:cNvSpPr txBox="1">
            <a:spLocks noGrp="1"/>
          </p:cNvSpPr>
          <p:nvPr>
            <p:ph type="title" idx="2"/>
          </p:nvPr>
        </p:nvSpPr>
        <p:spPr>
          <a:xfrm>
            <a:off x="5783955" y="2247877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785" name="Google Shape;785;p77"/>
          <p:cNvSpPr txBox="1">
            <a:spLocks noGrp="1"/>
          </p:cNvSpPr>
          <p:nvPr>
            <p:ph type="title" idx="4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SASS</a:t>
            </a:r>
            <a:endParaRPr dirty="0"/>
          </a:p>
        </p:txBody>
      </p:sp>
      <p:sp>
        <p:nvSpPr>
          <p:cNvPr id="786" name="Google Shape;786;p77"/>
          <p:cNvSpPr txBox="1">
            <a:spLocks noGrp="1"/>
          </p:cNvSpPr>
          <p:nvPr>
            <p:ph type="subTitle" idx="3"/>
          </p:nvPr>
        </p:nvSpPr>
        <p:spPr>
          <a:xfrm>
            <a:off x="5789282" y="2735377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Découverte de nouvelles propriétés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89" name="Google Shape;789;p77"/>
          <p:cNvSpPr txBox="1">
            <a:spLocks noGrp="1"/>
          </p:cNvSpPr>
          <p:nvPr>
            <p:ph type="subTitle" idx="5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Découverte de sass et de son fonctionnement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90" name="Google Shape;790;p77"/>
          <p:cNvSpPr txBox="1">
            <a:spLocks noGrp="1"/>
          </p:cNvSpPr>
          <p:nvPr>
            <p:ph type="title" idx="6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791" name="Google Shape;791;p77"/>
          <p:cNvSpPr txBox="1">
            <a:spLocks noGrp="1"/>
          </p:cNvSpPr>
          <p:nvPr>
            <p:ph type="subTitle" idx="7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Apprentissage plus approfondi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92" name="Google Shape;792;p77"/>
          <p:cNvSpPr/>
          <p:nvPr/>
        </p:nvSpPr>
        <p:spPr>
          <a:xfrm rot="2054661" flipH="1">
            <a:off x="3878216" y="2775150"/>
            <a:ext cx="1387525" cy="1233006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3" name="Google Shape;793;p77"/>
          <p:cNvSpPr/>
          <p:nvPr/>
        </p:nvSpPr>
        <p:spPr>
          <a:xfrm rot="2054801" flipH="1">
            <a:off x="3638095" y="1712943"/>
            <a:ext cx="1730791" cy="124686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4BF1F8-BCC1-4EDE-6761-4B241C4755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8552" y="1895036"/>
            <a:ext cx="535557" cy="5355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F57D62-2F7B-C166-5F28-55A99BEFD5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4708" y="3370338"/>
            <a:ext cx="529401" cy="5294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4415B3C-4401-5EB2-4445-9D982747990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4945" y="2532265"/>
            <a:ext cx="530069" cy="5300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8"/>
          <p:cNvSpPr txBox="1">
            <a:spLocks noGrp="1"/>
          </p:cNvSpPr>
          <p:nvPr>
            <p:ph type="title"/>
          </p:nvPr>
        </p:nvSpPr>
        <p:spPr>
          <a:xfrm>
            <a:off x="2172265" y="2265724"/>
            <a:ext cx="4799469" cy="6120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Démo du projet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8"/>
          <p:cNvSpPr txBox="1">
            <a:spLocks noGrp="1"/>
          </p:cNvSpPr>
          <p:nvPr>
            <p:ph type="title"/>
          </p:nvPr>
        </p:nvSpPr>
        <p:spPr>
          <a:xfrm>
            <a:off x="3448302" y="2265724"/>
            <a:ext cx="3855600" cy="6120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Conclusion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896762" y="1912619"/>
            <a:ext cx="1498200" cy="991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2"/>
                </a:solidFill>
              </a:rPr>
              <a:t>04 :</a:t>
            </a:r>
            <a:endParaRPr sz="5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" grpId="0"/>
      <p:bldP spid="6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1"/>
          <p:cNvSpPr txBox="1">
            <a:spLocks noGrp="1"/>
          </p:cNvSpPr>
          <p:nvPr>
            <p:ph type="title"/>
          </p:nvPr>
        </p:nvSpPr>
        <p:spPr>
          <a:xfrm>
            <a:off x="3627372" y="3640949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Progression</a:t>
            </a:r>
            <a:endParaRPr dirty="0"/>
          </a:p>
        </p:txBody>
      </p:sp>
      <p:sp>
        <p:nvSpPr>
          <p:cNvPr id="719" name="Google Shape;719;p71"/>
          <p:cNvSpPr txBox="1">
            <a:spLocks noGrp="1"/>
          </p:cNvSpPr>
          <p:nvPr>
            <p:ph type="title" idx="2"/>
          </p:nvPr>
        </p:nvSpPr>
        <p:spPr>
          <a:xfrm>
            <a:off x="3627372" y="1166340"/>
            <a:ext cx="2321163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Défis &amp; solutions</a:t>
            </a:r>
            <a:endParaRPr dirty="0"/>
          </a:p>
        </p:txBody>
      </p:sp>
      <p:sp>
        <p:nvSpPr>
          <p:cNvPr id="726" name="Google Shape;726;p71"/>
          <p:cNvSpPr txBox="1">
            <a:spLocks noGrp="1"/>
          </p:cNvSpPr>
          <p:nvPr>
            <p:ph type="title" idx="5"/>
          </p:nvPr>
        </p:nvSpPr>
        <p:spPr>
          <a:xfrm>
            <a:off x="3627372" y="2827224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Perspectives</a:t>
            </a:r>
            <a:endParaRPr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8710A24-B769-12DA-590D-8F2EE816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17" y="2912275"/>
            <a:ext cx="317397" cy="3173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71469EA-8F72-7611-BD40-26D548B34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17" y="3713429"/>
            <a:ext cx="317397" cy="317397"/>
          </a:xfrm>
          <a:prstGeom prst="rect">
            <a:avLst/>
          </a:prstGeom>
        </p:spPr>
      </p:pic>
      <p:sp>
        <p:nvSpPr>
          <p:cNvPr id="19" name="Google Shape;719;p71">
            <a:extLst>
              <a:ext uri="{FF2B5EF4-FFF2-40B4-BE49-F238E27FC236}">
                <a16:creationId xmlns:a16="http://schemas.microsoft.com/office/drawing/2014/main" id="{004D6F46-824C-4924-3AC5-E474E5F3881E}"/>
              </a:ext>
            </a:extLst>
          </p:cNvPr>
          <p:cNvSpPr txBox="1">
            <a:spLocks/>
          </p:cNvSpPr>
          <p:nvPr/>
        </p:nvSpPr>
        <p:spPr>
          <a:xfrm>
            <a:off x="3639708" y="2017915"/>
            <a:ext cx="1907148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fr-FR" dirty="0"/>
              <a:t>Apprentissages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C92B658-2D99-6F72-FE14-FFBBF7A9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18" y="1251391"/>
            <a:ext cx="317397" cy="31739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690F024-1EDA-4830-C8E5-74C730D6D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18" y="2102966"/>
            <a:ext cx="317397" cy="317397"/>
          </a:xfrm>
          <a:prstGeom prst="rect">
            <a:avLst/>
          </a:prstGeom>
        </p:spPr>
      </p:pic>
      <p:grpSp>
        <p:nvGrpSpPr>
          <p:cNvPr id="25" name="Google Shape;1846;p119">
            <a:extLst>
              <a:ext uri="{FF2B5EF4-FFF2-40B4-BE49-F238E27FC236}">
                <a16:creationId xmlns:a16="http://schemas.microsoft.com/office/drawing/2014/main" id="{CE58398C-5C43-D788-7FCB-EDC9D1E0A418}"/>
              </a:ext>
            </a:extLst>
          </p:cNvPr>
          <p:cNvGrpSpPr/>
          <p:nvPr/>
        </p:nvGrpSpPr>
        <p:grpSpPr>
          <a:xfrm rot="18207065">
            <a:off x="5603621" y="2910570"/>
            <a:ext cx="2022426" cy="3589241"/>
            <a:chOff x="1853067" y="2237559"/>
            <a:chExt cx="1181239" cy="2076551"/>
          </a:xfrm>
        </p:grpSpPr>
        <p:sp>
          <p:nvSpPr>
            <p:cNvPr id="26" name="Google Shape;1847;p119">
              <a:extLst>
                <a:ext uri="{FF2B5EF4-FFF2-40B4-BE49-F238E27FC236}">
                  <a16:creationId xmlns:a16="http://schemas.microsoft.com/office/drawing/2014/main" id="{E31DA559-6612-7CBB-077D-1DD585758647}"/>
                </a:ext>
              </a:extLst>
            </p:cNvPr>
            <p:cNvSpPr/>
            <p:nvPr/>
          </p:nvSpPr>
          <p:spPr>
            <a:xfrm rot="2886579">
              <a:off x="1433165" y="2712969"/>
              <a:ext cx="2076551" cy="1125731"/>
            </a:xfrm>
            <a:custGeom>
              <a:avLst/>
              <a:gdLst/>
              <a:ahLst/>
              <a:cxnLst/>
              <a:rect l="l" t="t" r="r" b="b"/>
              <a:pathLst>
                <a:path w="25157" h="13638" extrusionOk="0">
                  <a:moveTo>
                    <a:pt x="14708" y="1"/>
                  </a:moveTo>
                  <a:cubicBezTo>
                    <a:pt x="14585" y="1"/>
                    <a:pt x="14464" y="4"/>
                    <a:pt x="14348" y="12"/>
                  </a:cubicBezTo>
                  <a:lnTo>
                    <a:pt x="13928" y="38"/>
                  </a:lnTo>
                  <a:cubicBezTo>
                    <a:pt x="12367" y="135"/>
                    <a:pt x="10753" y="236"/>
                    <a:pt x="9273" y="741"/>
                  </a:cubicBezTo>
                  <a:cubicBezTo>
                    <a:pt x="8186" y="1108"/>
                    <a:pt x="6787" y="1674"/>
                    <a:pt x="5635" y="2768"/>
                  </a:cubicBezTo>
                  <a:lnTo>
                    <a:pt x="5476" y="2920"/>
                  </a:lnTo>
                  <a:cubicBezTo>
                    <a:pt x="4815" y="3552"/>
                    <a:pt x="4129" y="4199"/>
                    <a:pt x="3420" y="4765"/>
                  </a:cubicBezTo>
                  <a:cubicBezTo>
                    <a:pt x="3299" y="4863"/>
                    <a:pt x="3172" y="4957"/>
                    <a:pt x="3049" y="5051"/>
                  </a:cubicBezTo>
                  <a:cubicBezTo>
                    <a:pt x="2619" y="5380"/>
                    <a:pt x="2177" y="5715"/>
                    <a:pt x="1829" y="6148"/>
                  </a:cubicBezTo>
                  <a:cubicBezTo>
                    <a:pt x="3" y="8403"/>
                    <a:pt x="0" y="12053"/>
                    <a:pt x="39" y="13120"/>
                  </a:cubicBezTo>
                  <a:lnTo>
                    <a:pt x="205" y="13114"/>
                  </a:lnTo>
                  <a:cubicBezTo>
                    <a:pt x="166" y="12063"/>
                    <a:pt x="169" y="8461"/>
                    <a:pt x="1959" y="6252"/>
                  </a:cubicBezTo>
                  <a:cubicBezTo>
                    <a:pt x="2294" y="5836"/>
                    <a:pt x="2730" y="5504"/>
                    <a:pt x="3150" y="5185"/>
                  </a:cubicBezTo>
                  <a:cubicBezTo>
                    <a:pt x="3276" y="5087"/>
                    <a:pt x="3400" y="4993"/>
                    <a:pt x="3524" y="4895"/>
                  </a:cubicBezTo>
                  <a:cubicBezTo>
                    <a:pt x="4239" y="4326"/>
                    <a:pt x="4926" y="3672"/>
                    <a:pt x="5590" y="3041"/>
                  </a:cubicBezTo>
                  <a:lnTo>
                    <a:pt x="5752" y="2888"/>
                  </a:lnTo>
                  <a:cubicBezTo>
                    <a:pt x="6878" y="1817"/>
                    <a:pt x="8254" y="1261"/>
                    <a:pt x="9328" y="897"/>
                  </a:cubicBezTo>
                  <a:cubicBezTo>
                    <a:pt x="10786" y="402"/>
                    <a:pt x="12390" y="301"/>
                    <a:pt x="13941" y="204"/>
                  </a:cubicBezTo>
                  <a:lnTo>
                    <a:pt x="14358" y="178"/>
                  </a:lnTo>
                  <a:cubicBezTo>
                    <a:pt x="14471" y="170"/>
                    <a:pt x="14588" y="167"/>
                    <a:pt x="14708" y="167"/>
                  </a:cubicBezTo>
                  <a:cubicBezTo>
                    <a:pt x="16365" y="167"/>
                    <a:pt x="18619" y="842"/>
                    <a:pt x="19915" y="1749"/>
                  </a:cubicBezTo>
                  <a:cubicBezTo>
                    <a:pt x="20273" y="2003"/>
                    <a:pt x="20621" y="2358"/>
                    <a:pt x="20956" y="2702"/>
                  </a:cubicBezTo>
                  <a:cubicBezTo>
                    <a:pt x="21102" y="2852"/>
                    <a:pt x="21246" y="2995"/>
                    <a:pt x="21385" y="3129"/>
                  </a:cubicBezTo>
                  <a:cubicBezTo>
                    <a:pt x="21909" y="3630"/>
                    <a:pt x="22342" y="4202"/>
                    <a:pt x="22677" y="4837"/>
                  </a:cubicBezTo>
                  <a:cubicBezTo>
                    <a:pt x="23029" y="5500"/>
                    <a:pt x="23286" y="6233"/>
                    <a:pt x="23533" y="6939"/>
                  </a:cubicBezTo>
                  <a:cubicBezTo>
                    <a:pt x="23708" y="7446"/>
                    <a:pt x="23891" y="7967"/>
                    <a:pt x="24109" y="8468"/>
                  </a:cubicBezTo>
                  <a:cubicBezTo>
                    <a:pt x="24528" y="9424"/>
                    <a:pt x="24860" y="10690"/>
                    <a:pt x="24974" y="11767"/>
                  </a:cubicBezTo>
                  <a:cubicBezTo>
                    <a:pt x="24987" y="11900"/>
                    <a:pt x="24964" y="12167"/>
                    <a:pt x="24935" y="12447"/>
                  </a:cubicBezTo>
                  <a:cubicBezTo>
                    <a:pt x="24873" y="13117"/>
                    <a:pt x="24844" y="13530"/>
                    <a:pt x="25007" y="13637"/>
                  </a:cubicBezTo>
                  <a:lnTo>
                    <a:pt x="25098" y="13498"/>
                  </a:lnTo>
                  <a:cubicBezTo>
                    <a:pt x="25010" y="13426"/>
                    <a:pt x="25068" y="12798"/>
                    <a:pt x="25101" y="12463"/>
                  </a:cubicBezTo>
                  <a:cubicBezTo>
                    <a:pt x="25130" y="12173"/>
                    <a:pt x="25156" y="11900"/>
                    <a:pt x="25140" y="11750"/>
                  </a:cubicBezTo>
                  <a:cubicBezTo>
                    <a:pt x="25023" y="10657"/>
                    <a:pt x="24685" y="9372"/>
                    <a:pt x="24262" y="8399"/>
                  </a:cubicBezTo>
                  <a:cubicBezTo>
                    <a:pt x="24047" y="7908"/>
                    <a:pt x="23865" y="7387"/>
                    <a:pt x="23689" y="6883"/>
                  </a:cubicBezTo>
                  <a:cubicBezTo>
                    <a:pt x="23438" y="6171"/>
                    <a:pt x="23181" y="5432"/>
                    <a:pt x="22824" y="4759"/>
                  </a:cubicBezTo>
                  <a:cubicBezTo>
                    <a:pt x="22482" y="4108"/>
                    <a:pt x="22036" y="3519"/>
                    <a:pt x="21499" y="3008"/>
                  </a:cubicBezTo>
                  <a:cubicBezTo>
                    <a:pt x="21363" y="2878"/>
                    <a:pt x="21220" y="2732"/>
                    <a:pt x="21076" y="2585"/>
                  </a:cubicBezTo>
                  <a:cubicBezTo>
                    <a:pt x="20735" y="2237"/>
                    <a:pt x="20380" y="1876"/>
                    <a:pt x="20009" y="1616"/>
                  </a:cubicBezTo>
                  <a:cubicBezTo>
                    <a:pt x="18691" y="688"/>
                    <a:pt x="16394" y="1"/>
                    <a:pt x="14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848;p119">
              <a:extLst>
                <a:ext uri="{FF2B5EF4-FFF2-40B4-BE49-F238E27FC236}">
                  <a16:creationId xmlns:a16="http://schemas.microsoft.com/office/drawing/2014/main" id="{6D7646FC-07B7-1A46-72C9-1F975979B449}"/>
                </a:ext>
              </a:extLst>
            </p:cNvPr>
            <p:cNvSpPr/>
            <p:nvPr/>
          </p:nvSpPr>
          <p:spPr>
            <a:xfrm rot="2886579">
              <a:off x="2073311" y="3489537"/>
              <a:ext cx="238799" cy="137188"/>
            </a:xfrm>
            <a:custGeom>
              <a:avLst/>
              <a:gdLst/>
              <a:ahLst/>
              <a:cxnLst/>
              <a:rect l="l" t="t" r="r" b="b"/>
              <a:pathLst>
                <a:path w="2893" h="1662" extrusionOk="0">
                  <a:moveTo>
                    <a:pt x="1608" y="0"/>
                  </a:moveTo>
                  <a:cubicBezTo>
                    <a:pt x="1581" y="0"/>
                    <a:pt x="1554" y="1"/>
                    <a:pt x="1526" y="2"/>
                  </a:cubicBezTo>
                  <a:cubicBezTo>
                    <a:pt x="1048" y="28"/>
                    <a:pt x="381" y="328"/>
                    <a:pt x="134" y="764"/>
                  </a:cubicBezTo>
                  <a:cubicBezTo>
                    <a:pt x="0" y="1008"/>
                    <a:pt x="0" y="1271"/>
                    <a:pt x="137" y="1528"/>
                  </a:cubicBezTo>
                  <a:lnTo>
                    <a:pt x="283" y="1450"/>
                  </a:lnTo>
                  <a:cubicBezTo>
                    <a:pt x="173" y="1242"/>
                    <a:pt x="173" y="1040"/>
                    <a:pt x="280" y="845"/>
                  </a:cubicBezTo>
                  <a:cubicBezTo>
                    <a:pt x="491" y="471"/>
                    <a:pt x="1100" y="194"/>
                    <a:pt x="1533" y="168"/>
                  </a:cubicBezTo>
                  <a:cubicBezTo>
                    <a:pt x="1556" y="167"/>
                    <a:pt x="1580" y="166"/>
                    <a:pt x="1603" y="166"/>
                  </a:cubicBezTo>
                  <a:cubicBezTo>
                    <a:pt x="1884" y="166"/>
                    <a:pt x="2117" y="258"/>
                    <a:pt x="2304" y="438"/>
                  </a:cubicBezTo>
                  <a:cubicBezTo>
                    <a:pt x="2570" y="699"/>
                    <a:pt x="2723" y="1154"/>
                    <a:pt x="2710" y="1655"/>
                  </a:cubicBezTo>
                  <a:lnTo>
                    <a:pt x="2876" y="1662"/>
                  </a:lnTo>
                  <a:cubicBezTo>
                    <a:pt x="2893" y="1105"/>
                    <a:pt x="2723" y="617"/>
                    <a:pt x="2418" y="318"/>
                  </a:cubicBezTo>
                  <a:cubicBezTo>
                    <a:pt x="2201" y="108"/>
                    <a:pt x="1930" y="0"/>
                    <a:pt x="1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49;p119">
              <a:extLst>
                <a:ext uri="{FF2B5EF4-FFF2-40B4-BE49-F238E27FC236}">
                  <a16:creationId xmlns:a16="http://schemas.microsoft.com/office/drawing/2014/main" id="{0104A2A9-5BC2-0214-EB3F-C1B9FBBA9F97}"/>
                </a:ext>
              </a:extLst>
            </p:cNvPr>
            <p:cNvSpPr/>
            <p:nvPr/>
          </p:nvSpPr>
          <p:spPr>
            <a:xfrm rot="2886579">
              <a:off x="2005482" y="3438648"/>
              <a:ext cx="441856" cy="198022"/>
            </a:xfrm>
            <a:custGeom>
              <a:avLst/>
              <a:gdLst/>
              <a:ahLst/>
              <a:cxnLst/>
              <a:rect l="l" t="t" r="r" b="b"/>
              <a:pathLst>
                <a:path w="5353" h="2399" extrusionOk="0">
                  <a:moveTo>
                    <a:pt x="3207" y="0"/>
                  </a:moveTo>
                  <a:cubicBezTo>
                    <a:pt x="2969" y="0"/>
                    <a:pt x="2706" y="39"/>
                    <a:pt x="2405" y="102"/>
                  </a:cubicBezTo>
                  <a:cubicBezTo>
                    <a:pt x="1799" y="225"/>
                    <a:pt x="443" y="873"/>
                    <a:pt x="117" y="1615"/>
                  </a:cubicBezTo>
                  <a:cubicBezTo>
                    <a:pt x="0" y="1875"/>
                    <a:pt x="13" y="2132"/>
                    <a:pt x="160" y="2370"/>
                  </a:cubicBezTo>
                  <a:lnTo>
                    <a:pt x="300" y="2285"/>
                  </a:lnTo>
                  <a:cubicBezTo>
                    <a:pt x="186" y="2093"/>
                    <a:pt x="176" y="1895"/>
                    <a:pt x="267" y="1680"/>
                  </a:cubicBezTo>
                  <a:cubicBezTo>
                    <a:pt x="579" y="977"/>
                    <a:pt x="1930" y="369"/>
                    <a:pt x="2440" y="265"/>
                  </a:cubicBezTo>
                  <a:cubicBezTo>
                    <a:pt x="2732" y="204"/>
                    <a:pt x="2983" y="167"/>
                    <a:pt x="3205" y="167"/>
                  </a:cubicBezTo>
                  <a:cubicBezTo>
                    <a:pt x="3658" y="167"/>
                    <a:pt x="3995" y="322"/>
                    <a:pt x="4324" y="756"/>
                  </a:cubicBezTo>
                  <a:cubicBezTo>
                    <a:pt x="4363" y="808"/>
                    <a:pt x="4409" y="863"/>
                    <a:pt x="4451" y="922"/>
                  </a:cubicBezTo>
                  <a:cubicBezTo>
                    <a:pt x="4776" y="1332"/>
                    <a:pt x="5177" y="1846"/>
                    <a:pt x="5089" y="2370"/>
                  </a:cubicBezTo>
                  <a:lnTo>
                    <a:pt x="5251" y="2399"/>
                  </a:lnTo>
                  <a:cubicBezTo>
                    <a:pt x="5352" y="1800"/>
                    <a:pt x="4926" y="1257"/>
                    <a:pt x="4584" y="818"/>
                  </a:cubicBezTo>
                  <a:cubicBezTo>
                    <a:pt x="4539" y="762"/>
                    <a:pt x="4497" y="707"/>
                    <a:pt x="4458" y="655"/>
                  </a:cubicBezTo>
                  <a:cubicBezTo>
                    <a:pt x="4089" y="172"/>
                    <a:pt x="3706" y="0"/>
                    <a:pt x="3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50;p119">
              <a:extLst>
                <a:ext uri="{FF2B5EF4-FFF2-40B4-BE49-F238E27FC236}">
                  <a16:creationId xmlns:a16="http://schemas.microsoft.com/office/drawing/2014/main" id="{FB2C40E8-3F24-E56A-7EB1-5CF6442617D9}"/>
                </a:ext>
              </a:extLst>
            </p:cNvPr>
            <p:cNvSpPr/>
            <p:nvPr/>
          </p:nvSpPr>
          <p:spPr>
            <a:xfrm rot="2886579">
              <a:off x="1938642" y="3360674"/>
              <a:ext cx="606779" cy="317958"/>
            </a:xfrm>
            <a:custGeom>
              <a:avLst/>
              <a:gdLst/>
              <a:ahLst/>
              <a:cxnLst/>
              <a:rect l="l" t="t" r="r" b="b"/>
              <a:pathLst>
                <a:path w="7351" h="3852" extrusionOk="0">
                  <a:moveTo>
                    <a:pt x="4496" y="0"/>
                  </a:moveTo>
                  <a:cubicBezTo>
                    <a:pt x="4451" y="0"/>
                    <a:pt x="4404" y="1"/>
                    <a:pt x="4357" y="2"/>
                  </a:cubicBezTo>
                  <a:cubicBezTo>
                    <a:pt x="1601" y="87"/>
                    <a:pt x="17" y="1404"/>
                    <a:pt x="1" y="3620"/>
                  </a:cubicBezTo>
                  <a:lnTo>
                    <a:pt x="170" y="3623"/>
                  </a:lnTo>
                  <a:cubicBezTo>
                    <a:pt x="186" y="620"/>
                    <a:pt x="3108" y="207"/>
                    <a:pt x="4360" y="168"/>
                  </a:cubicBezTo>
                  <a:cubicBezTo>
                    <a:pt x="4413" y="166"/>
                    <a:pt x="4464" y="165"/>
                    <a:pt x="4514" y="165"/>
                  </a:cubicBezTo>
                  <a:cubicBezTo>
                    <a:pt x="5662" y="165"/>
                    <a:pt x="6117" y="632"/>
                    <a:pt x="6628" y="1577"/>
                  </a:cubicBezTo>
                  <a:cubicBezTo>
                    <a:pt x="6989" y="2241"/>
                    <a:pt x="7181" y="3106"/>
                    <a:pt x="7132" y="3841"/>
                  </a:cubicBezTo>
                  <a:lnTo>
                    <a:pt x="7298" y="3851"/>
                  </a:lnTo>
                  <a:cubicBezTo>
                    <a:pt x="7350" y="3090"/>
                    <a:pt x="7149" y="2189"/>
                    <a:pt x="6774" y="1499"/>
                  </a:cubicBezTo>
                  <a:cubicBezTo>
                    <a:pt x="6241" y="510"/>
                    <a:pt x="5729" y="0"/>
                    <a:pt x="4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51;p119">
              <a:extLst>
                <a:ext uri="{FF2B5EF4-FFF2-40B4-BE49-F238E27FC236}">
                  <a16:creationId xmlns:a16="http://schemas.microsoft.com/office/drawing/2014/main" id="{04CD19B2-7C47-BCA5-D15B-E55FAD2779BD}"/>
                </a:ext>
              </a:extLst>
            </p:cNvPr>
            <p:cNvSpPr/>
            <p:nvPr/>
          </p:nvSpPr>
          <p:spPr>
            <a:xfrm rot="2886579">
              <a:off x="1823678" y="3322492"/>
              <a:ext cx="839799" cy="390101"/>
            </a:xfrm>
            <a:custGeom>
              <a:avLst/>
              <a:gdLst/>
              <a:ahLst/>
              <a:cxnLst/>
              <a:rect l="l" t="t" r="r" b="b"/>
              <a:pathLst>
                <a:path w="10174" h="4726" extrusionOk="0">
                  <a:moveTo>
                    <a:pt x="5931" y="1"/>
                  </a:moveTo>
                  <a:cubicBezTo>
                    <a:pt x="5631" y="1"/>
                    <a:pt x="5312" y="36"/>
                    <a:pt x="4968" y="106"/>
                  </a:cubicBezTo>
                  <a:cubicBezTo>
                    <a:pt x="4786" y="142"/>
                    <a:pt x="4588" y="177"/>
                    <a:pt x="4379" y="216"/>
                  </a:cubicBezTo>
                  <a:cubicBezTo>
                    <a:pt x="3400" y="389"/>
                    <a:pt x="2183" y="607"/>
                    <a:pt x="1451" y="1202"/>
                  </a:cubicBezTo>
                  <a:cubicBezTo>
                    <a:pt x="537" y="1947"/>
                    <a:pt x="0" y="3151"/>
                    <a:pt x="16" y="4426"/>
                  </a:cubicBezTo>
                  <a:lnTo>
                    <a:pt x="182" y="4426"/>
                  </a:lnTo>
                  <a:cubicBezTo>
                    <a:pt x="169" y="3200"/>
                    <a:pt x="683" y="2045"/>
                    <a:pt x="1559" y="1329"/>
                  </a:cubicBezTo>
                  <a:cubicBezTo>
                    <a:pt x="2255" y="763"/>
                    <a:pt x="3449" y="548"/>
                    <a:pt x="4409" y="379"/>
                  </a:cubicBezTo>
                  <a:cubicBezTo>
                    <a:pt x="4617" y="340"/>
                    <a:pt x="4819" y="307"/>
                    <a:pt x="5001" y="268"/>
                  </a:cubicBezTo>
                  <a:cubicBezTo>
                    <a:pt x="5329" y="203"/>
                    <a:pt x="5634" y="169"/>
                    <a:pt x="5921" y="169"/>
                  </a:cubicBezTo>
                  <a:cubicBezTo>
                    <a:pt x="6868" y="169"/>
                    <a:pt x="7615" y="538"/>
                    <a:pt x="8365" y="1345"/>
                  </a:cubicBezTo>
                  <a:cubicBezTo>
                    <a:pt x="9100" y="2136"/>
                    <a:pt x="9715" y="3398"/>
                    <a:pt x="10011" y="4726"/>
                  </a:cubicBezTo>
                  <a:lnTo>
                    <a:pt x="10174" y="4690"/>
                  </a:lnTo>
                  <a:cubicBezTo>
                    <a:pt x="9871" y="3337"/>
                    <a:pt x="9240" y="2042"/>
                    <a:pt x="8485" y="1231"/>
                  </a:cubicBezTo>
                  <a:cubicBezTo>
                    <a:pt x="7703" y="390"/>
                    <a:pt x="6922" y="1"/>
                    <a:pt x="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52;p119">
              <a:extLst>
                <a:ext uri="{FF2B5EF4-FFF2-40B4-BE49-F238E27FC236}">
                  <a16:creationId xmlns:a16="http://schemas.microsoft.com/office/drawing/2014/main" id="{541A73A7-D77A-F96C-10E5-5C8FFD29ED4B}"/>
                </a:ext>
              </a:extLst>
            </p:cNvPr>
            <p:cNvSpPr/>
            <p:nvPr/>
          </p:nvSpPr>
          <p:spPr>
            <a:xfrm rot="2886579">
              <a:off x="1780007" y="3229132"/>
              <a:ext cx="998036" cy="498481"/>
            </a:xfrm>
            <a:custGeom>
              <a:avLst/>
              <a:gdLst/>
              <a:ahLst/>
              <a:cxnLst/>
              <a:rect l="l" t="t" r="r" b="b"/>
              <a:pathLst>
                <a:path w="12091" h="6039" extrusionOk="0">
                  <a:moveTo>
                    <a:pt x="6742" y="1"/>
                  </a:moveTo>
                  <a:cubicBezTo>
                    <a:pt x="6174" y="1"/>
                    <a:pt x="5550" y="116"/>
                    <a:pt x="4916" y="348"/>
                  </a:cubicBezTo>
                  <a:cubicBezTo>
                    <a:pt x="4783" y="397"/>
                    <a:pt x="4649" y="445"/>
                    <a:pt x="4513" y="494"/>
                  </a:cubicBezTo>
                  <a:cubicBezTo>
                    <a:pt x="3329" y="914"/>
                    <a:pt x="2108" y="1350"/>
                    <a:pt x="1422" y="2450"/>
                  </a:cubicBezTo>
                  <a:lnTo>
                    <a:pt x="1341" y="2577"/>
                  </a:lnTo>
                  <a:cubicBezTo>
                    <a:pt x="713" y="3582"/>
                    <a:pt x="0" y="4724"/>
                    <a:pt x="29" y="5947"/>
                  </a:cubicBezTo>
                  <a:lnTo>
                    <a:pt x="199" y="5941"/>
                  </a:lnTo>
                  <a:cubicBezTo>
                    <a:pt x="166" y="4769"/>
                    <a:pt x="866" y="3650"/>
                    <a:pt x="1484" y="2664"/>
                  </a:cubicBezTo>
                  <a:lnTo>
                    <a:pt x="1562" y="2538"/>
                  </a:lnTo>
                  <a:cubicBezTo>
                    <a:pt x="2219" y="1487"/>
                    <a:pt x="3413" y="1064"/>
                    <a:pt x="4568" y="650"/>
                  </a:cubicBezTo>
                  <a:cubicBezTo>
                    <a:pt x="4705" y="602"/>
                    <a:pt x="4838" y="553"/>
                    <a:pt x="4972" y="507"/>
                  </a:cubicBezTo>
                  <a:cubicBezTo>
                    <a:pt x="5590" y="281"/>
                    <a:pt x="6196" y="168"/>
                    <a:pt x="6744" y="168"/>
                  </a:cubicBezTo>
                  <a:cubicBezTo>
                    <a:pt x="7316" y="168"/>
                    <a:pt x="7823" y="291"/>
                    <a:pt x="8215" y="537"/>
                  </a:cubicBezTo>
                  <a:cubicBezTo>
                    <a:pt x="9419" y="1288"/>
                    <a:pt x="10298" y="2547"/>
                    <a:pt x="10821" y="3471"/>
                  </a:cubicBezTo>
                  <a:cubicBezTo>
                    <a:pt x="10913" y="3631"/>
                    <a:pt x="11017" y="3793"/>
                    <a:pt x="11114" y="3953"/>
                  </a:cubicBezTo>
                  <a:cubicBezTo>
                    <a:pt x="11280" y="4220"/>
                    <a:pt x="11453" y="4493"/>
                    <a:pt x="11579" y="4763"/>
                  </a:cubicBezTo>
                  <a:cubicBezTo>
                    <a:pt x="11661" y="4939"/>
                    <a:pt x="11706" y="5163"/>
                    <a:pt x="11749" y="5375"/>
                  </a:cubicBezTo>
                  <a:cubicBezTo>
                    <a:pt x="11797" y="5612"/>
                    <a:pt x="11846" y="5853"/>
                    <a:pt x="11944" y="6038"/>
                  </a:cubicBezTo>
                  <a:lnTo>
                    <a:pt x="12090" y="5960"/>
                  </a:lnTo>
                  <a:cubicBezTo>
                    <a:pt x="12002" y="5798"/>
                    <a:pt x="11960" y="5576"/>
                    <a:pt x="11911" y="5342"/>
                  </a:cubicBezTo>
                  <a:cubicBezTo>
                    <a:pt x="11866" y="5121"/>
                    <a:pt x="11820" y="4887"/>
                    <a:pt x="11729" y="4695"/>
                  </a:cubicBezTo>
                  <a:cubicBezTo>
                    <a:pt x="11602" y="4415"/>
                    <a:pt x="11427" y="4135"/>
                    <a:pt x="11254" y="3865"/>
                  </a:cubicBezTo>
                  <a:cubicBezTo>
                    <a:pt x="11157" y="3706"/>
                    <a:pt x="11056" y="3546"/>
                    <a:pt x="10968" y="3390"/>
                  </a:cubicBezTo>
                  <a:cubicBezTo>
                    <a:pt x="10431" y="2446"/>
                    <a:pt x="9536" y="1165"/>
                    <a:pt x="8306" y="393"/>
                  </a:cubicBezTo>
                  <a:cubicBezTo>
                    <a:pt x="7887" y="132"/>
                    <a:pt x="7346" y="1"/>
                    <a:pt x="6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53;p119">
              <a:extLst>
                <a:ext uri="{FF2B5EF4-FFF2-40B4-BE49-F238E27FC236}">
                  <a16:creationId xmlns:a16="http://schemas.microsoft.com/office/drawing/2014/main" id="{DACCF1D2-AD91-82CC-14C9-1EE2E8A7FB95}"/>
                </a:ext>
              </a:extLst>
            </p:cNvPr>
            <p:cNvSpPr/>
            <p:nvPr/>
          </p:nvSpPr>
          <p:spPr>
            <a:xfrm rot="2886579">
              <a:off x="1704892" y="3154809"/>
              <a:ext cx="1173936" cy="622214"/>
            </a:xfrm>
            <a:custGeom>
              <a:avLst/>
              <a:gdLst/>
              <a:ahLst/>
              <a:cxnLst/>
              <a:rect l="l" t="t" r="r" b="b"/>
              <a:pathLst>
                <a:path w="14222" h="7538" extrusionOk="0">
                  <a:moveTo>
                    <a:pt x="8255" y="1"/>
                  </a:moveTo>
                  <a:cubicBezTo>
                    <a:pt x="7349" y="1"/>
                    <a:pt x="6343" y="179"/>
                    <a:pt x="5587" y="429"/>
                  </a:cubicBezTo>
                  <a:cubicBezTo>
                    <a:pt x="3941" y="972"/>
                    <a:pt x="2239" y="1626"/>
                    <a:pt x="1143" y="3090"/>
                  </a:cubicBezTo>
                  <a:cubicBezTo>
                    <a:pt x="755" y="3608"/>
                    <a:pt x="567" y="4223"/>
                    <a:pt x="407" y="4808"/>
                  </a:cubicBezTo>
                  <a:cubicBezTo>
                    <a:pt x="254" y="5365"/>
                    <a:pt x="1" y="6412"/>
                    <a:pt x="40" y="7138"/>
                  </a:cubicBezTo>
                  <a:lnTo>
                    <a:pt x="206" y="7131"/>
                  </a:lnTo>
                  <a:cubicBezTo>
                    <a:pt x="170" y="6425"/>
                    <a:pt x="417" y="5400"/>
                    <a:pt x="567" y="4850"/>
                  </a:cubicBezTo>
                  <a:cubicBezTo>
                    <a:pt x="723" y="4281"/>
                    <a:pt x="905" y="3686"/>
                    <a:pt x="1276" y="3191"/>
                  </a:cubicBezTo>
                  <a:cubicBezTo>
                    <a:pt x="2346" y="1763"/>
                    <a:pt x="3950" y="1145"/>
                    <a:pt x="5639" y="588"/>
                  </a:cubicBezTo>
                  <a:cubicBezTo>
                    <a:pt x="6383" y="342"/>
                    <a:pt x="7369" y="166"/>
                    <a:pt x="8253" y="166"/>
                  </a:cubicBezTo>
                  <a:cubicBezTo>
                    <a:pt x="8710" y="166"/>
                    <a:pt x="9139" y="213"/>
                    <a:pt x="9494" y="322"/>
                  </a:cubicBezTo>
                  <a:cubicBezTo>
                    <a:pt x="10548" y="647"/>
                    <a:pt x="11684" y="1792"/>
                    <a:pt x="12963" y="3832"/>
                  </a:cubicBezTo>
                  <a:cubicBezTo>
                    <a:pt x="13288" y="4353"/>
                    <a:pt x="13408" y="4883"/>
                    <a:pt x="13538" y="5446"/>
                  </a:cubicBezTo>
                  <a:cubicBezTo>
                    <a:pt x="13597" y="5703"/>
                    <a:pt x="13659" y="5970"/>
                    <a:pt x="13743" y="6240"/>
                  </a:cubicBezTo>
                  <a:cubicBezTo>
                    <a:pt x="13773" y="6344"/>
                    <a:pt x="13821" y="6542"/>
                    <a:pt x="13870" y="6751"/>
                  </a:cubicBezTo>
                  <a:cubicBezTo>
                    <a:pt x="14017" y="7372"/>
                    <a:pt x="14056" y="7496"/>
                    <a:pt x="14105" y="7538"/>
                  </a:cubicBezTo>
                  <a:lnTo>
                    <a:pt x="14222" y="7417"/>
                  </a:lnTo>
                  <a:cubicBezTo>
                    <a:pt x="14186" y="7362"/>
                    <a:pt x="14095" y="6972"/>
                    <a:pt x="14033" y="6711"/>
                  </a:cubicBezTo>
                  <a:cubicBezTo>
                    <a:pt x="13981" y="6500"/>
                    <a:pt x="13935" y="6298"/>
                    <a:pt x="13903" y="6191"/>
                  </a:cubicBezTo>
                  <a:cubicBezTo>
                    <a:pt x="13821" y="5927"/>
                    <a:pt x="13760" y="5664"/>
                    <a:pt x="13701" y="5407"/>
                  </a:cubicBezTo>
                  <a:cubicBezTo>
                    <a:pt x="13568" y="4831"/>
                    <a:pt x="13444" y="4288"/>
                    <a:pt x="13102" y="3744"/>
                  </a:cubicBezTo>
                  <a:cubicBezTo>
                    <a:pt x="11801" y="1669"/>
                    <a:pt x="10636" y="497"/>
                    <a:pt x="9543" y="162"/>
                  </a:cubicBezTo>
                  <a:cubicBezTo>
                    <a:pt x="9174" y="49"/>
                    <a:pt x="8728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54;p119">
              <a:extLst>
                <a:ext uri="{FF2B5EF4-FFF2-40B4-BE49-F238E27FC236}">
                  <a16:creationId xmlns:a16="http://schemas.microsoft.com/office/drawing/2014/main" id="{13BE4400-9A7F-CA89-9740-C2359DC61C25}"/>
                </a:ext>
              </a:extLst>
            </p:cNvPr>
            <p:cNvSpPr/>
            <p:nvPr/>
          </p:nvSpPr>
          <p:spPr>
            <a:xfrm rot="2886579">
              <a:off x="1666664" y="3042146"/>
              <a:ext cx="1334566" cy="734556"/>
            </a:xfrm>
            <a:custGeom>
              <a:avLst/>
              <a:gdLst/>
              <a:ahLst/>
              <a:cxnLst/>
              <a:rect l="l" t="t" r="r" b="b"/>
              <a:pathLst>
                <a:path w="16168" h="8899" extrusionOk="0">
                  <a:moveTo>
                    <a:pt x="10128" y="1"/>
                  </a:moveTo>
                  <a:cubicBezTo>
                    <a:pt x="8739" y="1"/>
                    <a:pt x="7144" y="695"/>
                    <a:pt x="5912" y="1230"/>
                  </a:cubicBezTo>
                  <a:cubicBezTo>
                    <a:pt x="5779" y="1289"/>
                    <a:pt x="5652" y="1344"/>
                    <a:pt x="5532" y="1396"/>
                  </a:cubicBezTo>
                  <a:cubicBezTo>
                    <a:pt x="5405" y="1451"/>
                    <a:pt x="5275" y="1507"/>
                    <a:pt x="5138" y="1562"/>
                  </a:cubicBezTo>
                  <a:cubicBezTo>
                    <a:pt x="3817" y="2118"/>
                    <a:pt x="2005" y="2876"/>
                    <a:pt x="1396" y="4139"/>
                  </a:cubicBezTo>
                  <a:cubicBezTo>
                    <a:pt x="814" y="5349"/>
                    <a:pt x="127" y="7347"/>
                    <a:pt x="1" y="8869"/>
                  </a:cubicBezTo>
                  <a:lnTo>
                    <a:pt x="166" y="8882"/>
                  </a:lnTo>
                  <a:cubicBezTo>
                    <a:pt x="290" y="7383"/>
                    <a:pt x="970" y="5408"/>
                    <a:pt x="1546" y="4210"/>
                  </a:cubicBezTo>
                  <a:cubicBezTo>
                    <a:pt x="2128" y="3007"/>
                    <a:pt x="3905" y="2262"/>
                    <a:pt x="5200" y="1715"/>
                  </a:cubicBezTo>
                  <a:cubicBezTo>
                    <a:pt x="5340" y="1660"/>
                    <a:pt x="5470" y="1604"/>
                    <a:pt x="5597" y="1549"/>
                  </a:cubicBezTo>
                  <a:cubicBezTo>
                    <a:pt x="5717" y="1497"/>
                    <a:pt x="5847" y="1442"/>
                    <a:pt x="5977" y="1383"/>
                  </a:cubicBezTo>
                  <a:cubicBezTo>
                    <a:pt x="7197" y="853"/>
                    <a:pt x="8776" y="166"/>
                    <a:pt x="10130" y="166"/>
                  </a:cubicBezTo>
                  <a:cubicBezTo>
                    <a:pt x="10470" y="166"/>
                    <a:pt x="10796" y="210"/>
                    <a:pt x="11098" y="309"/>
                  </a:cubicBezTo>
                  <a:cubicBezTo>
                    <a:pt x="12950" y="924"/>
                    <a:pt x="14284" y="2476"/>
                    <a:pt x="15058" y="4916"/>
                  </a:cubicBezTo>
                  <a:cubicBezTo>
                    <a:pt x="15276" y="5606"/>
                    <a:pt x="15435" y="6371"/>
                    <a:pt x="15591" y="7113"/>
                  </a:cubicBezTo>
                  <a:cubicBezTo>
                    <a:pt x="15722" y="7747"/>
                    <a:pt x="15848" y="8342"/>
                    <a:pt x="16005" y="8899"/>
                  </a:cubicBezTo>
                  <a:lnTo>
                    <a:pt x="16167" y="8853"/>
                  </a:lnTo>
                  <a:cubicBezTo>
                    <a:pt x="16008" y="8303"/>
                    <a:pt x="15884" y="7708"/>
                    <a:pt x="15754" y="7077"/>
                  </a:cubicBezTo>
                  <a:cubicBezTo>
                    <a:pt x="15598" y="6335"/>
                    <a:pt x="15439" y="5564"/>
                    <a:pt x="15217" y="4864"/>
                  </a:cubicBezTo>
                  <a:cubicBezTo>
                    <a:pt x="14423" y="2372"/>
                    <a:pt x="13057" y="784"/>
                    <a:pt x="11150" y="153"/>
                  </a:cubicBezTo>
                  <a:cubicBezTo>
                    <a:pt x="10830" y="47"/>
                    <a:pt x="10486" y="1"/>
                    <a:pt x="10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55;p119">
              <a:extLst>
                <a:ext uri="{FF2B5EF4-FFF2-40B4-BE49-F238E27FC236}">
                  <a16:creationId xmlns:a16="http://schemas.microsoft.com/office/drawing/2014/main" id="{815FA1BA-6086-6894-A261-B5541B2C4AB0}"/>
                </a:ext>
              </a:extLst>
            </p:cNvPr>
            <p:cNvSpPr/>
            <p:nvPr/>
          </p:nvSpPr>
          <p:spPr>
            <a:xfrm rot="2886579">
              <a:off x="1572435" y="2955074"/>
              <a:ext cx="1513934" cy="838231"/>
            </a:xfrm>
            <a:custGeom>
              <a:avLst/>
              <a:gdLst/>
              <a:ahLst/>
              <a:cxnLst/>
              <a:rect l="l" t="t" r="r" b="b"/>
              <a:pathLst>
                <a:path w="18341" h="10155" extrusionOk="0">
                  <a:moveTo>
                    <a:pt x="11725" y="1"/>
                  </a:moveTo>
                  <a:cubicBezTo>
                    <a:pt x="10806" y="1"/>
                    <a:pt x="9912" y="223"/>
                    <a:pt x="9048" y="440"/>
                  </a:cubicBezTo>
                  <a:lnTo>
                    <a:pt x="8739" y="514"/>
                  </a:lnTo>
                  <a:cubicBezTo>
                    <a:pt x="6699" y="1015"/>
                    <a:pt x="3908" y="1702"/>
                    <a:pt x="2248" y="3602"/>
                  </a:cubicBezTo>
                  <a:cubicBezTo>
                    <a:pt x="2161" y="3703"/>
                    <a:pt x="2063" y="3804"/>
                    <a:pt x="1965" y="3911"/>
                  </a:cubicBezTo>
                  <a:cubicBezTo>
                    <a:pt x="1643" y="4256"/>
                    <a:pt x="1311" y="4614"/>
                    <a:pt x="1123" y="5011"/>
                  </a:cubicBezTo>
                  <a:cubicBezTo>
                    <a:pt x="1002" y="5274"/>
                    <a:pt x="960" y="5574"/>
                    <a:pt x="921" y="5863"/>
                  </a:cubicBezTo>
                  <a:cubicBezTo>
                    <a:pt x="892" y="6065"/>
                    <a:pt x="866" y="6254"/>
                    <a:pt x="817" y="6429"/>
                  </a:cubicBezTo>
                  <a:cubicBezTo>
                    <a:pt x="752" y="6664"/>
                    <a:pt x="670" y="6914"/>
                    <a:pt x="586" y="7178"/>
                  </a:cubicBezTo>
                  <a:cubicBezTo>
                    <a:pt x="309" y="8033"/>
                    <a:pt x="0" y="9006"/>
                    <a:pt x="39" y="9810"/>
                  </a:cubicBezTo>
                  <a:lnTo>
                    <a:pt x="205" y="9800"/>
                  </a:lnTo>
                  <a:cubicBezTo>
                    <a:pt x="166" y="9026"/>
                    <a:pt x="472" y="8072"/>
                    <a:pt x="742" y="7230"/>
                  </a:cubicBezTo>
                  <a:cubicBezTo>
                    <a:pt x="830" y="6963"/>
                    <a:pt x="908" y="6709"/>
                    <a:pt x="976" y="6475"/>
                  </a:cubicBezTo>
                  <a:cubicBezTo>
                    <a:pt x="1028" y="6286"/>
                    <a:pt x="1058" y="6084"/>
                    <a:pt x="1084" y="5886"/>
                  </a:cubicBezTo>
                  <a:cubicBezTo>
                    <a:pt x="1123" y="5609"/>
                    <a:pt x="1162" y="5323"/>
                    <a:pt x="1276" y="5082"/>
                  </a:cubicBezTo>
                  <a:cubicBezTo>
                    <a:pt x="1451" y="4708"/>
                    <a:pt x="1773" y="4360"/>
                    <a:pt x="2086" y="4025"/>
                  </a:cubicBezTo>
                  <a:cubicBezTo>
                    <a:pt x="2187" y="3918"/>
                    <a:pt x="2284" y="3814"/>
                    <a:pt x="2372" y="3709"/>
                  </a:cubicBezTo>
                  <a:cubicBezTo>
                    <a:pt x="3999" y="1852"/>
                    <a:pt x="6761" y="1172"/>
                    <a:pt x="8778" y="677"/>
                  </a:cubicBezTo>
                  <a:lnTo>
                    <a:pt x="9087" y="599"/>
                  </a:lnTo>
                  <a:cubicBezTo>
                    <a:pt x="9943" y="388"/>
                    <a:pt x="10825" y="167"/>
                    <a:pt x="11722" y="167"/>
                  </a:cubicBezTo>
                  <a:cubicBezTo>
                    <a:pt x="11808" y="167"/>
                    <a:pt x="11894" y="169"/>
                    <a:pt x="11980" y="173"/>
                  </a:cubicBezTo>
                  <a:cubicBezTo>
                    <a:pt x="12835" y="215"/>
                    <a:pt x="13310" y="580"/>
                    <a:pt x="13971" y="1081"/>
                  </a:cubicBezTo>
                  <a:lnTo>
                    <a:pt x="14003" y="1107"/>
                  </a:lnTo>
                  <a:cubicBezTo>
                    <a:pt x="14690" y="1630"/>
                    <a:pt x="15305" y="2118"/>
                    <a:pt x="15887" y="2808"/>
                  </a:cubicBezTo>
                  <a:cubicBezTo>
                    <a:pt x="16453" y="3475"/>
                    <a:pt x="16730" y="4230"/>
                    <a:pt x="17019" y="5034"/>
                  </a:cubicBezTo>
                  <a:lnTo>
                    <a:pt x="17111" y="5287"/>
                  </a:lnTo>
                  <a:cubicBezTo>
                    <a:pt x="17693" y="6865"/>
                    <a:pt x="17917" y="8388"/>
                    <a:pt x="18152" y="9998"/>
                  </a:cubicBezTo>
                  <a:lnTo>
                    <a:pt x="18174" y="10155"/>
                  </a:lnTo>
                  <a:lnTo>
                    <a:pt x="18340" y="10129"/>
                  </a:lnTo>
                  <a:lnTo>
                    <a:pt x="18318" y="9976"/>
                  </a:lnTo>
                  <a:cubicBezTo>
                    <a:pt x="18080" y="8355"/>
                    <a:pt x="17856" y="6826"/>
                    <a:pt x="17267" y="5229"/>
                  </a:cubicBezTo>
                  <a:lnTo>
                    <a:pt x="17176" y="4978"/>
                  </a:lnTo>
                  <a:cubicBezTo>
                    <a:pt x="16880" y="4162"/>
                    <a:pt x="16600" y="3391"/>
                    <a:pt x="16014" y="2698"/>
                  </a:cubicBezTo>
                  <a:cubicBezTo>
                    <a:pt x="15422" y="1998"/>
                    <a:pt x="14797" y="1504"/>
                    <a:pt x="14104" y="973"/>
                  </a:cubicBezTo>
                  <a:lnTo>
                    <a:pt x="14072" y="950"/>
                  </a:lnTo>
                  <a:cubicBezTo>
                    <a:pt x="13388" y="430"/>
                    <a:pt x="12894" y="52"/>
                    <a:pt x="11989" y="7"/>
                  </a:cubicBezTo>
                  <a:cubicBezTo>
                    <a:pt x="11901" y="3"/>
                    <a:pt x="11813" y="1"/>
                    <a:pt x="1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6;p119">
              <a:extLst>
                <a:ext uri="{FF2B5EF4-FFF2-40B4-BE49-F238E27FC236}">
                  <a16:creationId xmlns:a16="http://schemas.microsoft.com/office/drawing/2014/main" id="{61D8DB7E-78D2-6CF0-C370-B01E9F0EF11F}"/>
                </a:ext>
              </a:extLst>
            </p:cNvPr>
            <p:cNvSpPr/>
            <p:nvPr/>
          </p:nvSpPr>
          <p:spPr>
            <a:xfrm rot="2886579">
              <a:off x="1490221" y="2876232"/>
              <a:ext cx="1742249" cy="942154"/>
            </a:xfrm>
            <a:custGeom>
              <a:avLst/>
              <a:gdLst/>
              <a:ahLst/>
              <a:cxnLst/>
              <a:rect l="l" t="t" r="r" b="b"/>
              <a:pathLst>
                <a:path w="21107" h="11414" extrusionOk="0">
                  <a:moveTo>
                    <a:pt x="11386" y="0"/>
                  </a:moveTo>
                  <a:cubicBezTo>
                    <a:pt x="10209" y="0"/>
                    <a:pt x="9074" y="222"/>
                    <a:pt x="7874" y="667"/>
                  </a:cubicBezTo>
                  <a:cubicBezTo>
                    <a:pt x="5909" y="1396"/>
                    <a:pt x="3830" y="2720"/>
                    <a:pt x="2021" y="4395"/>
                  </a:cubicBezTo>
                  <a:cubicBezTo>
                    <a:pt x="255" y="6032"/>
                    <a:pt x="59" y="8397"/>
                    <a:pt x="1" y="10880"/>
                  </a:cubicBezTo>
                  <a:lnTo>
                    <a:pt x="167" y="10886"/>
                  </a:lnTo>
                  <a:cubicBezTo>
                    <a:pt x="225" y="8440"/>
                    <a:pt x="417" y="6110"/>
                    <a:pt x="2135" y="4516"/>
                  </a:cubicBezTo>
                  <a:cubicBezTo>
                    <a:pt x="3928" y="2857"/>
                    <a:pt x="5987" y="1545"/>
                    <a:pt x="7933" y="823"/>
                  </a:cubicBezTo>
                  <a:cubicBezTo>
                    <a:pt x="9112" y="385"/>
                    <a:pt x="10229" y="168"/>
                    <a:pt x="11385" y="168"/>
                  </a:cubicBezTo>
                  <a:cubicBezTo>
                    <a:pt x="12421" y="168"/>
                    <a:pt x="13488" y="342"/>
                    <a:pt x="14661" y="690"/>
                  </a:cubicBezTo>
                  <a:cubicBezTo>
                    <a:pt x="16509" y="1236"/>
                    <a:pt x="18380" y="2957"/>
                    <a:pt x="19018" y="4691"/>
                  </a:cubicBezTo>
                  <a:cubicBezTo>
                    <a:pt x="19476" y="5938"/>
                    <a:pt x="19818" y="7262"/>
                    <a:pt x="20150" y="8544"/>
                  </a:cubicBezTo>
                  <a:cubicBezTo>
                    <a:pt x="20397" y="9497"/>
                    <a:pt x="20651" y="10483"/>
                    <a:pt x="20947" y="11413"/>
                  </a:cubicBezTo>
                  <a:lnTo>
                    <a:pt x="21106" y="11364"/>
                  </a:lnTo>
                  <a:cubicBezTo>
                    <a:pt x="20810" y="10437"/>
                    <a:pt x="20557" y="9451"/>
                    <a:pt x="20309" y="8501"/>
                  </a:cubicBezTo>
                  <a:cubicBezTo>
                    <a:pt x="19977" y="7216"/>
                    <a:pt x="19633" y="5886"/>
                    <a:pt x="19174" y="4633"/>
                  </a:cubicBezTo>
                  <a:cubicBezTo>
                    <a:pt x="18520" y="2857"/>
                    <a:pt x="16600" y="1093"/>
                    <a:pt x="14710" y="530"/>
                  </a:cubicBezTo>
                  <a:cubicBezTo>
                    <a:pt x="13520" y="177"/>
                    <a:pt x="12437" y="0"/>
                    <a:pt x="11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57;p119">
              <a:extLst>
                <a:ext uri="{FF2B5EF4-FFF2-40B4-BE49-F238E27FC236}">
                  <a16:creationId xmlns:a16="http://schemas.microsoft.com/office/drawing/2014/main" id="{CD3BEE2B-A49C-86FD-9D8E-A1B427FEF9BA}"/>
                </a:ext>
              </a:extLst>
            </p:cNvPr>
            <p:cNvSpPr/>
            <p:nvPr/>
          </p:nvSpPr>
          <p:spPr>
            <a:xfrm rot="2886579">
              <a:off x="1450047" y="2767420"/>
              <a:ext cx="1898505" cy="1092466"/>
            </a:xfrm>
            <a:custGeom>
              <a:avLst/>
              <a:gdLst/>
              <a:ahLst/>
              <a:cxnLst/>
              <a:rect l="l" t="t" r="r" b="b"/>
              <a:pathLst>
                <a:path w="23000" h="13235" extrusionOk="0">
                  <a:moveTo>
                    <a:pt x="13788" y="1"/>
                  </a:moveTo>
                  <a:cubicBezTo>
                    <a:pt x="13285" y="1"/>
                    <a:pt x="12787" y="66"/>
                    <a:pt x="12302" y="129"/>
                  </a:cubicBezTo>
                  <a:cubicBezTo>
                    <a:pt x="12152" y="149"/>
                    <a:pt x="12002" y="168"/>
                    <a:pt x="11856" y="188"/>
                  </a:cubicBezTo>
                  <a:cubicBezTo>
                    <a:pt x="11544" y="224"/>
                    <a:pt x="11222" y="237"/>
                    <a:pt x="10913" y="250"/>
                  </a:cubicBezTo>
                  <a:cubicBezTo>
                    <a:pt x="10405" y="272"/>
                    <a:pt x="9881" y="295"/>
                    <a:pt x="9377" y="419"/>
                  </a:cubicBezTo>
                  <a:cubicBezTo>
                    <a:pt x="7919" y="783"/>
                    <a:pt x="6768" y="1629"/>
                    <a:pt x="5928" y="2329"/>
                  </a:cubicBezTo>
                  <a:cubicBezTo>
                    <a:pt x="5473" y="2709"/>
                    <a:pt x="5063" y="3145"/>
                    <a:pt x="4669" y="3568"/>
                  </a:cubicBezTo>
                  <a:cubicBezTo>
                    <a:pt x="4152" y="4121"/>
                    <a:pt x="3615" y="4691"/>
                    <a:pt x="2974" y="5133"/>
                  </a:cubicBezTo>
                  <a:cubicBezTo>
                    <a:pt x="2304" y="5592"/>
                    <a:pt x="1757" y="6034"/>
                    <a:pt x="1266" y="6708"/>
                  </a:cubicBezTo>
                  <a:cubicBezTo>
                    <a:pt x="862" y="7264"/>
                    <a:pt x="755" y="7902"/>
                    <a:pt x="654" y="8517"/>
                  </a:cubicBezTo>
                  <a:cubicBezTo>
                    <a:pt x="612" y="8761"/>
                    <a:pt x="570" y="9014"/>
                    <a:pt x="511" y="9262"/>
                  </a:cubicBezTo>
                  <a:cubicBezTo>
                    <a:pt x="413" y="9662"/>
                    <a:pt x="378" y="10124"/>
                    <a:pt x="342" y="10573"/>
                  </a:cubicBezTo>
                  <a:cubicBezTo>
                    <a:pt x="290" y="11220"/>
                    <a:pt x="238" y="11887"/>
                    <a:pt x="0" y="12372"/>
                  </a:cubicBezTo>
                  <a:lnTo>
                    <a:pt x="147" y="12444"/>
                  </a:lnTo>
                  <a:cubicBezTo>
                    <a:pt x="400" y="11933"/>
                    <a:pt x="456" y="11246"/>
                    <a:pt x="508" y="10586"/>
                  </a:cubicBezTo>
                  <a:cubicBezTo>
                    <a:pt x="540" y="10143"/>
                    <a:pt x="576" y="9688"/>
                    <a:pt x="670" y="9301"/>
                  </a:cubicBezTo>
                  <a:cubicBezTo>
                    <a:pt x="732" y="9050"/>
                    <a:pt x="775" y="8793"/>
                    <a:pt x="817" y="8546"/>
                  </a:cubicBezTo>
                  <a:cubicBezTo>
                    <a:pt x="921" y="7921"/>
                    <a:pt x="1019" y="7329"/>
                    <a:pt x="1399" y="6805"/>
                  </a:cubicBezTo>
                  <a:cubicBezTo>
                    <a:pt x="1878" y="6151"/>
                    <a:pt x="2392" y="5732"/>
                    <a:pt x="3068" y="5270"/>
                  </a:cubicBezTo>
                  <a:cubicBezTo>
                    <a:pt x="3726" y="4817"/>
                    <a:pt x="4266" y="4238"/>
                    <a:pt x="4789" y="3682"/>
                  </a:cubicBezTo>
                  <a:cubicBezTo>
                    <a:pt x="5183" y="3262"/>
                    <a:pt x="5587" y="2830"/>
                    <a:pt x="6036" y="2455"/>
                  </a:cubicBezTo>
                  <a:cubicBezTo>
                    <a:pt x="6862" y="1769"/>
                    <a:pt x="7991" y="936"/>
                    <a:pt x="9416" y="581"/>
                  </a:cubicBezTo>
                  <a:cubicBezTo>
                    <a:pt x="9904" y="461"/>
                    <a:pt x="10421" y="438"/>
                    <a:pt x="10919" y="415"/>
                  </a:cubicBezTo>
                  <a:cubicBezTo>
                    <a:pt x="11235" y="402"/>
                    <a:pt x="11557" y="389"/>
                    <a:pt x="11876" y="350"/>
                  </a:cubicBezTo>
                  <a:cubicBezTo>
                    <a:pt x="12025" y="334"/>
                    <a:pt x="12175" y="315"/>
                    <a:pt x="12325" y="295"/>
                  </a:cubicBezTo>
                  <a:cubicBezTo>
                    <a:pt x="12802" y="232"/>
                    <a:pt x="13293" y="167"/>
                    <a:pt x="13785" y="167"/>
                  </a:cubicBezTo>
                  <a:cubicBezTo>
                    <a:pt x="13950" y="167"/>
                    <a:pt x="14115" y="174"/>
                    <a:pt x="14280" y="191"/>
                  </a:cubicBezTo>
                  <a:cubicBezTo>
                    <a:pt x="15178" y="285"/>
                    <a:pt x="17420" y="656"/>
                    <a:pt x="18773" y="2062"/>
                  </a:cubicBezTo>
                  <a:cubicBezTo>
                    <a:pt x="19102" y="2400"/>
                    <a:pt x="19691" y="3054"/>
                    <a:pt x="19957" y="3627"/>
                  </a:cubicBezTo>
                  <a:cubicBezTo>
                    <a:pt x="20045" y="3812"/>
                    <a:pt x="20120" y="4004"/>
                    <a:pt x="20192" y="4186"/>
                  </a:cubicBezTo>
                  <a:cubicBezTo>
                    <a:pt x="20328" y="4538"/>
                    <a:pt x="20468" y="4899"/>
                    <a:pt x="20702" y="5244"/>
                  </a:cubicBezTo>
                  <a:cubicBezTo>
                    <a:pt x="21382" y="6246"/>
                    <a:pt x="21685" y="7472"/>
                    <a:pt x="21978" y="8653"/>
                  </a:cubicBezTo>
                  <a:cubicBezTo>
                    <a:pt x="22020" y="8839"/>
                    <a:pt x="22066" y="9021"/>
                    <a:pt x="22114" y="9200"/>
                  </a:cubicBezTo>
                  <a:cubicBezTo>
                    <a:pt x="22147" y="9337"/>
                    <a:pt x="22183" y="9470"/>
                    <a:pt x="22219" y="9607"/>
                  </a:cubicBezTo>
                  <a:cubicBezTo>
                    <a:pt x="22388" y="10251"/>
                    <a:pt x="22563" y="10915"/>
                    <a:pt x="22632" y="11575"/>
                  </a:cubicBezTo>
                  <a:cubicBezTo>
                    <a:pt x="22648" y="11731"/>
                    <a:pt x="22651" y="11894"/>
                    <a:pt x="22658" y="12070"/>
                  </a:cubicBezTo>
                  <a:cubicBezTo>
                    <a:pt x="22668" y="12483"/>
                    <a:pt x="22677" y="12909"/>
                    <a:pt x="22853" y="13234"/>
                  </a:cubicBezTo>
                  <a:lnTo>
                    <a:pt x="22999" y="13156"/>
                  </a:lnTo>
                  <a:cubicBezTo>
                    <a:pt x="22843" y="12863"/>
                    <a:pt x="22833" y="12457"/>
                    <a:pt x="22824" y="12066"/>
                  </a:cubicBezTo>
                  <a:cubicBezTo>
                    <a:pt x="22817" y="11894"/>
                    <a:pt x="22814" y="11718"/>
                    <a:pt x="22798" y="11559"/>
                  </a:cubicBezTo>
                  <a:cubicBezTo>
                    <a:pt x="22726" y="10885"/>
                    <a:pt x="22550" y="10215"/>
                    <a:pt x="22378" y="9564"/>
                  </a:cubicBezTo>
                  <a:cubicBezTo>
                    <a:pt x="22345" y="9428"/>
                    <a:pt x="22310" y="9294"/>
                    <a:pt x="22274" y="9161"/>
                  </a:cubicBezTo>
                  <a:cubicBezTo>
                    <a:pt x="22228" y="8979"/>
                    <a:pt x="22183" y="8797"/>
                    <a:pt x="22137" y="8614"/>
                  </a:cubicBezTo>
                  <a:cubicBezTo>
                    <a:pt x="21841" y="7417"/>
                    <a:pt x="21535" y="6177"/>
                    <a:pt x="20842" y="5149"/>
                  </a:cubicBezTo>
                  <a:cubicBezTo>
                    <a:pt x="20618" y="4821"/>
                    <a:pt x="20484" y="4482"/>
                    <a:pt x="20348" y="4128"/>
                  </a:cubicBezTo>
                  <a:cubicBezTo>
                    <a:pt x="20273" y="3939"/>
                    <a:pt x="20198" y="3747"/>
                    <a:pt x="20110" y="3555"/>
                  </a:cubicBezTo>
                  <a:cubicBezTo>
                    <a:pt x="19830" y="2963"/>
                    <a:pt x="19229" y="2293"/>
                    <a:pt x="18893" y="1948"/>
                  </a:cubicBezTo>
                  <a:cubicBezTo>
                    <a:pt x="17501" y="503"/>
                    <a:pt x="15214" y="123"/>
                    <a:pt x="14296" y="25"/>
                  </a:cubicBezTo>
                  <a:cubicBezTo>
                    <a:pt x="14126" y="8"/>
                    <a:pt x="13957" y="1"/>
                    <a:pt x="13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5904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443;p108">
            <a:extLst>
              <a:ext uri="{FF2B5EF4-FFF2-40B4-BE49-F238E27FC236}">
                <a16:creationId xmlns:a16="http://schemas.microsoft.com/office/drawing/2014/main" id="{45450775-D460-ECEE-B138-3EF65BE4A36C}"/>
              </a:ext>
            </a:extLst>
          </p:cNvPr>
          <p:cNvSpPr/>
          <p:nvPr/>
        </p:nvSpPr>
        <p:spPr>
          <a:xfrm>
            <a:off x="4111022" y="2061157"/>
            <a:ext cx="1299808" cy="869746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445;p108">
            <a:extLst>
              <a:ext uri="{FF2B5EF4-FFF2-40B4-BE49-F238E27FC236}">
                <a16:creationId xmlns:a16="http://schemas.microsoft.com/office/drawing/2014/main" id="{CF853CBC-BAE0-5387-DEDA-B16C0C2A7793}"/>
              </a:ext>
            </a:extLst>
          </p:cNvPr>
          <p:cNvSpPr/>
          <p:nvPr/>
        </p:nvSpPr>
        <p:spPr>
          <a:xfrm>
            <a:off x="2283911" y="2061157"/>
            <a:ext cx="970709" cy="869746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tx1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1443;p108">
            <a:extLst>
              <a:ext uri="{FF2B5EF4-FFF2-40B4-BE49-F238E27FC236}">
                <a16:creationId xmlns:a16="http://schemas.microsoft.com/office/drawing/2014/main" id="{ADAC5100-4FA2-F405-B1D1-91A5F31E3290}"/>
              </a:ext>
            </a:extLst>
          </p:cNvPr>
          <p:cNvSpPr/>
          <p:nvPr/>
        </p:nvSpPr>
        <p:spPr>
          <a:xfrm>
            <a:off x="7541911" y="2061157"/>
            <a:ext cx="1225772" cy="869746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bg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1444;p108">
            <a:extLst>
              <a:ext uri="{FF2B5EF4-FFF2-40B4-BE49-F238E27FC236}">
                <a16:creationId xmlns:a16="http://schemas.microsoft.com/office/drawing/2014/main" id="{14607B89-C7FC-D467-E054-DBBCE25DA4A8}"/>
              </a:ext>
            </a:extLst>
          </p:cNvPr>
          <p:cNvSpPr/>
          <p:nvPr/>
        </p:nvSpPr>
        <p:spPr>
          <a:xfrm flipH="1">
            <a:off x="361203" y="2061157"/>
            <a:ext cx="1225772" cy="869746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tx1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445;p108">
            <a:extLst>
              <a:ext uri="{FF2B5EF4-FFF2-40B4-BE49-F238E27FC236}">
                <a16:creationId xmlns:a16="http://schemas.microsoft.com/office/drawing/2014/main" id="{D826102B-17C1-32C7-C9C2-6863BDABF9E6}"/>
              </a:ext>
            </a:extLst>
          </p:cNvPr>
          <p:cNvSpPr/>
          <p:nvPr/>
        </p:nvSpPr>
        <p:spPr>
          <a:xfrm>
            <a:off x="5874265" y="2061157"/>
            <a:ext cx="970709" cy="869746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tx1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574;p59">
            <a:extLst>
              <a:ext uri="{FF2B5EF4-FFF2-40B4-BE49-F238E27FC236}">
                <a16:creationId xmlns:a16="http://schemas.microsoft.com/office/drawing/2014/main" id="{F121AAB9-FE4A-AEAB-19AF-6FA874DCB73E}"/>
              </a:ext>
            </a:extLst>
          </p:cNvPr>
          <p:cNvSpPr txBox="1">
            <a:spLocks/>
          </p:cNvSpPr>
          <p:nvPr/>
        </p:nvSpPr>
        <p:spPr>
          <a:xfrm>
            <a:off x="128433" y="2259504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tx1"/>
                </a:solidFill>
                <a:latin typeface="Kulim Park" panose="020B0604020202020204" charset="0"/>
              </a:rPr>
              <a:t>01</a:t>
            </a:r>
          </a:p>
        </p:txBody>
      </p:sp>
      <p:sp>
        <p:nvSpPr>
          <p:cNvPr id="24" name="Google Shape;575;p59">
            <a:extLst>
              <a:ext uri="{FF2B5EF4-FFF2-40B4-BE49-F238E27FC236}">
                <a16:creationId xmlns:a16="http://schemas.microsoft.com/office/drawing/2014/main" id="{393B6527-2D5E-88EA-4218-AF089EE85AC8}"/>
              </a:ext>
            </a:extLst>
          </p:cNvPr>
          <p:cNvSpPr txBox="1">
            <a:spLocks/>
          </p:cNvSpPr>
          <p:nvPr/>
        </p:nvSpPr>
        <p:spPr>
          <a:xfrm>
            <a:off x="5418947" y="2259504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bg1"/>
                </a:solidFill>
                <a:latin typeface="Kulim Park" panose="020B0604020202020204" charset="0"/>
              </a:rPr>
              <a:t>04</a:t>
            </a:r>
          </a:p>
        </p:txBody>
      </p:sp>
      <p:sp>
        <p:nvSpPr>
          <p:cNvPr id="25" name="Google Shape;578;p59">
            <a:extLst>
              <a:ext uri="{FF2B5EF4-FFF2-40B4-BE49-F238E27FC236}">
                <a16:creationId xmlns:a16="http://schemas.microsoft.com/office/drawing/2014/main" id="{D3EFD93E-CAA4-209F-F0A4-FD10E4FEA503}"/>
              </a:ext>
            </a:extLst>
          </p:cNvPr>
          <p:cNvSpPr txBox="1">
            <a:spLocks/>
          </p:cNvSpPr>
          <p:nvPr/>
        </p:nvSpPr>
        <p:spPr>
          <a:xfrm>
            <a:off x="1841251" y="2259504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bg1"/>
                </a:solidFill>
                <a:latin typeface="Kulim Park" panose="020B0604020202020204" charset="0"/>
              </a:rPr>
              <a:t>02</a:t>
            </a:r>
          </a:p>
        </p:txBody>
      </p:sp>
      <p:sp>
        <p:nvSpPr>
          <p:cNvPr id="26" name="Google Shape;579;p59">
            <a:extLst>
              <a:ext uri="{FF2B5EF4-FFF2-40B4-BE49-F238E27FC236}">
                <a16:creationId xmlns:a16="http://schemas.microsoft.com/office/drawing/2014/main" id="{1FC982CD-DD9F-A920-6AD2-972A0E473A8F}"/>
              </a:ext>
            </a:extLst>
          </p:cNvPr>
          <p:cNvSpPr txBox="1">
            <a:spLocks/>
          </p:cNvSpPr>
          <p:nvPr/>
        </p:nvSpPr>
        <p:spPr>
          <a:xfrm>
            <a:off x="3696880" y="2259504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bg2"/>
                </a:solidFill>
                <a:latin typeface="Kulim Park" panose="020B0604020202020204" charset="0"/>
              </a:rPr>
              <a:t>03</a:t>
            </a:r>
          </a:p>
        </p:txBody>
      </p:sp>
      <p:sp>
        <p:nvSpPr>
          <p:cNvPr id="27" name="Google Shape;575;p59">
            <a:extLst>
              <a:ext uri="{FF2B5EF4-FFF2-40B4-BE49-F238E27FC236}">
                <a16:creationId xmlns:a16="http://schemas.microsoft.com/office/drawing/2014/main" id="{6754C682-6E11-E9F8-1222-BFD111C8609C}"/>
              </a:ext>
            </a:extLst>
          </p:cNvPr>
          <p:cNvSpPr txBox="1">
            <a:spLocks/>
          </p:cNvSpPr>
          <p:nvPr/>
        </p:nvSpPr>
        <p:spPr>
          <a:xfrm>
            <a:off x="7119109" y="2259504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ulim Park" panose="020B0604020202020204" charset="0"/>
              </a:rPr>
              <a:t>05</a:t>
            </a:r>
          </a:p>
        </p:txBody>
      </p:sp>
      <p:sp>
        <p:nvSpPr>
          <p:cNvPr id="28" name="Google Shape;568;p59">
            <a:extLst>
              <a:ext uri="{FF2B5EF4-FFF2-40B4-BE49-F238E27FC236}">
                <a16:creationId xmlns:a16="http://schemas.microsoft.com/office/drawing/2014/main" id="{E77B5D91-C27F-36C8-7F13-F8EACDD64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375" y="3395567"/>
            <a:ext cx="1632573" cy="3913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Présentation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9" name="Google Shape;573;p59">
            <a:extLst>
              <a:ext uri="{FF2B5EF4-FFF2-40B4-BE49-F238E27FC236}">
                <a16:creationId xmlns:a16="http://schemas.microsoft.com/office/drawing/2014/main" id="{0ABDEAC4-F1FC-7F9B-3529-B9383EF69FF5}"/>
              </a:ext>
            </a:extLst>
          </p:cNvPr>
          <p:cNvSpPr txBox="1">
            <a:spLocks/>
          </p:cNvSpPr>
          <p:nvPr/>
        </p:nvSpPr>
        <p:spPr>
          <a:xfrm>
            <a:off x="1858822" y="3395567"/>
            <a:ext cx="1836000" cy="391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>
                <a:solidFill>
                  <a:schemeClr val="bg1"/>
                </a:solidFill>
                <a:latin typeface="Kulim Park" panose="020B0604020202020204" charset="0"/>
              </a:rPr>
              <a:t>Le projet </a:t>
            </a:r>
          </a:p>
        </p:txBody>
      </p:sp>
      <p:sp>
        <p:nvSpPr>
          <p:cNvPr id="30" name="Google Shape;573;p59">
            <a:extLst>
              <a:ext uri="{FF2B5EF4-FFF2-40B4-BE49-F238E27FC236}">
                <a16:creationId xmlns:a16="http://schemas.microsoft.com/office/drawing/2014/main" id="{A3A3207B-5927-6EEE-0AE0-D93A9A782B6C}"/>
              </a:ext>
            </a:extLst>
          </p:cNvPr>
          <p:cNvSpPr txBox="1">
            <a:spLocks/>
          </p:cNvSpPr>
          <p:nvPr/>
        </p:nvSpPr>
        <p:spPr>
          <a:xfrm>
            <a:off x="3654000" y="3395567"/>
            <a:ext cx="1836000" cy="391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fr-FR" dirty="0">
                <a:solidFill>
                  <a:schemeClr val="bg2"/>
                </a:solidFill>
              </a:rPr>
              <a:t>Apprentissage</a:t>
            </a:r>
          </a:p>
        </p:txBody>
      </p:sp>
      <p:sp>
        <p:nvSpPr>
          <p:cNvPr id="31" name="Google Shape;573;p59">
            <a:extLst>
              <a:ext uri="{FF2B5EF4-FFF2-40B4-BE49-F238E27FC236}">
                <a16:creationId xmlns:a16="http://schemas.microsoft.com/office/drawing/2014/main" id="{DD19838E-BD86-2A99-220F-D855985031E9}"/>
              </a:ext>
            </a:extLst>
          </p:cNvPr>
          <p:cNvSpPr txBox="1">
            <a:spLocks/>
          </p:cNvSpPr>
          <p:nvPr/>
        </p:nvSpPr>
        <p:spPr>
          <a:xfrm>
            <a:off x="7179439" y="3395566"/>
            <a:ext cx="1836000" cy="391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2" name="Google Shape;573;p59">
            <a:extLst>
              <a:ext uri="{FF2B5EF4-FFF2-40B4-BE49-F238E27FC236}">
                <a16:creationId xmlns:a16="http://schemas.microsoft.com/office/drawing/2014/main" id="{3338B4BD-1F05-94AB-0226-D8666662B203}"/>
              </a:ext>
            </a:extLst>
          </p:cNvPr>
          <p:cNvSpPr txBox="1">
            <a:spLocks/>
          </p:cNvSpPr>
          <p:nvPr/>
        </p:nvSpPr>
        <p:spPr>
          <a:xfrm>
            <a:off x="5418387" y="3395614"/>
            <a:ext cx="1836000" cy="391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Démo</a:t>
            </a:r>
          </a:p>
        </p:txBody>
      </p:sp>
      <p:sp>
        <p:nvSpPr>
          <p:cNvPr id="33" name="Google Shape;567;p59">
            <a:extLst>
              <a:ext uri="{FF2B5EF4-FFF2-40B4-BE49-F238E27FC236}">
                <a16:creationId xmlns:a16="http://schemas.microsoft.com/office/drawing/2014/main" id="{0B1D7358-C267-6887-4CAC-1A0BCFD85EF2}"/>
              </a:ext>
            </a:extLst>
          </p:cNvPr>
          <p:cNvSpPr txBox="1">
            <a:spLocks/>
          </p:cNvSpPr>
          <p:nvPr/>
        </p:nvSpPr>
        <p:spPr>
          <a:xfrm flipH="1">
            <a:off x="720000" y="596762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000" dirty="0">
                <a:latin typeface="Kulim Park" panose="020B0604020202020204" charset="0"/>
              </a:rPr>
              <a:t>TABLE OF </a:t>
            </a:r>
            <a:r>
              <a:rPr lang="fr-FR" sz="3000" dirty="0">
                <a:solidFill>
                  <a:schemeClr val="lt1"/>
                </a:solidFill>
                <a:latin typeface="Kulim Park" panose="020B060402020202020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7744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8"/>
          <p:cNvSpPr txBox="1">
            <a:spLocks noGrp="1"/>
          </p:cNvSpPr>
          <p:nvPr>
            <p:ph type="title"/>
          </p:nvPr>
        </p:nvSpPr>
        <p:spPr>
          <a:xfrm>
            <a:off x="3448302" y="2265724"/>
            <a:ext cx="3855600" cy="6120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Présentation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840098" y="1885933"/>
            <a:ext cx="1498200" cy="991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2"/>
                </a:solidFill>
              </a:rPr>
              <a:t>01</a:t>
            </a:r>
            <a:r>
              <a:rPr lang="en" sz="6700" dirty="0">
                <a:solidFill>
                  <a:schemeClr val="bg2"/>
                </a:solidFill>
              </a:rPr>
              <a:t> :</a:t>
            </a:r>
            <a:endParaRPr sz="67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" grpId="0"/>
      <p:bldP spid="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body" idx="1"/>
          </p:nvPr>
        </p:nvSpPr>
        <p:spPr>
          <a:xfrm>
            <a:off x="4818059" y="1290468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>
              <a:lnSpc>
                <a:spcPct val="25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fr-FR" dirty="0">
                <a:solidFill>
                  <a:schemeClr val="bg1"/>
                </a:solidFill>
                <a:latin typeface="Manrope" panose="020B0604020202020204" charset="0"/>
                <a:ea typeface="Kollektif"/>
                <a:cs typeface="Courier New" panose="02070309020205020404" pitchFamily="49" charset="0"/>
                <a:sym typeface="Kollektif"/>
              </a:rPr>
              <a:t>	Tatiana, 24 ans</a:t>
            </a:r>
          </a:p>
          <a:p>
            <a:pPr lvl="0" indent="-457200">
              <a:lnSpc>
                <a:spcPct val="250000"/>
              </a:lnSpc>
              <a:spcBef>
                <a:spcPct val="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  <a:latin typeface="Manrope" panose="020B0604020202020204" charset="0"/>
                <a:ea typeface="Kollektif"/>
                <a:cs typeface="Courier New" panose="02070309020205020404" pitchFamily="49" charset="0"/>
                <a:sym typeface="Kollektif"/>
              </a:rPr>
              <a:t>Parcours Professionnel</a:t>
            </a:r>
          </a:p>
          <a:p>
            <a:pPr lvl="0" indent="-457200">
              <a:lnSpc>
                <a:spcPct val="250000"/>
              </a:lnSpc>
              <a:spcBef>
                <a:spcPct val="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  <a:latin typeface="Manrope" panose="020B0604020202020204" charset="0"/>
                <a:ea typeface="Kollektif"/>
                <a:cs typeface="Courier New" panose="02070309020205020404" pitchFamily="49" charset="0"/>
                <a:sym typeface="Kollektif"/>
              </a:rPr>
              <a:t>Motivation pour le web</a:t>
            </a:r>
          </a:p>
          <a:p>
            <a:pPr lvl="0" indent="-457200">
              <a:lnSpc>
                <a:spcPct val="250000"/>
              </a:lnSpc>
              <a:spcBef>
                <a:spcPct val="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  <a:latin typeface="Manrope" panose="020B0604020202020204" charset="0"/>
                <a:ea typeface="Kollektif"/>
                <a:cs typeface="Courier New" panose="02070309020205020404" pitchFamily="49" charset="0"/>
                <a:sym typeface="Kollektif"/>
              </a:rPr>
              <a:t>Formation actuelle</a:t>
            </a:r>
          </a:p>
          <a:p>
            <a:pPr lvl="0" indent="-457200">
              <a:lnSpc>
                <a:spcPct val="250000"/>
              </a:lnSpc>
              <a:spcBef>
                <a:spcPct val="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bg1"/>
                </a:solidFill>
                <a:latin typeface="Manrope" panose="020B0604020202020204" charset="0"/>
                <a:ea typeface="Kollektif"/>
                <a:cs typeface="Courier New" panose="02070309020205020404" pitchFamily="49" charset="0"/>
                <a:sym typeface="Kollektif"/>
              </a:rPr>
              <a:t>Objectifs futurs</a:t>
            </a:r>
          </a:p>
        </p:txBody>
      </p:sp>
      <p:sp>
        <p:nvSpPr>
          <p:cNvPr id="608" name="Google Shape;608;p61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720000" y="331631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2"/>
                </a:solidFill>
              </a:rPr>
              <a:t>Présentation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10" name="Google Shape;610;p61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BFF4A6-1750-EE6B-AF95-6AB1AC00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9" t="25156" r="25165" b="25928"/>
          <a:stretch/>
        </p:blipFill>
        <p:spPr>
          <a:xfrm>
            <a:off x="1092658" y="1716550"/>
            <a:ext cx="2392405" cy="2356697"/>
          </a:xfrm>
          <a:prstGeom prst="ellipse">
            <a:avLst/>
          </a:prstGeom>
          <a:ln w="635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8"/>
          <p:cNvSpPr txBox="1">
            <a:spLocks noGrp="1"/>
          </p:cNvSpPr>
          <p:nvPr>
            <p:ph type="title"/>
          </p:nvPr>
        </p:nvSpPr>
        <p:spPr>
          <a:xfrm>
            <a:off x="3448302" y="2265724"/>
            <a:ext cx="3855600" cy="6120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Le projet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896762" y="1912619"/>
            <a:ext cx="1498200" cy="991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2"/>
                </a:solidFill>
              </a:rPr>
              <a:t>02 :</a:t>
            </a:r>
            <a:endParaRPr sz="5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" grpId="0"/>
      <p:bldP spid="6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/>
          <p:nvPr/>
        </p:nvSpPr>
        <p:spPr>
          <a:xfrm rot="8921821" flipH="1">
            <a:off x="2549101" y="3961919"/>
            <a:ext cx="8201049" cy="301573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74"/>
          <p:cNvSpPr/>
          <p:nvPr/>
        </p:nvSpPr>
        <p:spPr>
          <a:xfrm flipH="1">
            <a:off x="6096978" y="29262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FB7BC56-CB7C-23B0-F315-EB2FF9763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" r="3795" b="36510"/>
          <a:stretch/>
        </p:blipFill>
        <p:spPr>
          <a:xfrm rot="185234">
            <a:off x="4750233" y="1407542"/>
            <a:ext cx="3709673" cy="24080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54" name="Google Shape;754;p74"/>
          <p:cNvGrpSpPr/>
          <p:nvPr/>
        </p:nvGrpSpPr>
        <p:grpSpPr>
          <a:xfrm rot="179928">
            <a:off x="4710836" y="1419618"/>
            <a:ext cx="3668751" cy="3254391"/>
            <a:chOff x="2144600" y="1557475"/>
            <a:chExt cx="3330800" cy="2596750"/>
          </a:xfrm>
        </p:grpSpPr>
        <p:sp>
          <p:nvSpPr>
            <p:cNvPr id="755" name="Google Shape;755;p74"/>
            <p:cNvSpPr/>
            <p:nvPr/>
          </p:nvSpPr>
          <p:spPr>
            <a:xfrm>
              <a:off x="2144600" y="1557475"/>
              <a:ext cx="3330800" cy="2596750"/>
            </a:xfrm>
            <a:custGeom>
              <a:avLst/>
              <a:gdLst/>
              <a:ahLst/>
              <a:cxnLst/>
              <a:rect l="l" t="t" r="r" b="b"/>
              <a:pathLst>
                <a:path w="133232" h="103870" extrusionOk="0">
                  <a:moveTo>
                    <a:pt x="129564" y="869"/>
                  </a:moveTo>
                  <a:cubicBezTo>
                    <a:pt x="130314" y="869"/>
                    <a:pt x="131017" y="1155"/>
                    <a:pt x="131541" y="1691"/>
                  </a:cubicBezTo>
                  <a:cubicBezTo>
                    <a:pt x="132065" y="2215"/>
                    <a:pt x="132362" y="2917"/>
                    <a:pt x="132362" y="3655"/>
                  </a:cubicBezTo>
                  <a:lnTo>
                    <a:pt x="132362" y="6239"/>
                  </a:lnTo>
                  <a:lnTo>
                    <a:pt x="870" y="6239"/>
                  </a:lnTo>
                  <a:lnTo>
                    <a:pt x="870" y="3655"/>
                  </a:lnTo>
                  <a:cubicBezTo>
                    <a:pt x="870" y="2917"/>
                    <a:pt x="1167" y="2215"/>
                    <a:pt x="1691" y="1691"/>
                  </a:cubicBezTo>
                  <a:cubicBezTo>
                    <a:pt x="2215" y="1155"/>
                    <a:pt x="2918" y="869"/>
                    <a:pt x="3668" y="869"/>
                  </a:cubicBezTo>
                  <a:close/>
                  <a:moveTo>
                    <a:pt x="132362" y="7108"/>
                  </a:moveTo>
                  <a:lnTo>
                    <a:pt x="132362" y="76771"/>
                  </a:lnTo>
                  <a:lnTo>
                    <a:pt x="870" y="76771"/>
                  </a:lnTo>
                  <a:lnTo>
                    <a:pt x="870" y="7108"/>
                  </a:lnTo>
                  <a:close/>
                  <a:moveTo>
                    <a:pt x="132362" y="77641"/>
                  </a:moveTo>
                  <a:lnTo>
                    <a:pt x="132362" y="82939"/>
                  </a:lnTo>
                  <a:cubicBezTo>
                    <a:pt x="132362" y="83677"/>
                    <a:pt x="132065" y="84379"/>
                    <a:pt x="131541" y="84903"/>
                  </a:cubicBezTo>
                  <a:cubicBezTo>
                    <a:pt x="131017" y="85439"/>
                    <a:pt x="130314" y="85725"/>
                    <a:pt x="129564" y="85725"/>
                  </a:cubicBezTo>
                  <a:lnTo>
                    <a:pt x="3668" y="85725"/>
                  </a:lnTo>
                  <a:cubicBezTo>
                    <a:pt x="2918" y="85725"/>
                    <a:pt x="2215" y="85439"/>
                    <a:pt x="1691" y="84903"/>
                  </a:cubicBezTo>
                  <a:cubicBezTo>
                    <a:pt x="1167" y="84379"/>
                    <a:pt x="870" y="83677"/>
                    <a:pt x="870" y="82939"/>
                  </a:cubicBezTo>
                  <a:lnTo>
                    <a:pt x="870" y="77641"/>
                  </a:lnTo>
                  <a:close/>
                  <a:moveTo>
                    <a:pt x="78987" y="86594"/>
                  </a:moveTo>
                  <a:lnTo>
                    <a:pt x="78987" y="86665"/>
                  </a:lnTo>
                  <a:cubicBezTo>
                    <a:pt x="79058" y="94214"/>
                    <a:pt x="80951" y="97560"/>
                    <a:pt x="82082" y="98881"/>
                  </a:cubicBezTo>
                  <a:lnTo>
                    <a:pt x="82177" y="99000"/>
                  </a:lnTo>
                  <a:lnTo>
                    <a:pt x="51043" y="99000"/>
                  </a:lnTo>
                  <a:lnTo>
                    <a:pt x="51150" y="98881"/>
                  </a:lnTo>
                  <a:cubicBezTo>
                    <a:pt x="52281" y="97560"/>
                    <a:pt x="54174" y="94214"/>
                    <a:pt x="54257" y="86665"/>
                  </a:cubicBezTo>
                  <a:lnTo>
                    <a:pt x="54257" y="86594"/>
                  </a:lnTo>
                  <a:close/>
                  <a:moveTo>
                    <a:pt x="89833" y="99869"/>
                  </a:moveTo>
                  <a:cubicBezTo>
                    <a:pt x="90417" y="99869"/>
                    <a:pt x="91071" y="100108"/>
                    <a:pt x="91595" y="100501"/>
                  </a:cubicBezTo>
                  <a:cubicBezTo>
                    <a:pt x="92155" y="100917"/>
                    <a:pt x="92464" y="101453"/>
                    <a:pt x="92464" y="101965"/>
                  </a:cubicBezTo>
                  <a:lnTo>
                    <a:pt x="92464" y="103001"/>
                  </a:lnTo>
                  <a:lnTo>
                    <a:pt x="40768" y="103001"/>
                  </a:lnTo>
                  <a:lnTo>
                    <a:pt x="40768" y="101965"/>
                  </a:lnTo>
                  <a:cubicBezTo>
                    <a:pt x="40768" y="101453"/>
                    <a:pt x="41089" y="100917"/>
                    <a:pt x="41637" y="100501"/>
                  </a:cubicBezTo>
                  <a:cubicBezTo>
                    <a:pt x="42161" y="100108"/>
                    <a:pt x="42815" y="99869"/>
                    <a:pt x="43399" y="99869"/>
                  </a:cubicBezTo>
                  <a:close/>
                  <a:moveTo>
                    <a:pt x="3668" y="0"/>
                  </a:moveTo>
                  <a:cubicBezTo>
                    <a:pt x="1644" y="0"/>
                    <a:pt x="1" y="1643"/>
                    <a:pt x="1" y="3655"/>
                  </a:cubicBezTo>
                  <a:lnTo>
                    <a:pt x="1" y="82939"/>
                  </a:lnTo>
                  <a:cubicBezTo>
                    <a:pt x="1" y="84951"/>
                    <a:pt x="1644" y="86594"/>
                    <a:pt x="3668" y="86594"/>
                  </a:cubicBezTo>
                  <a:lnTo>
                    <a:pt x="53388" y="86594"/>
                  </a:lnTo>
                  <a:lnTo>
                    <a:pt x="53388" y="86665"/>
                  </a:lnTo>
                  <a:cubicBezTo>
                    <a:pt x="53329" y="91940"/>
                    <a:pt x="52352" y="95000"/>
                    <a:pt x="51555" y="96643"/>
                  </a:cubicBezTo>
                  <a:cubicBezTo>
                    <a:pt x="51066" y="97607"/>
                    <a:pt x="50590" y="98203"/>
                    <a:pt x="50281" y="98536"/>
                  </a:cubicBezTo>
                  <a:cubicBezTo>
                    <a:pt x="50138" y="98691"/>
                    <a:pt x="49995" y="98822"/>
                    <a:pt x="49852" y="98929"/>
                  </a:cubicBezTo>
                  <a:cubicBezTo>
                    <a:pt x="49828" y="98953"/>
                    <a:pt x="49804" y="98965"/>
                    <a:pt x="49781" y="98988"/>
                  </a:cubicBezTo>
                  <a:lnTo>
                    <a:pt x="49757" y="99000"/>
                  </a:lnTo>
                  <a:lnTo>
                    <a:pt x="43411" y="99000"/>
                  </a:lnTo>
                  <a:cubicBezTo>
                    <a:pt x="42601" y="99000"/>
                    <a:pt x="41720" y="99322"/>
                    <a:pt x="41041" y="99858"/>
                  </a:cubicBezTo>
                  <a:cubicBezTo>
                    <a:pt x="40303" y="100441"/>
                    <a:pt x="39898" y="101191"/>
                    <a:pt x="39898" y="101965"/>
                  </a:cubicBezTo>
                  <a:lnTo>
                    <a:pt x="39898" y="103441"/>
                  </a:lnTo>
                  <a:cubicBezTo>
                    <a:pt x="39898" y="103679"/>
                    <a:pt x="40089" y="103870"/>
                    <a:pt x="40339" y="103870"/>
                  </a:cubicBezTo>
                  <a:lnTo>
                    <a:pt x="92905" y="103870"/>
                  </a:lnTo>
                  <a:cubicBezTo>
                    <a:pt x="93143" y="103870"/>
                    <a:pt x="93334" y="103679"/>
                    <a:pt x="93334" y="103441"/>
                  </a:cubicBezTo>
                  <a:lnTo>
                    <a:pt x="93334" y="101977"/>
                  </a:lnTo>
                  <a:cubicBezTo>
                    <a:pt x="93334" y="101191"/>
                    <a:pt x="92929" y="100441"/>
                    <a:pt x="92191" y="99858"/>
                  </a:cubicBezTo>
                  <a:cubicBezTo>
                    <a:pt x="91512" y="99322"/>
                    <a:pt x="90631" y="99000"/>
                    <a:pt x="89833" y="99000"/>
                  </a:cubicBezTo>
                  <a:lnTo>
                    <a:pt x="83475" y="99000"/>
                  </a:lnTo>
                  <a:lnTo>
                    <a:pt x="83451" y="98988"/>
                  </a:lnTo>
                  <a:cubicBezTo>
                    <a:pt x="83166" y="98786"/>
                    <a:pt x="82416" y="98167"/>
                    <a:pt x="81666" y="96631"/>
                  </a:cubicBezTo>
                  <a:cubicBezTo>
                    <a:pt x="80511" y="94262"/>
                    <a:pt x="79891" y="90916"/>
                    <a:pt x="79856" y="86665"/>
                  </a:cubicBezTo>
                  <a:lnTo>
                    <a:pt x="79844" y="86594"/>
                  </a:lnTo>
                  <a:lnTo>
                    <a:pt x="129564" y="86594"/>
                  </a:lnTo>
                  <a:cubicBezTo>
                    <a:pt x="131588" y="86594"/>
                    <a:pt x="133231" y="84951"/>
                    <a:pt x="133231" y="82939"/>
                  </a:cubicBezTo>
                  <a:lnTo>
                    <a:pt x="133231" y="3655"/>
                  </a:lnTo>
                  <a:cubicBezTo>
                    <a:pt x="133231" y="1643"/>
                    <a:pt x="131588" y="0"/>
                    <a:pt x="129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C0C0C"/>
                </a:solidFill>
              </a:endParaRPr>
            </a:p>
          </p:txBody>
        </p:sp>
        <p:sp>
          <p:nvSpPr>
            <p:cNvPr id="756" name="Google Shape;756;p74"/>
            <p:cNvSpPr/>
            <p:nvPr/>
          </p:nvSpPr>
          <p:spPr>
            <a:xfrm>
              <a:off x="3678425" y="3558900"/>
              <a:ext cx="263150" cy="79800"/>
            </a:xfrm>
            <a:custGeom>
              <a:avLst/>
              <a:gdLst/>
              <a:ahLst/>
              <a:cxnLst/>
              <a:rect l="l" t="t" r="r" b="b"/>
              <a:pathLst>
                <a:path w="10526" h="3192" extrusionOk="0">
                  <a:moveTo>
                    <a:pt x="8930" y="941"/>
                  </a:moveTo>
                  <a:cubicBezTo>
                    <a:pt x="9121" y="941"/>
                    <a:pt x="9275" y="1013"/>
                    <a:pt x="9394" y="1132"/>
                  </a:cubicBezTo>
                  <a:cubicBezTo>
                    <a:pt x="9514" y="1251"/>
                    <a:pt x="9585" y="1417"/>
                    <a:pt x="9585" y="1596"/>
                  </a:cubicBezTo>
                  <a:cubicBezTo>
                    <a:pt x="9585" y="1775"/>
                    <a:pt x="9514" y="1929"/>
                    <a:pt x="9394" y="2048"/>
                  </a:cubicBezTo>
                  <a:cubicBezTo>
                    <a:pt x="9275" y="2167"/>
                    <a:pt x="9121" y="2239"/>
                    <a:pt x="8930" y="2239"/>
                  </a:cubicBezTo>
                  <a:lnTo>
                    <a:pt x="1596" y="2239"/>
                  </a:lnTo>
                  <a:cubicBezTo>
                    <a:pt x="1405" y="2239"/>
                    <a:pt x="1251" y="2167"/>
                    <a:pt x="1132" y="2048"/>
                  </a:cubicBezTo>
                  <a:cubicBezTo>
                    <a:pt x="1012" y="1929"/>
                    <a:pt x="941" y="1775"/>
                    <a:pt x="941" y="1596"/>
                  </a:cubicBezTo>
                  <a:cubicBezTo>
                    <a:pt x="941" y="1417"/>
                    <a:pt x="1012" y="1251"/>
                    <a:pt x="1132" y="1132"/>
                  </a:cubicBezTo>
                  <a:cubicBezTo>
                    <a:pt x="1251" y="1013"/>
                    <a:pt x="1405" y="941"/>
                    <a:pt x="1596" y="941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cubicBezTo>
                    <a:pt x="0" y="2477"/>
                    <a:pt x="715" y="3191"/>
                    <a:pt x="1596" y="3191"/>
                  </a:cubicBezTo>
                  <a:lnTo>
                    <a:pt x="8942" y="3191"/>
                  </a:lnTo>
                  <a:cubicBezTo>
                    <a:pt x="9811" y="3191"/>
                    <a:pt x="10526" y="2465"/>
                    <a:pt x="10526" y="1596"/>
                  </a:cubicBezTo>
                  <a:cubicBezTo>
                    <a:pt x="10526" y="715"/>
                    <a:pt x="9811" y="1"/>
                    <a:pt x="8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C0C0C"/>
                </a:solidFill>
              </a:endParaRPr>
            </a:p>
          </p:txBody>
        </p:sp>
      </p:grpSp>
      <p:sp>
        <p:nvSpPr>
          <p:cNvPr id="8" name="Google Shape;776;p76">
            <a:extLst>
              <a:ext uri="{FF2B5EF4-FFF2-40B4-BE49-F238E27FC236}">
                <a16:creationId xmlns:a16="http://schemas.microsoft.com/office/drawing/2014/main" id="{ACD703B7-E3BB-29EB-A8D7-D959AA716961}"/>
              </a:ext>
            </a:extLst>
          </p:cNvPr>
          <p:cNvSpPr/>
          <p:nvPr/>
        </p:nvSpPr>
        <p:spPr>
          <a:xfrm rot="21144643">
            <a:off x="1093409" y="977093"/>
            <a:ext cx="1885970" cy="3682239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678;p69">
            <a:extLst>
              <a:ext uri="{FF2B5EF4-FFF2-40B4-BE49-F238E27FC236}">
                <a16:creationId xmlns:a16="http://schemas.microsoft.com/office/drawing/2014/main" id="{68119019-FC52-EE00-C300-0D808AA5C7B4}"/>
              </a:ext>
            </a:extLst>
          </p:cNvPr>
          <p:cNvSpPr txBox="1">
            <a:spLocks/>
          </p:cNvSpPr>
          <p:nvPr/>
        </p:nvSpPr>
        <p:spPr>
          <a:xfrm>
            <a:off x="8148523" y="4875214"/>
            <a:ext cx="995477" cy="26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800" dirty="0">
                <a:solidFill>
                  <a:schemeClr val="bg1"/>
                </a:solidFill>
                <a:latin typeface="Manrope" panose="020B0604020202020204" charset="0"/>
              </a:rPr>
              <a:t>Maquette FIGMA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40D6308-7782-DA25-DADE-6B76BD5EC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1" b="26974"/>
          <a:stretch/>
        </p:blipFill>
        <p:spPr>
          <a:xfrm rot="21150133">
            <a:off x="1109506" y="1261857"/>
            <a:ext cx="1854664" cy="3093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1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TROIS ANIMATIONS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17" name="Google Shape;717;p71"/>
          <p:cNvSpPr txBox="1">
            <a:spLocks noGrp="1"/>
          </p:cNvSpPr>
          <p:nvPr>
            <p:ph type="title"/>
          </p:nvPr>
        </p:nvSpPr>
        <p:spPr>
          <a:xfrm>
            <a:off x="2077025" y="1631023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BUTTON</a:t>
            </a:r>
            <a:endParaRPr dirty="0"/>
          </a:p>
        </p:txBody>
      </p:sp>
      <p:sp>
        <p:nvSpPr>
          <p:cNvPr id="718" name="Google Shape;718;p71"/>
          <p:cNvSpPr txBox="1">
            <a:spLocks noGrp="1"/>
          </p:cNvSpPr>
          <p:nvPr>
            <p:ph type="subTitle" idx="1"/>
          </p:nvPr>
        </p:nvSpPr>
        <p:spPr>
          <a:xfrm>
            <a:off x="2077175" y="2063201"/>
            <a:ext cx="59091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Animation lors du survol et au retrait</a:t>
            </a:r>
            <a:endParaRPr dirty="0"/>
          </a:p>
        </p:txBody>
      </p:sp>
      <p:sp>
        <p:nvSpPr>
          <p:cNvPr id="719" name="Google Shape;719;p71"/>
          <p:cNvSpPr txBox="1">
            <a:spLocks noGrp="1"/>
          </p:cNvSpPr>
          <p:nvPr>
            <p:ph type="title" idx="2"/>
          </p:nvPr>
        </p:nvSpPr>
        <p:spPr>
          <a:xfrm>
            <a:off x="2077025" y="2689855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HEART</a:t>
            </a:r>
            <a:endParaRPr dirty="0"/>
          </a:p>
        </p:txBody>
      </p:sp>
      <p:sp>
        <p:nvSpPr>
          <p:cNvPr id="720" name="Google Shape;720;p71"/>
          <p:cNvSpPr txBox="1">
            <a:spLocks noGrp="1"/>
          </p:cNvSpPr>
          <p:nvPr>
            <p:ph type="subTitle" idx="3"/>
          </p:nvPr>
        </p:nvSpPr>
        <p:spPr>
          <a:xfrm>
            <a:off x="2077350" y="3121951"/>
            <a:ext cx="59088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Cliquable tout en conservant la couleur</a:t>
            </a:r>
            <a:endParaRPr dirty="0"/>
          </a:p>
        </p:txBody>
      </p:sp>
      <p:sp>
        <p:nvSpPr>
          <p:cNvPr id="726" name="Google Shape;726;p71"/>
          <p:cNvSpPr txBox="1">
            <a:spLocks noGrp="1"/>
          </p:cNvSpPr>
          <p:nvPr>
            <p:ph type="title" idx="5"/>
          </p:nvPr>
        </p:nvSpPr>
        <p:spPr>
          <a:xfrm>
            <a:off x="2077025" y="3723697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</a:t>
            </a:r>
            <a:endParaRPr dirty="0"/>
          </a:p>
        </p:txBody>
      </p:sp>
      <p:sp>
        <p:nvSpPr>
          <p:cNvPr id="727" name="Google Shape;727;p71"/>
          <p:cNvSpPr txBox="1">
            <a:spLocks noGrp="1"/>
          </p:cNvSpPr>
          <p:nvPr>
            <p:ph type="subTitle" idx="6"/>
          </p:nvPr>
        </p:nvSpPr>
        <p:spPr>
          <a:xfrm>
            <a:off x="2077350" y="4180701"/>
            <a:ext cx="6822284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plats sont marqués comme sélectionnés avec une animation de type 'check'</a:t>
            </a:r>
            <a:endParaRPr dirty="0"/>
          </a:p>
        </p:txBody>
      </p:sp>
      <p:pic>
        <p:nvPicPr>
          <p:cNvPr id="3" name="Graphique 2" descr="Curseur avec un remplissage uni">
            <a:extLst>
              <a:ext uri="{FF2B5EF4-FFF2-40B4-BE49-F238E27FC236}">
                <a16:creationId xmlns:a16="http://schemas.microsoft.com/office/drawing/2014/main" id="{A44C2F3A-3D18-607A-4D03-47D1D4D8B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427370" y="1708740"/>
            <a:ext cx="594272" cy="594272"/>
          </a:xfrm>
          <a:prstGeom prst="rect">
            <a:avLst/>
          </a:prstGeom>
        </p:spPr>
      </p:pic>
      <p:pic>
        <p:nvPicPr>
          <p:cNvPr id="4" name="Graphique 3" descr="Cœur avec un remplissage uni">
            <a:extLst>
              <a:ext uri="{FF2B5EF4-FFF2-40B4-BE49-F238E27FC236}">
                <a16:creationId xmlns:a16="http://schemas.microsoft.com/office/drawing/2014/main" id="{DCD6FFCF-FB84-F9DD-1285-9F2B4591B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7669" y="2761714"/>
            <a:ext cx="594272" cy="594272"/>
          </a:xfrm>
          <a:prstGeom prst="rect">
            <a:avLst/>
          </a:prstGeom>
        </p:spPr>
      </p:pic>
      <p:pic>
        <p:nvPicPr>
          <p:cNvPr id="5" name="Graphique 4" descr="Coche avec un remplissage uni">
            <a:extLst>
              <a:ext uri="{FF2B5EF4-FFF2-40B4-BE49-F238E27FC236}">
                <a16:creationId xmlns:a16="http://schemas.microsoft.com/office/drawing/2014/main" id="{5CCD4D91-37FE-2577-10E1-C75372ECD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7370" y="3809588"/>
            <a:ext cx="594272" cy="594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7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PROBLÈME</a:t>
            </a:r>
            <a:r>
              <a:rPr lang="en" dirty="0"/>
              <a:t> VS. SOLUTION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6D0D734F-03A8-C3B6-2EA9-C30A65993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6" t="1011" r="5966" b="3114"/>
          <a:stretch/>
        </p:blipFill>
        <p:spPr>
          <a:xfrm>
            <a:off x="1204491" y="1619744"/>
            <a:ext cx="2379085" cy="1923847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Google Shape;743;p73">
            <a:extLst>
              <a:ext uri="{FF2B5EF4-FFF2-40B4-BE49-F238E27FC236}">
                <a16:creationId xmlns:a16="http://schemas.microsoft.com/office/drawing/2014/main" id="{0E846D59-89EB-3F6C-2832-A9C1364A51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3576" y="518844"/>
            <a:ext cx="1976846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PROBLÈME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34A3F7C-7871-7D29-97F8-630AD0F6E2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61" r="2601" b="13959"/>
          <a:stretch/>
        </p:blipFill>
        <p:spPr>
          <a:xfrm>
            <a:off x="5560422" y="1609826"/>
            <a:ext cx="2431984" cy="1923847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743</Words>
  <Application>Microsoft Office PowerPoint</Application>
  <PresentationFormat>Affichage à l'écran (16:9)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Nunito Light</vt:lpstr>
      <vt:lpstr>Manrope</vt:lpstr>
      <vt:lpstr>Courier New</vt:lpstr>
      <vt:lpstr>Kulim Park SemiBold</vt:lpstr>
      <vt:lpstr>Kulim Park</vt:lpstr>
      <vt:lpstr>Arial</vt:lpstr>
      <vt:lpstr>Minimalist Korean Aesthetic Pitch Deck by Slidesgo</vt:lpstr>
      <vt:lpstr>Projet n°4 : OhmyFood </vt:lpstr>
      <vt:lpstr>Présentation</vt:lpstr>
      <vt:lpstr>Présentation</vt:lpstr>
      <vt:lpstr>Présentation</vt:lpstr>
      <vt:lpstr>Le projet </vt:lpstr>
      <vt:lpstr>Présentation PowerPoint</vt:lpstr>
      <vt:lpstr>TROIS ANIMATIONS</vt:lpstr>
      <vt:lpstr>PROBLÈME VS. SOLUTION</vt:lpstr>
      <vt:lpstr>PROBLÈME</vt:lpstr>
      <vt:lpstr>SOLUTION</vt:lpstr>
      <vt:lpstr>Présentation PowerPoint</vt:lpstr>
      <vt:lpstr>PROBLÈME</vt:lpstr>
      <vt:lpstr>SOLUTION</vt:lpstr>
      <vt:lpstr>Apprentissage</vt:lpstr>
      <vt:lpstr>Les outils utilisés</vt:lpstr>
      <vt:lpstr>Les languages utilisés</vt:lpstr>
      <vt:lpstr>Démo du projet</vt:lpstr>
      <vt:lpstr>Conclusion</vt:lpstr>
      <vt:lpstr>Progression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Tatiana FUHRER</dc:creator>
  <cp:lastModifiedBy>Tatiana FUHRER</cp:lastModifiedBy>
  <cp:revision>16</cp:revision>
  <dcterms:modified xsi:type="dcterms:W3CDTF">2024-09-04T13:19:06Z</dcterms:modified>
</cp:coreProperties>
</file>