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56" r:id="rId2"/>
    <p:sldId id="258" r:id="rId3"/>
    <p:sldId id="259" r:id="rId4"/>
    <p:sldId id="260" r:id="rId5"/>
    <p:sldId id="296" r:id="rId6"/>
    <p:sldId id="261" r:id="rId7"/>
    <p:sldId id="268" r:id="rId8"/>
    <p:sldId id="262" r:id="rId9"/>
    <p:sldId id="299" r:id="rId10"/>
    <p:sldId id="263" r:id="rId11"/>
    <p:sldId id="300" r:id="rId12"/>
    <p:sldId id="298" r:id="rId13"/>
    <p:sldId id="301" r:id="rId14"/>
    <p:sldId id="303" r:id="rId15"/>
    <p:sldId id="302" r:id="rId16"/>
    <p:sldId id="305" r:id="rId17"/>
    <p:sldId id="304" r:id="rId18"/>
    <p:sldId id="306" r:id="rId19"/>
    <p:sldId id="309" r:id="rId20"/>
    <p:sldId id="310" r:id="rId21"/>
    <p:sldId id="307" r:id="rId22"/>
    <p:sldId id="311" r:id="rId23"/>
  </p:sldIdLst>
  <p:sldSz cx="9144000" cy="5143500" type="screen16x9"/>
  <p:notesSz cx="6858000" cy="9144000"/>
  <p:embeddedFontLst>
    <p:embeddedFont>
      <p:font typeface="Epilogue" panose="020B0604020202020204" charset="0"/>
      <p:regular r:id="rId25"/>
      <p:bold r:id="rId26"/>
      <p:italic r:id="rId27"/>
      <p:boldItalic r:id="rId28"/>
    </p:embeddedFont>
    <p:embeddedFont>
      <p:font typeface="Epilogue SemiBold" panose="020B0604020202020204" charset="0"/>
      <p:regular r:id="rId29"/>
      <p:bold r:id="rId30"/>
      <p:italic r:id="rId31"/>
      <p:boldItalic r:id="rId32"/>
    </p:embeddedFont>
    <p:embeddedFont>
      <p:font typeface="Geologica"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747775"/>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D8585-AD60-44A1-A34A-B9E827E8942C}">
  <a:tblStyle styleId="{6F1D8585-AD60-44A1-A34A-B9E827E894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2543330-C3C4-4CBC-A8F8-60F09299F74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918" autoAdjust="0"/>
  </p:normalViewPr>
  <p:slideViewPr>
    <p:cSldViewPr snapToGrid="0">
      <p:cViewPr varScale="1">
        <p:scale>
          <a:sx n="99" d="100"/>
          <a:sy n="99" d="100"/>
        </p:scale>
        <p:origin x="1944" y="72"/>
      </p:cViewPr>
      <p:guideLst>
        <p:guide orient="horz" pos="32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a5f0e469c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a5f0e469c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a9d9ae4a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a9d9ae4a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J’ai pu apprendre à configurer et utiliser le React Router, j’ai donc appris que c’est une sorte de bibliothèque qui permet de gérer la navigation entre différentes pages dans une application React, un peu comme un GPS pour le site utilisé. </a:t>
            </a:r>
          </a:p>
          <a:p>
            <a:pPr marL="0" lvl="0" indent="0" algn="l" rtl="0">
              <a:spcBef>
                <a:spcPts val="0"/>
              </a:spcBef>
              <a:spcAft>
                <a:spcPts val="0"/>
              </a:spcAft>
              <a:buNone/>
            </a:pPr>
            <a:r>
              <a:rPr lang="fr-FR" dirty="0"/>
              <a:t>Le React Router sert donc à passer d’une page à l’autre sans recharger la page entière.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En définissant les routes, j’ai « mappé » chaque chemin URL comme /About ou /Accueil en lui attribuant un composants spécifiques sur mon fichier App.js.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Et c’est ce qu’on verra dans la 3ème étape </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a9d9ae4a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a9d9ae4a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Une fois React Router installé, il faut créer la logique de routage et commencer à définir les différentes pages de l’application. </a:t>
            </a:r>
          </a:p>
          <a:p>
            <a:pPr marL="0" lvl="0" indent="0" algn="l" rtl="0">
              <a:spcBef>
                <a:spcPts val="0"/>
              </a:spcBef>
              <a:spcAft>
                <a:spcPts val="0"/>
              </a:spcAft>
              <a:buNone/>
            </a:pPr>
            <a:r>
              <a:rPr lang="fr-FR" dirty="0"/>
              <a:t>Il est conseillé de gérer les erreurs d’URL avec une page dédiée en l’occurrence elle s’appelle Erreur 404 qui d’après mes recherches est communes à tous les projets</a:t>
            </a:r>
            <a:endParaRPr lang="fr-FR" b="1" dirty="0"/>
          </a:p>
        </p:txBody>
      </p:sp>
    </p:spTree>
    <p:extLst>
      <p:ext uri="{BB962C8B-B14F-4D97-AF65-F5344CB8AC3E}">
        <p14:creationId xmlns:p14="http://schemas.microsoft.com/office/powerpoint/2010/main" val="856218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a9d9ae4a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a9d9ae4a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Pour la gestion du routage, tout se codait sur mon fichier principale qui s’appelle App.js</a:t>
            </a:r>
          </a:p>
          <a:p>
            <a:pPr marL="0" lvl="0" indent="0" algn="l" rtl="0">
              <a:spcBef>
                <a:spcPts val="0"/>
              </a:spcBef>
              <a:spcAft>
                <a:spcPts val="0"/>
              </a:spcAft>
              <a:buNone/>
            </a:pPr>
            <a:r>
              <a:rPr lang="fr-FR" dirty="0"/>
              <a:t>Sur la photo présente, on voit que j’ai attribué une route pour chaque URL  </a:t>
            </a:r>
            <a:r>
              <a:rPr lang="fr-FR" b="1" dirty="0"/>
              <a:t>↑</a:t>
            </a:r>
          </a:p>
          <a:p>
            <a:pPr marL="0" lvl="0" indent="0" algn="l" rtl="0">
              <a:spcBef>
                <a:spcPts val="0"/>
              </a:spcBef>
              <a:spcAft>
                <a:spcPts val="0"/>
              </a:spcAft>
              <a:buNone/>
            </a:pPr>
            <a:endParaRPr lang="fr-FR" b="1" dirty="0"/>
          </a:p>
          <a:p>
            <a:pPr marL="0" lvl="0" indent="0" algn="l" rtl="0">
              <a:spcBef>
                <a:spcPts val="0"/>
              </a:spcBef>
              <a:spcAft>
                <a:spcPts val="0"/>
              </a:spcAft>
              <a:buNone/>
            </a:pPr>
            <a:r>
              <a:rPr lang="fr-FR" b="0" dirty="0"/>
              <a:t>En cas de chemin pas reconnu dans la logique, l’utilisateur sera rediriger vers la page d’erreur 404.</a:t>
            </a:r>
            <a:endParaRPr b="0" dirty="0"/>
          </a:p>
        </p:txBody>
      </p:sp>
    </p:spTree>
    <p:extLst>
      <p:ext uri="{BB962C8B-B14F-4D97-AF65-F5344CB8AC3E}">
        <p14:creationId xmlns:p14="http://schemas.microsoft.com/office/powerpoint/2010/main" val="3048065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a9d9ae4a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a9d9ae4a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dirty="0"/>
              <a:t>Donc à cette étape, il faut créer les composants de la page d’accueil pour afficher les propriétés disponibles sur la page d’accueil. Il était crucial à cette étape de s’assurer qu’il n’y est pas d’erreur dans la console, c’est donc quelque chose que j’ai vérifier de façon systématique pour ne pas me retrouver avec une liste d’erreurs car sur mes projets précédents W3C m’a bien rattrapé </a:t>
            </a:r>
          </a:p>
        </p:txBody>
      </p:sp>
    </p:spTree>
    <p:extLst>
      <p:ext uri="{BB962C8B-B14F-4D97-AF65-F5344CB8AC3E}">
        <p14:creationId xmlns:p14="http://schemas.microsoft.com/office/powerpoint/2010/main" val="228862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a9d9ae4a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a9d9ae4a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 ce niveau là j’étais encore pas mal perdu, mais j’ai finalement réussi à comprendre la logique de React et je me suis rendue compte en tout cas pour ce projet que ce n’était pas si compliqué que ça.</a:t>
            </a:r>
          </a:p>
          <a:p>
            <a:pPr marL="0" lvl="0" indent="0" algn="l" rtl="0">
              <a:spcBef>
                <a:spcPts val="0"/>
              </a:spcBef>
              <a:spcAft>
                <a:spcPts val="0"/>
              </a:spcAft>
              <a:buNone/>
            </a:pPr>
            <a:r>
              <a:rPr lang="fr-FR" dirty="0"/>
              <a:t>J’ai donc créer mes 3 premiers composants pour que ma première page puisse ressembler à quelque chose.</a:t>
            </a:r>
            <a:br>
              <a:rPr lang="fr-FR" dirty="0"/>
            </a:br>
            <a:br>
              <a:rPr lang="fr-FR" dirty="0"/>
            </a:br>
            <a:r>
              <a:rPr lang="fr-FR" dirty="0"/>
              <a:t>Comme mon mentor m’a bien précisé précédemment c’est de ne pas commencer le </a:t>
            </a:r>
            <a:r>
              <a:rPr lang="fr-FR" dirty="0" err="1"/>
              <a:t>css</a:t>
            </a:r>
            <a:r>
              <a:rPr lang="fr-FR" dirty="0"/>
              <a:t> avant d’avoir une amorce primaire du projet au risque de me perdre, et ça a été un super conseil </a:t>
            </a:r>
            <a:r>
              <a:rPr lang="fr-FR" dirty="0">
                <a:sym typeface="Wingdings" panose="05000000000000000000" pitchFamily="2" charset="2"/>
              </a:rPr>
              <a:t> </a:t>
            </a:r>
          </a:p>
          <a:p>
            <a:pPr marL="0" lvl="0" indent="0" algn="l" rtl="0">
              <a:spcBef>
                <a:spcPts val="0"/>
              </a:spcBef>
              <a:spcAft>
                <a:spcPts val="0"/>
              </a:spcAft>
              <a:buNone/>
            </a:pPr>
            <a:endParaRPr lang="fr-FR" dirty="0">
              <a:sym typeface="Wingdings" panose="05000000000000000000" pitchFamily="2" charset="2"/>
            </a:endParaRPr>
          </a:p>
          <a:p>
            <a:pPr marL="0" lvl="0" indent="0" algn="l" rtl="0">
              <a:spcBef>
                <a:spcPts val="0"/>
              </a:spcBef>
              <a:spcAft>
                <a:spcPts val="0"/>
              </a:spcAft>
              <a:buNone/>
            </a:pPr>
            <a:r>
              <a:rPr lang="fr-FR" dirty="0">
                <a:sym typeface="Wingdings" panose="05000000000000000000" pitchFamily="2" charset="2"/>
              </a:rPr>
              <a:t>J’ai également </a:t>
            </a:r>
            <a:r>
              <a:rPr lang="fr-FR" dirty="0" err="1">
                <a:sym typeface="Wingdings" panose="05000000000000000000" pitchFamily="2" charset="2"/>
              </a:rPr>
              <a:t>parser</a:t>
            </a:r>
            <a:r>
              <a:rPr lang="fr-FR" dirty="0">
                <a:sym typeface="Wingdings" panose="05000000000000000000" pitchFamily="2" charset="2"/>
              </a:rPr>
              <a:t> mon fichier JSON qui s’appelle </a:t>
            </a:r>
            <a:r>
              <a:rPr lang="fr-FR" dirty="0" err="1">
                <a:sym typeface="Wingdings" panose="05000000000000000000" pitchFamily="2" charset="2"/>
              </a:rPr>
              <a:t>LocationsData</a:t>
            </a:r>
            <a:r>
              <a:rPr lang="fr-FR" dirty="0">
                <a:sym typeface="Wingdings" panose="05000000000000000000" pitchFamily="2" charset="2"/>
              </a:rPr>
              <a:t> pour que ma page Location.js puisse lire et extraire les informations contenu dans le fichier JSON.</a:t>
            </a:r>
            <a:endParaRPr dirty="0"/>
          </a:p>
        </p:txBody>
      </p:sp>
    </p:spTree>
    <p:extLst>
      <p:ext uri="{BB962C8B-B14F-4D97-AF65-F5344CB8AC3E}">
        <p14:creationId xmlns:p14="http://schemas.microsoft.com/office/powerpoint/2010/main" val="25842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a9d9ae4a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a9d9ae4a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dirty="0"/>
              <a:t>La page À propos doit inclure le composant collapse mais moi je l’ai appelé accordéon. Avec une attention particulière à son fonctionnement en deux états.</a:t>
            </a:r>
          </a:p>
        </p:txBody>
      </p:sp>
    </p:spTree>
    <p:extLst>
      <p:ext uri="{BB962C8B-B14F-4D97-AF65-F5344CB8AC3E}">
        <p14:creationId xmlns:p14="http://schemas.microsoft.com/office/powerpoint/2010/main" val="1957439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5a9d9ae4a5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5a9d9ae4a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Ici, j’ai défini un </a:t>
            </a:r>
            <a:r>
              <a:rPr lang="fr-FR" b="1" dirty="0"/>
              <a:t>composant React</a:t>
            </a:r>
            <a:r>
              <a:rPr lang="fr-FR" dirty="0"/>
              <a:t> appelé </a:t>
            </a:r>
            <a:r>
              <a:rPr lang="fr-FR" dirty="0" err="1"/>
              <a:t>Accordion</a:t>
            </a:r>
            <a:r>
              <a:rPr lang="fr-FR" dirty="0"/>
              <a:t> un composant c’est comme une </a:t>
            </a:r>
            <a:r>
              <a:rPr lang="fr-FR" b="1" dirty="0"/>
              <a:t>fonction</a:t>
            </a:r>
            <a:r>
              <a:rPr lang="fr-FR" dirty="0"/>
              <a:t> qui affiche du contenu sur la page.</a:t>
            </a:r>
          </a:p>
          <a:p>
            <a:pPr marL="0" lvl="0" indent="0" algn="l" rtl="0">
              <a:spcBef>
                <a:spcPts val="0"/>
              </a:spcBef>
              <a:spcAft>
                <a:spcPts val="0"/>
              </a:spcAft>
              <a:buNone/>
            </a:pPr>
            <a:r>
              <a:rPr lang="fr-FR" dirty="0"/>
              <a:t>{ </a:t>
            </a:r>
            <a:r>
              <a:rPr lang="fr-FR" dirty="0" err="1"/>
              <a:t>title</a:t>
            </a:r>
            <a:r>
              <a:rPr lang="fr-FR" dirty="0"/>
              <a:t>, content } Ce sont des </a:t>
            </a:r>
            <a:r>
              <a:rPr lang="fr-FR" b="1" dirty="0" err="1"/>
              <a:t>props</a:t>
            </a:r>
            <a:r>
              <a:rPr lang="fr-FR" dirty="0"/>
              <a:t>. C'est comme des </a:t>
            </a:r>
            <a:r>
              <a:rPr lang="fr-FR" b="1" dirty="0"/>
              <a:t>paramètres</a:t>
            </a:r>
            <a:r>
              <a:rPr lang="fr-FR" dirty="0"/>
              <a:t> qu’on passe au composant quand on l'utilise, comme un titre et du contenu à afficher.</a:t>
            </a:r>
          </a:p>
          <a:p>
            <a:pPr marL="0" lvl="0" indent="0" algn="l" rtl="0">
              <a:spcBef>
                <a:spcPts val="0"/>
              </a:spcBef>
              <a:spcAft>
                <a:spcPts val="0"/>
              </a:spcAft>
              <a:buNone/>
            </a:pPr>
            <a:endParaRPr lang="fr-FR" dirty="0"/>
          </a:p>
          <a:p>
            <a:pPr marL="158750" lvl="0" indent="0">
              <a:buFont typeface="Arial" panose="020B0604020202020204" pitchFamily="34" charset="0"/>
              <a:buNone/>
            </a:pPr>
            <a:r>
              <a:rPr lang="fr-FR" dirty="0"/>
              <a:t>Ensuite j’utilise la fonction </a:t>
            </a:r>
            <a:r>
              <a:rPr lang="fr-FR" b="1" dirty="0" err="1"/>
              <a:t>useState</a:t>
            </a:r>
            <a:r>
              <a:rPr lang="fr-FR" dirty="0"/>
              <a:t> pour définir un </a:t>
            </a:r>
            <a:r>
              <a:rPr lang="fr-FR" b="1" dirty="0"/>
              <a:t>état</a:t>
            </a:r>
            <a:r>
              <a:rPr lang="fr-FR" dirty="0"/>
              <a:t> qui s'appelle </a:t>
            </a:r>
            <a:r>
              <a:rPr lang="fr-FR" dirty="0" err="1"/>
              <a:t>isOpen</a:t>
            </a:r>
            <a:r>
              <a:rPr lang="fr-FR" dirty="0"/>
              <a:t>.</a:t>
            </a:r>
          </a:p>
          <a:p>
            <a:pPr marL="158750" lvl="0" indent="0">
              <a:buFont typeface="Arial" panose="020B0604020202020204" pitchFamily="34" charset="0"/>
              <a:buNone/>
            </a:pPr>
            <a:r>
              <a:rPr lang="fr-FR" b="1" dirty="0" err="1"/>
              <a:t>isOpen</a:t>
            </a:r>
            <a:r>
              <a:rPr lang="fr-FR" dirty="0"/>
              <a:t> est une variable qui indique si l'</a:t>
            </a:r>
            <a:r>
              <a:rPr lang="fr-FR" dirty="0" err="1"/>
              <a:t>accordion</a:t>
            </a:r>
            <a:r>
              <a:rPr lang="fr-FR" dirty="0"/>
              <a:t> est ouvert (</a:t>
            </a:r>
            <a:r>
              <a:rPr lang="fr-FR" dirty="0" err="1"/>
              <a:t>true</a:t>
            </a:r>
            <a:r>
              <a:rPr lang="fr-FR" dirty="0"/>
              <a:t>) ou fermé (false).</a:t>
            </a:r>
          </a:p>
          <a:p>
            <a:pPr marL="158750" lvl="0" indent="0">
              <a:buFont typeface="Arial" panose="020B0604020202020204" pitchFamily="34" charset="0"/>
              <a:buNone/>
            </a:pPr>
            <a:r>
              <a:rPr lang="fr-FR" dirty="0"/>
              <a:t>Au début, je lui donne la valeur false, ce qui signifie que l'</a:t>
            </a:r>
            <a:r>
              <a:rPr lang="fr-FR" dirty="0" err="1"/>
              <a:t>accordion</a:t>
            </a:r>
            <a:r>
              <a:rPr lang="fr-FR" dirty="0"/>
              <a:t> est </a:t>
            </a:r>
            <a:r>
              <a:rPr lang="fr-FR" b="1" dirty="0"/>
              <a:t>fermé</a:t>
            </a:r>
            <a:r>
              <a:rPr lang="fr-FR" dirty="0"/>
              <a:t> par défaut.</a:t>
            </a:r>
          </a:p>
          <a:p>
            <a:pPr marL="158750" lvl="0" indent="0">
              <a:buNone/>
            </a:pPr>
            <a:r>
              <a:rPr lang="fr-FR" b="1" dirty="0" err="1"/>
              <a:t>setIsOpen</a:t>
            </a:r>
            <a:r>
              <a:rPr lang="fr-FR" dirty="0"/>
              <a:t> est une fonction qui permet de </a:t>
            </a:r>
            <a:r>
              <a:rPr lang="fr-FR" b="1" dirty="0"/>
              <a:t>changer la valeur de </a:t>
            </a:r>
            <a:r>
              <a:rPr lang="fr-FR" b="1" dirty="0" err="1"/>
              <a:t>isOpen</a:t>
            </a:r>
            <a:r>
              <a:rPr lang="fr-FR" dirty="0"/>
              <a:t>.</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Dans les étapes il était impératif d’utiliser un l’état ouvert et fermé et c’est donc ce que je viens d’essayer d’expliquer, évidemment cela est encore très flou mais chaque jour j’essaye d’en apprendre le plus possible </a:t>
            </a:r>
            <a:r>
              <a:rPr lang="fr-FR" dirty="0">
                <a:sym typeface="Wingdings" panose="05000000000000000000" pitchFamily="2" charset="2"/>
              </a:rPr>
              <a:t></a:t>
            </a:r>
            <a:endParaRPr lang="fr-FR" dirty="0"/>
          </a:p>
          <a:p>
            <a:pPr marL="0" lvl="0" indent="0" algn="l" rtl="0">
              <a:spcBef>
                <a:spcPts val="0"/>
              </a:spcBef>
              <a:spcAft>
                <a:spcPts val="0"/>
              </a:spcAft>
              <a:buNone/>
            </a:pPr>
            <a:endParaRPr lang="fr-FR" dirty="0"/>
          </a:p>
          <a:p>
            <a:pPr marL="158750" lvl="0" indent="0">
              <a:buNone/>
            </a:pPr>
            <a:endParaRPr lang="fr-FR" dirty="0"/>
          </a:p>
          <a:p>
            <a:pPr lvl="0"/>
            <a:endParaRPr lang="fr-FR" dirty="0"/>
          </a:p>
          <a:p>
            <a:endParaRPr lang="fr-FR" dirty="0"/>
          </a:p>
          <a:p>
            <a:pPr marL="158750" indent="0">
              <a:buNone/>
            </a:pPr>
            <a:endParaRPr lang="fr-FR" dirty="0"/>
          </a:p>
        </p:txBody>
      </p:sp>
    </p:spTree>
    <p:extLst>
      <p:ext uri="{BB962C8B-B14F-4D97-AF65-F5344CB8AC3E}">
        <p14:creationId xmlns:p14="http://schemas.microsoft.com/office/powerpoint/2010/main" val="351615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a9d9ae4a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a9d9ae4a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dirty="0"/>
              <a:t>Cette étape consiste à implémenter une page d’erreur qui sera affichée pour toutes les routes inexistantes. Il est essentiel de bien suivre le design fourni et de s’assurer que chaque erreur de route soit géré correctement grâce à React Router. Je n’ai pas fait de slide spécialement pour celle-ci car c’était pas trop technique c’était surtout du CSS car le logique de routage je l’avais déjà fait précédemment.</a:t>
            </a:r>
          </a:p>
        </p:txBody>
      </p:sp>
    </p:spTree>
    <p:extLst>
      <p:ext uri="{BB962C8B-B14F-4D97-AF65-F5344CB8AC3E}">
        <p14:creationId xmlns:p14="http://schemas.microsoft.com/office/powerpoint/2010/main" val="3604523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a9d9ae4a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a9d9ae4a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dirty="0"/>
              <a:t>Étape 7 : Un carrousel fonctionnel devait être ajouté à la page de logement. Il comprenait des flèches de navigation que j’ai nommé « arrow-left and right » et il devait y avoir une numérotation dynamique des diapositives, avec des évènements au clic pour le changement d’image. Comme j’ai pu le faire dans le projet précédent je ne me suis pas retrouvé perdue et heureusement parce que c’est quand même quelque chose d’assez technique.</a:t>
            </a:r>
            <a:endParaRPr lang="fr-FR" b="1" dirty="0"/>
          </a:p>
        </p:txBody>
      </p:sp>
    </p:spTree>
    <p:extLst>
      <p:ext uri="{BB962C8B-B14F-4D97-AF65-F5344CB8AC3E}">
        <p14:creationId xmlns:p14="http://schemas.microsoft.com/office/powerpoint/2010/main" val="869732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a9d9ae4a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a9d9ae4a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J’ai donc créer le composant carrousel qui prend deux </a:t>
            </a:r>
            <a:r>
              <a:rPr lang="fr-FR" dirty="0" err="1"/>
              <a:t>props</a:t>
            </a:r>
            <a:r>
              <a:rPr lang="fr-FR" dirty="0"/>
              <a:t> (</a:t>
            </a:r>
            <a:r>
              <a:rPr lang="fr-FR" dirty="0" err="1"/>
              <a:t>picture</a:t>
            </a:r>
            <a:r>
              <a:rPr lang="fr-FR" dirty="0"/>
              <a:t> et cover).</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Picture c’est un tableau qui contient les URL des image à afficher et cover c’est pour l’image de couverture du carrousel</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Ensuite j’ai </a:t>
            </a:r>
            <a:r>
              <a:rPr lang="fr-FR" dirty="0" err="1"/>
              <a:t>utlisé</a:t>
            </a:r>
            <a:r>
              <a:rPr lang="fr-FR" dirty="0"/>
              <a:t> </a:t>
            </a:r>
            <a:r>
              <a:rPr lang="fr-FR" dirty="0" err="1"/>
              <a:t>useState</a:t>
            </a:r>
            <a:r>
              <a:rPr lang="fr-FR" dirty="0"/>
              <a:t> pour gérer l’index actuel de l’image affiché dans le carrousel avec </a:t>
            </a:r>
            <a:r>
              <a:rPr lang="fr-FR" dirty="0" err="1"/>
              <a:t>currentIndex</a:t>
            </a:r>
            <a:r>
              <a:rPr lang="fr-FR" dirty="0"/>
              <a:t> qui est une variable qui garde la trace de l’image actuellement affichée et </a:t>
            </a:r>
            <a:r>
              <a:rPr lang="fr-FR" dirty="0" err="1"/>
              <a:t>sentCurrentIndex</a:t>
            </a:r>
            <a:r>
              <a:rPr lang="fr-FR" dirty="0"/>
              <a:t> qui est la fonction qui permet de changer l’image affichée en modifiant l’index</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Pour les constante </a:t>
            </a:r>
            <a:r>
              <a:rPr lang="fr-FR" dirty="0" err="1"/>
              <a:t>handleNext</a:t>
            </a:r>
            <a:r>
              <a:rPr lang="fr-FR" dirty="0"/>
              <a:t> et </a:t>
            </a:r>
            <a:r>
              <a:rPr lang="fr-FR" dirty="0" err="1"/>
              <a:t>handlePrev</a:t>
            </a:r>
            <a:r>
              <a:rPr lang="fr-FR" dirty="0"/>
              <a:t>, elles sont appelées quand l’utilisateur clique sur les flèches suivantes et précédentes. </a:t>
            </a:r>
          </a:p>
          <a:p>
            <a:pPr marL="0" lvl="0" indent="0" algn="l" rtl="0">
              <a:spcBef>
                <a:spcPts val="0"/>
              </a:spcBef>
              <a:spcAft>
                <a:spcPts val="0"/>
              </a:spcAft>
              <a:buNone/>
            </a:pPr>
            <a:r>
              <a:rPr lang="fr-FR" dirty="0"/>
              <a:t>Si l'index est à la </a:t>
            </a:r>
            <a:r>
              <a:rPr lang="fr-FR" b="1" dirty="0"/>
              <a:t>dernière image</a:t>
            </a:r>
            <a:r>
              <a:rPr lang="fr-FR" dirty="0"/>
              <a:t> (</a:t>
            </a:r>
            <a:r>
              <a:rPr lang="fr-FR" dirty="0" err="1"/>
              <a:t>pictures.length</a:t>
            </a:r>
            <a:r>
              <a:rPr lang="fr-FR" dirty="0"/>
              <a:t> - 1), on revient à la première image (index 0). Sinon, on </a:t>
            </a:r>
            <a:r>
              <a:rPr lang="fr-FR" b="1" dirty="0"/>
              <a:t>avance d'une image</a:t>
            </a:r>
            <a:r>
              <a:rPr lang="fr-FR" dirty="0"/>
              <a:t> (on ajoute 1 à l'index).</a:t>
            </a:r>
          </a:p>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192227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a5f0e469c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a5f0e469c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a9d9ae4a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a9d9ae4a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b="1" dirty="0"/>
              <a:t>&lt;</a:t>
            </a:r>
            <a:r>
              <a:rPr lang="fr-FR" b="1" dirty="0" err="1"/>
              <a:t>img</a:t>
            </a:r>
            <a:r>
              <a:rPr lang="fr-FR" b="1" dirty="0"/>
              <a:t> src={</a:t>
            </a:r>
            <a:r>
              <a:rPr lang="fr-FR" b="1" dirty="0" err="1"/>
              <a:t>pictures</a:t>
            </a:r>
            <a:r>
              <a:rPr lang="fr-FR" b="1" dirty="0"/>
              <a:t>[</a:t>
            </a:r>
            <a:r>
              <a:rPr lang="fr-FR" b="1" dirty="0" err="1"/>
              <a:t>currentIndex</a:t>
            </a:r>
            <a:r>
              <a:rPr lang="fr-FR" b="1" dirty="0"/>
              <a:t>] || cover} ... /&gt;</a:t>
            </a:r>
          </a:p>
          <a:p>
            <a:pPr>
              <a:buFont typeface="Arial" panose="020B0604020202020204" pitchFamily="34" charset="0"/>
              <a:buChar char="•"/>
            </a:pPr>
            <a:r>
              <a:rPr lang="fr-FR" dirty="0"/>
              <a:t>Ici, on affiche l'</a:t>
            </a:r>
            <a:r>
              <a:rPr lang="fr-FR" b="1" dirty="0"/>
              <a:t>image actuelle</a:t>
            </a:r>
            <a:r>
              <a:rPr lang="fr-FR" dirty="0"/>
              <a:t> du </a:t>
            </a:r>
            <a:r>
              <a:rPr lang="fr-FR" dirty="0" err="1"/>
              <a:t>carousel</a:t>
            </a:r>
            <a:r>
              <a:rPr lang="fr-FR" dirty="0"/>
              <a:t>.</a:t>
            </a:r>
          </a:p>
          <a:p>
            <a:pPr marL="742950" lvl="1" indent="-285750">
              <a:buFont typeface="Arial" panose="020B0604020202020204" pitchFamily="34" charset="0"/>
              <a:buChar char="•"/>
            </a:pPr>
            <a:r>
              <a:rPr lang="fr-FR" b="1" dirty="0" err="1"/>
              <a:t>pictures</a:t>
            </a:r>
            <a:r>
              <a:rPr lang="fr-FR" b="1" dirty="0"/>
              <a:t>[</a:t>
            </a:r>
            <a:r>
              <a:rPr lang="fr-FR" b="1" dirty="0" err="1"/>
              <a:t>currentIndex</a:t>
            </a:r>
            <a:r>
              <a:rPr lang="fr-FR" b="1" dirty="0"/>
              <a:t>]</a:t>
            </a:r>
            <a:r>
              <a:rPr lang="fr-FR" dirty="0"/>
              <a:t> : On utilise l'index (</a:t>
            </a:r>
            <a:r>
              <a:rPr lang="fr-FR" dirty="0" err="1"/>
              <a:t>currentIndex</a:t>
            </a:r>
            <a:r>
              <a:rPr lang="fr-FR" dirty="0"/>
              <a:t>) pour afficher l'image correspondante dans le tableau </a:t>
            </a:r>
            <a:r>
              <a:rPr lang="fr-FR" dirty="0" err="1"/>
              <a:t>pictures</a:t>
            </a:r>
            <a:r>
              <a:rPr lang="fr-FR" dirty="0"/>
              <a:t>.</a:t>
            </a:r>
          </a:p>
          <a:p>
            <a:pPr marL="742950" lvl="1" indent="-285750">
              <a:buFont typeface="Arial" panose="020B0604020202020204" pitchFamily="34" charset="0"/>
              <a:buChar char="•"/>
            </a:pPr>
            <a:r>
              <a:rPr lang="fr-FR" b="1" dirty="0"/>
              <a:t>|| cover</a:t>
            </a:r>
            <a:r>
              <a:rPr lang="fr-FR" dirty="0"/>
              <a:t> : Si le tableau </a:t>
            </a:r>
            <a:r>
              <a:rPr lang="fr-FR" dirty="0" err="1"/>
              <a:t>pictures</a:t>
            </a:r>
            <a:r>
              <a:rPr lang="fr-FR" dirty="0"/>
              <a:t> est vide ou que l'index ne correspond à aucune image, on affiche l'image de </a:t>
            </a:r>
            <a:r>
              <a:rPr lang="fr-FR" b="1" dirty="0"/>
              <a:t>couverture</a:t>
            </a:r>
            <a:r>
              <a:rPr lang="fr-FR" dirty="0"/>
              <a:t> à la place.</a:t>
            </a:r>
          </a:p>
          <a:p>
            <a:pPr marL="742950" lvl="1" indent="-285750">
              <a:buFont typeface="Arial" panose="020B0604020202020204" pitchFamily="34" charset="0"/>
              <a:buChar char="•"/>
            </a:pPr>
            <a:r>
              <a:rPr lang="fr-FR" b="1" dirty="0"/>
              <a:t>alt={Slide ${</a:t>
            </a:r>
            <a:r>
              <a:rPr lang="fr-FR" b="1" dirty="0" err="1"/>
              <a:t>currentIndex</a:t>
            </a:r>
            <a:r>
              <a:rPr lang="fr-FR" b="1" dirty="0"/>
              <a:t> + 1}}</a:t>
            </a:r>
            <a:r>
              <a:rPr lang="fr-FR" dirty="0"/>
              <a:t> : Ce texte alternatif indique le numéro de l'image en cours.</a:t>
            </a:r>
          </a:p>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478858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a9d9ae4a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a9d9ae4a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dirty="0"/>
              <a:t>Étape 8 : L’objectif de cette étape est de rendre la page de logement pleinement fonctionnelle, en suivant scrupuleusement la maquette. </a:t>
            </a:r>
          </a:p>
          <a:p>
            <a:pPr marL="0" lvl="0" indent="0" algn="l" rtl="0">
              <a:spcBef>
                <a:spcPts val="0"/>
              </a:spcBef>
              <a:spcAft>
                <a:spcPts val="0"/>
              </a:spcAft>
              <a:buNone/>
            </a:pPr>
            <a:r>
              <a:rPr lang="fr-FR" b="0" dirty="0"/>
              <a:t>Donc ça c’est l’étape où j’ai fait le plus de commit je pense car c’était la phase où je prenais vraiment le CSS en main pour que ça soit le plus ressemblant avec la maquette.</a:t>
            </a:r>
          </a:p>
          <a:p>
            <a:pPr marL="0" lvl="0" indent="0" algn="l" rtl="0">
              <a:spcBef>
                <a:spcPts val="0"/>
              </a:spcBef>
              <a:spcAft>
                <a:spcPts val="0"/>
              </a:spcAft>
              <a:buNone/>
            </a:pPr>
            <a:endParaRPr lang="fr-FR" b="0" dirty="0"/>
          </a:p>
        </p:txBody>
      </p:sp>
    </p:spTree>
    <p:extLst>
      <p:ext uri="{BB962C8B-B14F-4D97-AF65-F5344CB8AC3E}">
        <p14:creationId xmlns:p14="http://schemas.microsoft.com/office/powerpoint/2010/main" val="3968469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a5f0e469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a5f0e469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849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a5f0e469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a5f0e469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a5f0e469c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5a5f0e469c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FR" sz="1100" b="1" u="sng" dirty="0">
              <a:latin typeface="Aptos" panose="020B0004020202020204" pitchFamily="34" charset="0"/>
            </a:endParaRPr>
          </a:p>
          <a:p>
            <a:pPr marL="0" lvl="0" indent="0" algn="l" rtl="0">
              <a:spcBef>
                <a:spcPts val="0"/>
              </a:spcBef>
              <a:spcAft>
                <a:spcPts val="0"/>
              </a:spcAft>
              <a:buNone/>
            </a:pPr>
            <a:r>
              <a:rPr lang="fr-FR" sz="1100" b="0" u="none" dirty="0">
                <a:latin typeface="Aptos" panose="020B0004020202020204" pitchFamily="34" charset="0"/>
              </a:rPr>
              <a:t>1. Après plusieurs années en tant qu’assistante de vie, où j’ai pu développer des compétences humaines essentielles comme l’écoute et la gestion des priorités, j’ai finalement ressenti le besoin de me diriger vers un métier plus stimulant et évolutif.</a:t>
            </a:r>
          </a:p>
          <a:p>
            <a:pPr marL="0" lvl="0" indent="0" algn="l" rtl="0">
              <a:spcBef>
                <a:spcPts val="0"/>
              </a:spcBef>
              <a:spcAft>
                <a:spcPts val="0"/>
              </a:spcAft>
              <a:buNone/>
            </a:pPr>
            <a:endParaRPr lang="fr-FR" sz="1100" b="0" u="none" dirty="0">
              <a:latin typeface="Aptos" panose="020B0004020202020204" pitchFamily="34" charset="0"/>
            </a:endParaRPr>
          </a:p>
          <a:p>
            <a:pPr marL="0" lvl="0" indent="0" algn="l" rtl="0">
              <a:spcBef>
                <a:spcPts val="0"/>
              </a:spcBef>
              <a:spcAft>
                <a:spcPts val="0"/>
              </a:spcAft>
              <a:buNone/>
            </a:pPr>
            <a:r>
              <a:rPr lang="fr-FR" sz="1100" b="0" u="none" dirty="0">
                <a:latin typeface="Aptos" panose="020B0004020202020204" pitchFamily="34" charset="0"/>
              </a:rPr>
              <a:t>2. </a:t>
            </a:r>
            <a:r>
              <a:rPr lang="fr-FR" sz="1800" dirty="0"/>
              <a:t>Le web est un domaine qui est en constante évolution, offrant des défis quotidiens et des opportunités d'apprendre en continu.</a:t>
            </a:r>
          </a:p>
          <a:p>
            <a:pPr marL="0" lvl="0" indent="0" algn="l" rtl="0">
              <a:spcBef>
                <a:spcPts val="0"/>
              </a:spcBef>
              <a:spcAft>
                <a:spcPts val="0"/>
              </a:spcAft>
              <a:buNone/>
            </a:pPr>
            <a:r>
              <a:rPr lang="fr-FR" sz="1800" dirty="0"/>
              <a:t>Je cherche un métier qui me passionne et qui me permet de m’investir pleinement, tout en offrant des perspectives de carrière sur le long terme.</a:t>
            </a:r>
          </a:p>
          <a:p>
            <a:pPr marL="0" lvl="0" indent="0" algn="l" rtl="0">
              <a:spcBef>
                <a:spcPts val="0"/>
              </a:spcBef>
              <a:spcAft>
                <a:spcPts val="0"/>
              </a:spcAft>
              <a:buNone/>
            </a:pPr>
            <a:r>
              <a:rPr lang="fr-FR" sz="1800" dirty="0"/>
              <a:t>Travailler dans le web permet de s'intégrer dans un milieu innovant et diversifié, où la collaboration est essentielle.</a:t>
            </a:r>
          </a:p>
          <a:p>
            <a:pPr marL="0" lvl="0" indent="0" algn="l" rtl="0">
              <a:spcBef>
                <a:spcPts val="0"/>
              </a:spcBef>
              <a:spcAft>
                <a:spcPts val="0"/>
              </a:spcAft>
              <a:buNone/>
            </a:pPr>
            <a:endParaRPr lang="fr-FR" sz="1100" b="0" u="none" dirty="0"/>
          </a:p>
          <a:p>
            <a:pPr marL="0" lvl="0" indent="0" algn="l" rtl="0">
              <a:spcBef>
                <a:spcPts val="0"/>
              </a:spcBef>
              <a:spcAft>
                <a:spcPts val="0"/>
              </a:spcAft>
              <a:buNone/>
            </a:pPr>
            <a:r>
              <a:rPr lang="fr-FR" sz="1100" b="0" u="none" dirty="0"/>
              <a:t>3. Intégratrice web : dont mes objectifs sont d’acquérir des compétences réelles et solides et surtout pouvoir explorer différents domaines du Web.</a:t>
            </a:r>
          </a:p>
          <a:p>
            <a:pPr marL="0" lvl="0" indent="0" algn="l" rtl="0">
              <a:spcBef>
                <a:spcPts val="0"/>
              </a:spcBef>
              <a:spcAft>
                <a:spcPts val="0"/>
              </a:spcAft>
              <a:buNone/>
            </a:pPr>
            <a:endParaRPr lang="fr-FR" sz="1100" b="1" u="sng" dirty="0"/>
          </a:p>
          <a:p>
            <a:pPr marL="0" lvl="0" indent="0" algn="l" rtl="0">
              <a:spcBef>
                <a:spcPts val="0"/>
              </a:spcBef>
              <a:spcAft>
                <a:spcPts val="0"/>
              </a:spcAft>
              <a:buNone/>
            </a:pPr>
            <a:r>
              <a:rPr lang="fr-FR" sz="1100" b="0" u="none" dirty="0"/>
              <a:t>4.Mon objectif durant cette formation est de découvrir et de me spécialiser mais aussi d’identifier les domaines du web qui me passionnent le plus.</a:t>
            </a:r>
          </a:p>
          <a:p>
            <a:pPr marL="0" lvl="0" indent="0" algn="l" rtl="0">
              <a:spcBef>
                <a:spcPts val="0"/>
              </a:spcBef>
              <a:spcAft>
                <a:spcPts val="0"/>
              </a:spcAft>
              <a:buNone/>
            </a:pPr>
            <a:r>
              <a:rPr lang="fr-FR" sz="1100" b="0" u="none" dirty="0"/>
              <a:t>Également continuer d’apprendre et de grandir dans un secteur qui est en constante évolution.</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a5f0e469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a5f0e469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53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5a9d9ae4a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5a9d9ae4a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Premier projet en React, il s’agissait de la création du front d’une agence de location de bien immobilier.</a:t>
            </a:r>
          </a:p>
          <a:p>
            <a:pPr marL="0" lvl="0" indent="0" algn="l" rtl="0">
              <a:spcBef>
                <a:spcPts val="0"/>
              </a:spcBef>
              <a:spcAft>
                <a:spcPts val="0"/>
              </a:spcAft>
              <a:buNone/>
            </a:pPr>
            <a:endParaRPr lang="fr-F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a9d9ae4a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a9d9ae4a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Il est évidement essentiel d’avoir suivi les cours sur React pour comprendre le fonctionnement et surtout bien comprendre les exigences du projet </a:t>
            </a:r>
            <a:r>
              <a:rPr lang="fr-FR" dirty="0" err="1"/>
              <a:t>Kaza</a:t>
            </a:r>
            <a:r>
              <a:rPr lang="fr-FR" dirty="0"/>
              <a:t>. L’objectif de cette étape est donc d’installer React, d’initialiser le dépôt </a:t>
            </a:r>
            <a:r>
              <a:rPr lang="fr-FR" dirty="0" err="1"/>
              <a:t>Github</a:t>
            </a:r>
            <a:r>
              <a:rPr lang="fr-FR" dirty="0"/>
              <a:t> et de </a:t>
            </a:r>
            <a:r>
              <a:rPr lang="fr-FR" b="1" dirty="0"/>
              <a:t>lancer une démonstration fonctionnelle avec </a:t>
            </a:r>
            <a:r>
              <a:rPr lang="fr-FR" b="1" dirty="0" err="1"/>
              <a:t>npm</a:t>
            </a:r>
            <a:r>
              <a:rPr lang="fr-FR" b="1" dirty="0"/>
              <a:t> start</a:t>
            </a:r>
            <a:r>
              <a:rPr lang="fr-FR" dirty="0"/>
              <a:t>. </a:t>
            </a:r>
          </a:p>
          <a:p>
            <a:pPr marL="0" lvl="0" indent="0" algn="l" rtl="0">
              <a:spcBef>
                <a:spcPts val="0"/>
              </a:spcBef>
              <a:spcAft>
                <a:spcPts val="0"/>
              </a:spcAft>
              <a:buNone/>
            </a:pPr>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a9d9ae4a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a9d9ae4a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Donc pour démarrer une application React J’ai du faire ses lignes de commandes depuis un terminal, dans mes souvenirs j’ai utilisé le terminal de VSC mais je ne suis pas certaine.</a:t>
            </a:r>
            <a:br>
              <a:rPr lang="fr-FR" dirty="0"/>
            </a:br>
            <a:r>
              <a:rPr lang="fr-FR" dirty="0"/>
              <a:t>J’ai quand même vérifié avant que </a:t>
            </a:r>
            <a:r>
              <a:rPr lang="fr-FR" dirty="0" err="1"/>
              <a:t>npm</a:t>
            </a:r>
            <a:r>
              <a:rPr lang="fr-FR" dirty="0"/>
              <a:t> était bien installé sur mon pc et c’était déjà le cas.</a:t>
            </a:r>
            <a:br>
              <a:rPr lang="fr-FR" dirty="0"/>
            </a:br>
            <a:br>
              <a:rPr lang="fr-FR" dirty="0"/>
            </a:br>
            <a:r>
              <a:rPr lang="fr-FR" dirty="0"/>
              <a:t>Une fois ses commandes lancés React m’ouvrait une page de navigateur ainsi qu’un dossier déjà rempli de pleins de fichiers comme les </a:t>
            </a:r>
            <a:r>
              <a:rPr lang="fr-FR" dirty="0" err="1"/>
              <a:t>nodes</a:t>
            </a:r>
            <a:r>
              <a:rPr lang="fr-FR" dirty="0"/>
              <a:t>-modules, app.js ou le html, bien sur y’en ava</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a9d9ae4a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a9d9ae4a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Après avoir initialisé l’application, la deuxième étape consiste à installer </a:t>
            </a:r>
            <a:r>
              <a:rPr lang="fr-FR" b="1" dirty="0"/>
              <a:t>React Router pour la gestion des routes</a:t>
            </a:r>
            <a:r>
              <a:rPr lang="fr-FR" dirty="0"/>
              <a:t>.</a:t>
            </a:r>
          </a:p>
        </p:txBody>
      </p:sp>
    </p:spTree>
    <p:extLst>
      <p:ext uri="{BB962C8B-B14F-4D97-AF65-F5344CB8AC3E}">
        <p14:creationId xmlns:p14="http://schemas.microsoft.com/office/powerpoint/2010/main" val="44906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67575" y="2159300"/>
            <a:ext cx="6361200" cy="2449200"/>
          </a:xfrm>
          <a:prstGeom prst="rect">
            <a:avLst/>
          </a:prstGeom>
        </p:spPr>
        <p:txBody>
          <a:bodyPr spcFirstLastPara="1" wrap="square" lIns="91425" tIns="91425" rIns="91425" bIns="91425" anchor="t" anchorCtr="0">
            <a:noAutofit/>
          </a:bodyPr>
          <a:lstStyle>
            <a:lvl1pPr lvl="0" algn="r">
              <a:lnSpc>
                <a:spcPct val="90000"/>
              </a:lnSpc>
              <a:spcBef>
                <a:spcPts val="0"/>
              </a:spcBef>
              <a:spcAft>
                <a:spcPts val="0"/>
              </a:spcAft>
              <a:buSzPts val="5200"/>
              <a:buNone/>
              <a:defRPr sz="5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67575" y="535000"/>
            <a:ext cx="6037200" cy="409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6"/>
        </a:soli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title" hasCustomPrompt="1"/>
          </p:nvPr>
        </p:nvSpPr>
        <p:spPr>
          <a:xfrm>
            <a:off x="3925100" y="1480000"/>
            <a:ext cx="646800" cy="461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000"/>
              <a:buNone/>
              <a:defRPr sz="1800" u="sng">
                <a:latin typeface="Epilogue"/>
                <a:ea typeface="Epilogue"/>
                <a:cs typeface="Epilogue"/>
                <a:sym typeface="Epilogue"/>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r>
              <a:t>xx%</a:t>
            </a:r>
          </a:p>
        </p:txBody>
      </p:sp>
      <p:sp>
        <p:nvSpPr>
          <p:cNvPr id="47" name="Google Shape;47;p13"/>
          <p:cNvSpPr txBox="1">
            <a:spLocks noGrp="1"/>
          </p:cNvSpPr>
          <p:nvPr>
            <p:ph type="subTitle" idx="1"/>
          </p:nvPr>
        </p:nvSpPr>
        <p:spPr>
          <a:xfrm>
            <a:off x="715100" y="1480000"/>
            <a:ext cx="1901100" cy="461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48" name="Google Shape;48;p13"/>
          <p:cNvSpPr txBox="1">
            <a:spLocks noGrp="1"/>
          </p:cNvSpPr>
          <p:nvPr>
            <p:ph type="title" idx="2"/>
          </p:nvPr>
        </p:nvSpPr>
        <p:spPr>
          <a:xfrm>
            <a:off x="715100" y="535000"/>
            <a:ext cx="38568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000"/>
              <a:buNone/>
              <a:defRPr sz="3000"/>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endParaRPr/>
          </a:p>
        </p:txBody>
      </p:sp>
      <p:sp>
        <p:nvSpPr>
          <p:cNvPr id="49" name="Google Shape;49;p13"/>
          <p:cNvSpPr txBox="1">
            <a:spLocks noGrp="1"/>
          </p:cNvSpPr>
          <p:nvPr>
            <p:ph type="title" idx="3" hasCustomPrompt="1"/>
          </p:nvPr>
        </p:nvSpPr>
        <p:spPr>
          <a:xfrm>
            <a:off x="3925100" y="1941400"/>
            <a:ext cx="646800" cy="461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000"/>
              <a:buNone/>
              <a:defRPr sz="1800" u="sng">
                <a:latin typeface="Epilogue"/>
                <a:ea typeface="Epilogue"/>
                <a:cs typeface="Epilogue"/>
                <a:sym typeface="Epilogue"/>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r>
              <a:t>xx%</a:t>
            </a:r>
          </a:p>
        </p:txBody>
      </p:sp>
      <p:sp>
        <p:nvSpPr>
          <p:cNvPr id="50" name="Google Shape;50;p13"/>
          <p:cNvSpPr txBox="1">
            <a:spLocks noGrp="1"/>
          </p:cNvSpPr>
          <p:nvPr>
            <p:ph type="subTitle" idx="4"/>
          </p:nvPr>
        </p:nvSpPr>
        <p:spPr>
          <a:xfrm>
            <a:off x="715100" y="1941400"/>
            <a:ext cx="1901100" cy="461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51" name="Google Shape;51;p13"/>
          <p:cNvSpPr txBox="1">
            <a:spLocks noGrp="1"/>
          </p:cNvSpPr>
          <p:nvPr>
            <p:ph type="title" idx="5" hasCustomPrompt="1"/>
          </p:nvPr>
        </p:nvSpPr>
        <p:spPr>
          <a:xfrm>
            <a:off x="3925100" y="2402800"/>
            <a:ext cx="646800" cy="461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000"/>
              <a:buNone/>
              <a:defRPr sz="1800" u="sng">
                <a:latin typeface="Epilogue"/>
                <a:ea typeface="Epilogue"/>
                <a:cs typeface="Epilogue"/>
                <a:sym typeface="Epilogue"/>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r>
              <a:t>xx%</a:t>
            </a:r>
          </a:p>
        </p:txBody>
      </p:sp>
      <p:sp>
        <p:nvSpPr>
          <p:cNvPr id="52" name="Google Shape;52;p13"/>
          <p:cNvSpPr txBox="1">
            <a:spLocks noGrp="1"/>
          </p:cNvSpPr>
          <p:nvPr>
            <p:ph type="subTitle" idx="6"/>
          </p:nvPr>
        </p:nvSpPr>
        <p:spPr>
          <a:xfrm>
            <a:off x="715100" y="2402800"/>
            <a:ext cx="1901100" cy="461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53" name="Google Shape;53;p13"/>
          <p:cNvSpPr txBox="1">
            <a:spLocks noGrp="1"/>
          </p:cNvSpPr>
          <p:nvPr>
            <p:ph type="title" idx="7" hasCustomPrompt="1"/>
          </p:nvPr>
        </p:nvSpPr>
        <p:spPr>
          <a:xfrm>
            <a:off x="3925100" y="2864200"/>
            <a:ext cx="646800" cy="461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000"/>
              <a:buNone/>
              <a:defRPr sz="1800" u="sng">
                <a:latin typeface="Epilogue"/>
                <a:ea typeface="Epilogue"/>
                <a:cs typeface="Epilogue"/>
                <a:sym typeface="Epilogue"/>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r>
              <a:t>xx%</a:t>
            </a:r>
          </a:p>
        </p:txBody>
      </p:sp>
      <p:sp>
        <p:nvSpPr>
          <p:cNvPr id="54" name="Google Shape;54;p13"/>
          <p:cNvSpPr txBox="1">
            <a:spLocks noGrp="1"/>
          </p:cNvSpPr>
          <p:nvPr>
            <p:ph type="subTitle" idx="8"/>
          </p:nvPr>
        </p:nvSpPr>
        <p:spPr>
          <a:xfrm>
            <a:off x="715100" y="2864200"/>
            <a:ext cx="1901100" cy="461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55" name="Google Shape;55;p13"/>
          <p:cNvSpPr txBox="1">
            <a:spLocks noGrp="1"/>
          </p:cNvSpPr>
          <p:nvPr>
            <p:ph type="title" idx="9" hasCustomPrompt="1"/>
          </p:nvPr>
        </p:nvSpPr>
        <p:spPr>
          <a:xfrm>
            <a:off x="3925100" y="3325600"/>
            <a:ext cx="646800" cy="461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000"/>
              <a:buNone/>
              <a:defRPr sz="1800" u="sng">
                <a:latin typeface="Epilogue"/>
                <a:ea typeface="Epilogue"/>
                <a:cs typeface="Epilogue"/>
                <a:sym typeface="Epilogue"/>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r>
              <a:t>xx%</a:t>
            </a:r>
          </a:p>
        </p:txBody>
      </p:sp>
      <p:sp>
        <p:nvSpPr>
          <p:cNvPr id="56" name="Google Shape;56;p13"/>
          <p:cNvSpPr txBox="1">
            <a:spLocks noGrp="1"/>
          </p:cNvSpPr>
          <p:nvPr>
            <p:ph type="subTitle" idx="13"/>
          </p:nvPr>
        </p:nvSpPr>
        <p:spPr>
          <a:xfrm>
            <a:off x="715100" y="3325600"/>
            <a:ext cx="1901100" cy="461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57" name="Google Shape;57;p13"/>
          <p:cNvSpPr txBox="1">
            <a:spLocks noGrp="1"/>
          </p:cNvSpPr>
          <p:nvPr>
            <p:ph type="title" idx="14" hasCustomPrompt="1"/>
          </p:nvPr>
        </p:nvSpPr>
        <p:spPr>
          <a:xfrm>
            <a:off x="3925100" y="3787000"/>
            <a:ext cx="646800" cy="461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000"/>
              <a:buNone/>
              <a:defRPr sz="1800" u="sng">
                <a:latin typeface="Epilogue"/>
                <a:ea typeface="Epilogue"/>
                <a:cs typeface="Epilogue"/>
                <a:sym typeface="Epilogue"/>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a:r>
              <a:t>xx%</a:t>
            </a:r>
          </a:p>
        </p:txBody>
      </p:sp>
      <p:sp>
        <p:nvSpPr>
          <p:cNvPr id="58" name="Google Shape;58;p13"/>
          <p:cNvSpPr txBox="1">
            <a:spLocks noGrp="1"/>
          </p:cNvSpPr>
          <p:nvPr>
            <p:ph type="subTitle" idx="15"/>
          </p:nvPr>
        </p:nvSpPr>
        <p:spPr>
          <a:xfrm>
            <a:off x="715100" y="3787000"/>
            <a:ext cx="1901100" cy="461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9"/>
        <p:cNvGrpSpPr/>
        <p:nvPr/>
      </p:nvGrpSpPr>
      <p:grpSpPr>
        <a:xfrm>
          <a:off x="0" y="0"/>
          <a:ext cx="0" cy="0"/>
          <a:chOff x="0" y="0"/>
          <a:chExt cx="0" cy="0"/>
        </a:xfrm>
      </p:grpSpPr>
      <p:sp>
        <p:nvSpPr>
          <p:cNvPr id="60" name="Google Shape;60;p14"/>
          <p:cNvSpPr txBox="1">
            <a:spLocks noGrp="1"/>
          </p:cNvSpPr>
          <p:nvPr>
            <p:ph type="subTitle" idx="1"/>
          </p:nvPr>
        </p:nvSpPr>
        <p:spPr>
          <a:xfrm>
            <a:off x="715100" y="2330200"/>
            <a:ext cx="2520300" cy="1625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1" name="Google Shape;61;p14"/>
          <p:cNvSpPr txBox="1">
            <a:spLocks noGrp="1"/>
          </p:cNvSpPr>
          <p:nvPr>
            <p:ph type="subTitle" idx="2"/>
          </p:nvPr>
        </p:nvSpPr>
        <p:spPr>
          <a:xfrm>
            <a:off x="3311850" y="2330200"/>
            <a:ext cx="2520300" cy="1625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2" name="Google Shape;62;p14"/>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1pPr>
            <a:lvl2pPr lvl="1"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2pPr>
            <a:lvl3pPr lvl="2"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3pPr>
            <a:lvl4pPr lvl="3"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4pPr>
            <a:lvl5pPr lvl="4"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5pPr>
            <a:lvl6pPr lvl="5"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6pPr>
            <a:lvl7pPr lvl="6"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7pPr>
            <a:lvl8pPr lvl="7"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8pPr>
            <a:lvl9pPr lvl="8"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9pPr>
          </a:lstStyle>
          <a:p>
            <a:endParaRPr/>
          </a:p>
        </p:txBody>
      </p:sp>
      <p:sp>
        <p:nvSpPr>
          <p:cNvPr id="63" name="Google Shape;63;p14"/>
          <p:cNvSpPr txBox="1">
            <a:spLocks noGrp="1"/>
          </p:cNvSpPr>
          <p:nvPr>
            <p:ph type="subTitle" idx="3"/>
          </p:nvPr>
        </p:nvSpPr>
        <p:spPr>
          <a:xfrm>
            <a:off x="715100" y="1945000"/>
            <a:ext cx="25203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64" name="Google Shape;64;p14"/>
          <p:cNvSpPr txBox="1">
            <a:spLocks noGrp="1"/>
          </p:cNvSpPr>
          <p:nvPr>
            <p:ph type="subTitle" idx="4"/>
          </p:nvPr>
        </p:nvSpPr>
        <p:spPr>
          <a:xfrm>
            <a:off x="3311850" y="1945000"/>
            <a:ext cx="25203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65" name="Google Shape;65;p14"/>
          <p:cNvSpPr txBox="1">
            <a:spLocks noGrp="1"/>
          </p:cNvSpPr>
          <p:nvPr>
            <p:ph type="subTitle" idx="5"/>
          </p:nvPr>
        </p:nvSpPr>
        <p:spPr>
          <a:xfrm>
            <a:off x="5908700" y="2330200"/>
            <a:ext cx="2520300" cy="1625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 name="Google Shape;66;p14"/>
          <p:cNvSpPr txBox="1">
            <a:spLocks noGrp="1"/>
          </p:cNvSpPr>
          <p:nvPr>
            <p:ph type="subTitle" idx="6"/>
          </p:nvPr>
        </p:nvSpPr>
        <p:spPr>
          <a:xfrm>
            <a:off x="5908699" y="1945000"/>
            <a:ext cx="25203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subTitle" idx="1"/>
          </p:nvPr>
        </p:nvSpPr>
        <p:spPr>
          <a:xfrm>
            <a:off x="715100" y="1746100"/>
            <a:ext cx="37809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 name="Google Shape;77;p16"/>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1pPr>
            <a:lvl2pPr lvl="1"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2pPr>
            <a:lvl3pPr lvl="2"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3pPr>
            <a:lvl4pPr lvl="3"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4pPr>
            <a:lvl5pPr lvl="4"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5pPr>
            <a:lvl6pPr lvl="5"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6pPr>
            <a:lvl7pPr lvl="6"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7pPr>
            <a:lvl8pPr lvl="7"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8pPr>
            <a:lvl9pPr lvl="8"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9pPr>
          </a:lstStyle>
          <a:p>
            <a:endParaRPr/>
          </a:p>
        </p:txBody>
      </p:sp>
      <p:sp>
        <p:nvSpPr>
          <p:cNvPr id="78" name="Google Shape;78;p16"/>
          <p:cNvSpPr txBox="1">
            <a:spLocks noGrp="1"/>
          </p:cNvSpPr>
          <p:nvPr>
            <p:ph type="subTitle" idx="2"/>
          </p:nvPr>
        </p:nvSpPr>
        <p:spPr>
          <a:xfrm>
            <a:off x="715100" y="1360900"/>
            <a:ext cx="37809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79" name="Google Shape;79;p16"/>
          <p:cNvSpPr txBox="1">
            <a:spLocks noGrp="1"/>
          </p:cNvSpPr>
          <p:nvPr>
            <p:ph type="subTitle" idx="3"/>
          </p:nvPr>
        </p:nvSpPr>
        <p:spPr>
          <a:xfrm>
            <a:off x="4648240" y="1746100"/>
            <a:ext cx="37809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 name="Google Shape;80;p16"/>
          <p:cNvSpPr txBox="1">
            <a:spLocks noGrp="1"/>
          </p:cNvSpPr>
          <p:nvPr>
            <p:ph type="subTitle" idx="4"/>
          </p:nvPr>
        </p:nvSpPr>
        <p:spPr>
          <a:xfrm>
            <a:off x="4648240" y="1360900"/>
            <a:ext cx="37809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81" name="Google Shape;81;p16"/>
          <p:cNvSpPr txBox="1">
            <a:spLocks noGrp="1"/>
          </p:cNvSpPr>
          <p:nvPr>
            <p:ph type="subTitle" idx="5"/>
          </p:nvPr>
        </p:nvSpPr>
        <p:spPr>
          <a:xfrm>
            <a:off x="715100" y="3353200"/>
            <a:ext cx="37809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16"/>
          <p:cNvSpPr txBox="1">
            <a:spLocks noGrp="1"/>
          </p:cNvSpPr>
          <p:nvPr>
            <p:ph type="subTitle" idx="6"/>
          </p:nvPr>
        </p:nvSpPr>
        <p:spPr>
          <a:xfrm>
            <a:off x="715100" y="2968000"/>
            <a:ext cx="37809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83" name="Google Shape;83;p16"/>
          <p:cNvSpPr txBox="1">
            <a:spLocks noGrp="1"/>
          </p:cNvSpPr>
          <p:nvPr>
            <p:ph type="subTitle" idx="7"/>
          </p:nvPr>
        </p:nvSpPr>
        <p:spPr>
          <a:xfrm>
            <a:off x="4648240" y="3353200"/>
            <a:ext cx="37809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16"/>
          <p:cNvSpPr txBox="1">
            <a:spLocks noGrp="1"/>
          </p:cNvSpPr>
          <p:nvPr>
            <p:ph type="subTitle" idx="8"/>
          </p:nvPr>
        </p:nvSpPr>
        <p:spPr>
          <a:xfrm>
            <a:off x="4648240" y="2968000"/>
            <a:ext cx="37809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5"/>
        <p:cNvGrpSpPr/>
        <p:nvPr/>
      </p:nvGrpSpPr>
      <p:grpSpPr>
        <a:xfrm>
          <a:off x="0" y="0"/>
          <a:ext cx="0" cy="0"/>
          <a:chOff x="0" y="0"/>
          <a:chExt cx="0" cy="0"/>
        </a:xfrm>
      </p:grpSpPr>
      <p:sp>
        <p:nvSpPr>
          <p:cNvPr id="86" name="Google Shape;86;p17"/>
          <p:cNvSpPr txBox="1">
            <a:spLocks noGrp="1"/>
          </p:cNvSpPr>
          <p:nvPr>
            <p:ph type="subTitle" idx="1"/>
          </p:nvPr>
        </p:nvSpPr>
        <p:spPr>
          <a:xfrm>
            <a:off x="715100" y="1746100"/>
            <a:ext cx="2466000" cy="1069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 name="Google Shape;87;p17"/>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1pPr>
            <a:lvl2pPr lvl="1"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2pPr>
            <a:lvl3pPr lvl="2"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3pPr>
            <a:lvl4pPr lvl="3"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4pPr>
            <a:lvl5pPr lvl="4"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5pPr>
            <a:lvl6pPr lvl="5"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6pPr>
            <a:lvl7pPr lvl="6"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7pPr>
            <a:lvl8pPr lvl="7"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8pPr>
            <a:lvl9pPr lvl="8"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9pPr>
          </a:lstStyle>
          <a:p>
            <a:endParaRPr/>
          </a:p>
        </p:txBody>
      </p:sp>
      <p:sp>
        <p:nvSpPr>
          <p:cNvPr id="88" name="Google Shape;88;p17"/>
          <p:cNvSpPr txBox="1">
            <a:spLocks noGrp="1"/>
          </p:cNvSpPr>
          <p:nvPr>
            <p:ph type="subTitle" idx="2"/>
          </p:nvPr>
        </p:nvSpPr>
        <p:spPr>
          <a:xfrm>
            <a:off x="715100" y="1360900"/>
            <a:ext cx="24660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89" name="Google Shape;89;p17"/>
          <p:cNvSpPr txBox="1">
            <a:spLocks noGrp="1"/>
          </p:cNvSpPr>
          <p:nvPr>
            <p:ph type="subTitle" idx="3"/>
          </p:nvPr>
        </p:nvSpPr>
        <p:spPr>
          <a:xfrm>
            <a:off x="3339050" y="1746100"/>
            <a:ext cx="2466000" cy="1069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 name="Google Shape;90;p17"/>
          <p:cNvSpPr txBox="1">
            <a:spLocks noGrp="1"/>
          </p:cNvSpPr>
          <p:nvPr>
            <p:ph type="subTitle" idx="4"/>
          </p:nvPr>
        </p:nvSpPr>
        <p:spPr>
          <a:xfrm>
            <a:off x="3339057" y="1360900"/>
            <a:ext cx="24660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91" name="Google Shape;91;p17"/>
          <p:cNvSpPr txBox="1">
            <a:spLocks noGrp="1"/>
          </p:cNvSpPr>
          <p:nvPr>
            <p:ph type="subTitle" idx="5"/>
          </p:nvPr>
        </p:nvSpPr>
        <p:spPr>
          <a:xfrm>
            <a:off x="715100" y="3353200"/>
            <a:ext cx="2466000" cy="1069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17"/>
          <p:cNvSpPr txBox="1">
            <a:spLocks noGrp="1"/>
          </p:cNvSpPr>
          <p:nvPr>
            <p:ph type="subTitle" idx="6"/>
          </p:nvPr>
        </p:nvSpPr>
        <p:spPr>
          <a:xfrm>
            <a:off x="715100" y="2968000"/>
            <a:ext cx="24660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93" name="Google Shape;93;p17"/>
          <p:cNvSpPr txBox="1">
            <a:spLocks noGrp="1"/>
          </p:cNvSpPr>
          <p:nvPr>
            <p:ph type="subTitle" idx="7"/>
          </p:nvPr>
        </p:nvSpPr>
        <p:spPr>
          <a:xfrm>
            <a:off x="3339061" y="3353200"/>
            <a:ext cx="2466000" cy="1069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17"/>
          <p:cNvSpPr txBox="1">
            <a:spLocks noGrp="1"/>
          </p:cNvSpPr>
          <p:nvPr>
            <p:ph type="subTitle" idx="8"/>
          </p:nvPr>
        </p:nvSpPr>
        <p:spPr>
          <a:xfrm>
            <a:off x="3339057" y="2968000"/>
            <a:ext cx="24660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95" name="Google Shape;95;p17"/>
          <p:cNvSpPr txBox="1">
            <a:spLocks noGrp="1"/>
          </p:cNvSpPr>
          <p:nvPr>
            <p:ph type="subTitle" idx="9"/>
          </p:nvPr>
        </p:nvSpPr>
        <p:spPr>
          <a:xfrm>
            <a:off x="5962991" y="1746100"/>
            <a:ext cx="2466000" cy="1069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7"/>
          <p:cNvSpPr txBox="1">
            <a:spLocks noGrp="1"/>
          </p:cNvSpPr>
          <p:nvPr>
            <p:ph type="subTitle" idx="13"/>
          </p:nvPr>
        </p:nvSpPr>
        <p:spPr>
          <a:xfrm>
            <a:off x="5962989" y="1360900"/>
            <a:ext cx="24660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97" name="Google Shape;97;p17"/>
          <p:cNvSpPr txBox="1">
            <a:spLocks noGrp="1"/>
          </p:cNvSpPr>
          <p:nvPr>
            <p:ph type="subTitle" idx="14"/>
          </p:nvPr>
        </p:nvSpPr>
        <p:spPr>
          <a:xfrm>
            <a:off x="5962997" y="3353200"/>
            <a:ext cx="2466000" cy="1069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7"/>
          <p:cNvSpPr txBox="1">
            <a:spLocks noGrp="1"/>
          </p:cNvSpPr>
          <p:nvPr>
            <p:ph type="subTitle" idx="15"/>
          </p:nvPr>
        </p:nvSpPr>
        <p:spPr>
          <a:xfrm>
            <a:off x="5962989" y="2968000"/>
            <a:ext cx="24660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1pPr>
            <a:lvl2pPr lvl="1"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2pPr>
            <a:lvl3pPr lvl="2"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3pPr>
            <a:lvl4pPr lvl="3"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4pPr>
            <a:lvl5pPr lvl="4"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5pPr>
            <a:lvl6pPr lvl="5"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6pPr>
            <a:lvl7pPr lvl="6"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7pPr>
            <a:lvl8pPr lvl="7"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8pPr>
            <a:lvl9pPr lvl="8"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2"/>
        <p:cNvGrpSpPr/>
        <p:nvPr/>
      </p:nvGrpSpPr>
      <p:grpSpPr>
        <a:xfrm>
          <a:off x="0" y="0"/>
          <a:ext cx="0" cy="0"/>
          <a:chOff x="0" y="0"/>
          <a:chExt cx="0" cy="0"/>
        </a:xfrm>
      </p:grpSpPr>
      <p:sp>
        <p:nvSpPr>
          <p:cNvPr id="113" name="Google Shape;113;p21"/>
          <p:cNvSpPr/>
          <p:nvPr/>
        </p:nvSpPr>
        <p:spPr>
          <a:xfrm rot="-7199983">
            <a:off x="-251935" y="3444060"/>
            <a:ext cx="1330211" cy="133021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21"/>
          <p:cNvGrpSpPr/>
          <p:nvPr/>
        </p:nvGrpSpPr>
        <p:grpSpPr>
          <a:xfrm rot="-7199915">
            <a:off x="350979" y="3730496"/>
            <a:ext cx="1717387" cy="1717670"/>
            <a:chOff x="3776125" y="1393425"/>
            <a:chExt cx="1088975" cy="1089000"/>
          </a:xfrm>
        </p:grpSpPr>
        <p:sp>
          <p:nvSpPr>
            <p:cNvPr id="115" name="Google Shape;115;p21"/>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21"/>
          <p:cNvSpPr/>
          <p:nvPr/>
        </p:nvSpPr>
        <p:spPr>
          <a:xfrm>
            <a:off x="8257300" y="65410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118"/>
        <p:cNvGrpSpPr/>
        <p:nvPr/>
      </p:nvGrpSpPr>
      <p:grpSpPr>
        <a:xfrm>
          <a:off x="0" y="0"/>
          <a:ext cx="0" cy="0"/>
          <a:chOff x="0" y="0"/>
          <a:chExt cx="0" cy="0"/>
        </a:xfrm>
      </p:grpSpPr>
      <p:sp>
        <p:nvSpPr>
          <p:cNvPr id="119" name="Google Shape;119;p22"/>
          <p:cNvSpPr/>
          <p:nvPr/>
        </p:nvSpPr>
        <p:spPr>
          <a:xfrm>
            <a:off x="715100" y="431780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8257300" y="65410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5100" y="3588500"/>
            <a:ext cx="4963800" cy="1020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4775" y="3588500"/>
            <a:ext cx="1294200" cy="102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5500" u="sng">
                <a:latin typeface="Epilogue"/>
                <a:ea typeface="Epilogue"/>
                <a:cs typeface="Epilogue"/>
                <a:sym typeface="Epilogu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744700" y="535000"/>
            <a:ext cx="4360200" cy="40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5100" y="535000"/>
            <a:ext cx="3856800" cy="1095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000"/>
              <a:buFont typeface="Epilogue SemiBold"/>
              <a:buNone/>
              <a:defRPr sz="3000">
                <a:latin typeface="Epilogue SemiBold"/>
                <a:ea typeface="Epilogue SemiBold"/>
                <a:cs typeface="Epilogue SemiBold"/>
                <a:sym typeface="Epilogue SemiBold"/>
              </a:defRPr>
            </a:lvl1pPr>
            <a:lvl2pPr lvl="1" rtl="0">
              <a:spcBef>
                <a:spcPts val="0"/>
              </a:spcBef>
              <a:spcAft>
                <a:spcPts val="0"/>
              </a:spcAft>
              <a:buClr>
                <a:schemeClr val="accent6"/>
              </a:buClr>
              <a:buSzPts val="3000"/>
              <a:buFont typeface="Epilogue SemiBold"/>
              <a:buNone/>
              <a:defRPr sz="3000">
                <a:solidFill>
                  <a:schemeClr val="accent6"/>
                </a:solidFill>
                <a:latin typeface="Epilogue SemiBold"/>
                <a:ea typeface="Epilogue SemiBold"/>
                <a:cs typeface="Epilogue SemiBold"/>
                <a:sym typeface="Epilogue SemiBold"/>
              </a:defRPr>
            </a:lvl2pPr>
            <a:lvl3pPr lvl="2" rtl="0">
              <a:spcBef>
                <a:spcPts val="0"/>
              </a:spcBef>
              <a:spcAft>
                <a:spcPts val="0"/>
              </a:spcAft>
              <a:buClr>
                <a:schemeClr val="accent6"/>
              </a:buClr>
              <a:buSzPts val="3000"/>
              <a:buFont typeface="Epilogue SemiBold"/>
              <a:buNone/>
              <a:defRPr sz="3000">
                <a:solidFill>
                  <a:schemeClr val="accent6"/>
                </a:solidFill>
                <a:latin typeface="Epilogue SemiBold"/>
                <a:ea typeface="Epilogue SemiBold"/>
                <a:cs typeface="Epilogue SemiBold"/>
                <a:sym typeface="Epilogue SemiBold"/>
              </a:defRPr>
            </a:lvl3pPr>
            <a:lvl4pPr lvl="3" rtl="0">
              <a:spcBef>
                <a:spcPts val="0"/>
              </a:spcBef>
              <a:spcAft>
                <a:spcPts val="0"/>
              </a:spcAft>
              <a:buClr>
                <a:schemeClr val="accent6"/>
              </a:buClr>
              <a:buSzPts val="3000"/>
              <a:buFont typeface="Epilogue SemiBold"/>
              <a:buNone/>
              <a:defRPr sz="3000">
                <a:solidFill>
                  <a:schemeClr val="accent6"/>
                </a:solidFill>
                <a:latin typeface="Epilogue SemiBold"/>
                <a:ea typeface="Epilogue SemiBold"/>
                <a:cs typeface="Epilogue SemiBold"/>
                <a:sym typeface="Epilogue SemiBold"/>
              </a:defRPr>
            </a:lvl4pPr>
            <a:lvl5pPr lvl="4" rtl="0">
              <a:spcBef>
                <a:spcPts val="0"/>
              </a:spcBef>
              <a:spcAft>
                <a:spcPts val="0"/>
              </a:spcAft>
              <a:buClr>
                <a:schemeClr val="accent6"/>
              </a:buClr>
              <a:buSzPts val="3000"/>
              <a:buFont typeface="Epilogue SemiBold"/>
              <a:buNone/>
              <a:defRPr sz="3000">
                <a:solidFill>
                  <a:schemeClr val="accent6"/>
                </a:solidFill>
                <a:latin typeface="Epilogue SemiBold"/>
                <a:ea typeface="Epilogue SemiBold"/>
                <a:cs typeface="Epilogue SemiBold"/>
                <a:sym typeface="Epilogue SemiBold"/>
              </a:defRPr>
            </a:lvl5pPr>
            <a:lvl6pPr lvl="5" rtl="0">
              <a:spcBef>
                <a:spcPts val="0"/>
              </a:spcBef>
              <a:spcAft>
                <a:spcPts val="0"/>
              </a:spcAft>
              <a:buClr>
                <a:schemeClr val="accent6"/>
              </a:buClr>
              <a:buSzPts val="3000"/>
              <a:buFont typeface="Epilogue SemiBold"/>
              <a:buNone/>
              <a:defRPr sz="3000">
                <a:solidFill>
                  <a:schemeClr val="accent6"/>
                </a:solidFill>
                <a:latin typeface="Epilogue SemiBold"/>
                <a:ea typeface="Epilogue SemiBold"/>
                <a:cs typeface="Epilogue SemiBold"/>
                <a:sym typeface="Epilogue SemiBold"/>
              </a:defRPr>
            </a:lvl6pPr>
            <a:lvl7pPr lvl="6" rtl="0">
              <a:spcBef>
                <a:spcPts val="0"/>
              </a:spcBef>
              <a:spcAft>
                <a:spcPts val="0"/>
              </a:spcAft>
              <a:buClr>
                <a:schemeClr val="accent6"/>
              </a:buClr>
              <a:buSzPts val="3000"/>
              <a:buFont typeface="Epilogue SemiBold"/>
              <a:buNone/>
              <a:defRPr sz="3000">
                <a:solidFill>
                  <a:schemeClr val="accent6"/>
                </a:solidFill>
                <a:latin typeface="Epilogue SemiBold"/>
                <a:ea typeface="Epilogue SemiBold"/>
                <a:cs typeface="Epilogue SemiBold"/>
                <a:sym typeface="Epilogue SemiBold"/>
              </a:defRPr>
            </a:lvl7pPr>
            <a:lvl8pPr lvl="7" rtl="0">
              <a:spcBef>
                <a:spcPts val="0"/>
              </a:spcBef>
              <a:spcAft>
                <a:spcPts val="0"/>
              </a:spcAft>
              <a:buClr>
                <a:schemeClr val="accent6"/>
              </a:buClr>
              <a:buSzPts val="3000"/>
              <a:buFont typeface="Epilogue SemiBold"/>
              <a:buNone/>
              <a:defRPr sz="3000">
                <a:solidFill>
                  <a:schemeClr val="accent6"/>
                </a:solidFill>
                <a:latin typeface="Epilogue SemiBold"/>
                <a:ea typeface="Epilogue SemiBold"/>
                <a:cs typeface="Epilogue SemiBold"/>
                <a:sym typeface="Epilogue SemiBold"/>
              </a:defRPr>
            </a:lvl8pPr>
            <a:lvl9pPr lvl="8" rtl="0">
              <a:spcBef>
                <a:spcPts val="0"/>
              </a:spcBef>
              <a:spcAft>
                <a:spcPts val="0"/>
              </a:spcAft>
              <a:buClr>
                <a:schemeClr val="accent6"/>
              </a:buClr>
              <a:buSzPts val="3000"/>
              <a:buFont typeface="Epilogue SemiBold"/>
              <a:buNone/>
              <a:defRPr sz="3000">
                <a:solidFill>
                  <a:schemeClr val="accent6"/>
                </a:solidFill>
                <a:latin typeface="Epilogue SemiBold"/>
                <a:ea typeface="Epilogue SemiBold"/>
                <a:cs typeface="Epilogue SemiBold"/>
                <a:sym typeface="Epilogue SemiBold"/>
              </a:defRPr>
            </a:lvl9pPr>
          </a:lstStyle>
          <a:p>
            <a:endParaRPr/>
          </a:p>
        </p:txBody>
      </p:sp>
      <p:sp>
        <p:nvSpPr>
          <p:cNvPr id="17" name="Google Shape;17;p4"/>
          <p:cNvSpPr txBox="1">
            <a:spLocks noGrp="1"/>
          </p:cNvSpPr>
          <p:nvPr>
            <p:ph type="body" idx="1"/>
          </p:nvPr>
        </p:nvSpPr>
        <p:spPr>
          <a:xfrm>
            <a:off x="715100" y="1858900"/>
            <a:ext cx="3856800" cy="24480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6"/>
              </a:buClr>
              <a:buSzPts val="1200"/>
              <a:buFont typeface="Geologica"/>
              <a:buChar char="●"/>
              <a:defRPr sz="1200">
                <a:solidFill>
                  <a:schemeClr val="accent6"/>
                </a:solidFill>
                <a:latin typeface="Geologica"/>
                <a:ea typeface="Geologica"/>
                <a:cs typeface="Geologica"/>
                <a:sym typeface="Geologica"/>
              </a:defRPr>
            </a:lvl1pPr>
            <a:lvl2pPr marL="914400" lvl="1" indent="-304800" rtl="0">
              <a:lnSpc>
                <a:spcPct val="100000"/>
              </a:lnSpc>
              <a:spcBef>
                <a:spcPts val="0"/>
              </a:spcBef>
              <a:spcAft>
                <a:spcPts val="0"/>
              </a:spcAft>
              <a:buClr>
                <a:schemeClr val="accent6"/>
              </a:buClr>
              <a:buSzPts val="1200"/>
              <a:buFont typeface="Geologica"/>
              <a:buChar char="○"/>
              <a:defRPr sz="1200">
                <a:solidFill>
                  <a:schemeClr val="accent6"/>
                </a:solidFill>
                <a:latin typeface="Geologica"/>
                <a:ea typeface="Geologica"/>
                <a:cs typeface="Geologica"/>
                <a:sym typeface="Geologica"/>
              </a:defRPr>
            </a:lvl2pPr>
            <a:lvl3pPr marL="1371600" lvl="2" indent="-304800" rtl="0">
              <a:lnSpc>
                <a:spcPct val="100000"/>
              </a:lnSpc>
              <a:spcBef>
                <a:spcPts val="0"/>
              </a:spcBef>
              <a:spcAft>
                <a:spcPts val="0"/>
              </a:spcAft>
              <a:buClr>
                <a:schemeClr val="accent6"/>
              </a:buClr>
              <a:buSzPts val="1200"/>
              <a:buFont typeface="Geologica"/>
              <a:buChar char="■"/>
              <a:defRPr sz="1200">
                <a:solidFill>
                  <a:schemeClr val="accent6"/>
                </a:solidFill>
                <a:latin typeface="Geologica"/>
                <a:ea typeface="Geologica"/>
                <a:cs typeface="Geologica"/>
                <a:sym typeface="Geologica"/>
              </a:defRPr>
            </a:lvl3pPr>
            <a:lvl4pPr marL="1828800" lvl="3" indent="-304800" rtl="0">
              <a:lnSpc>
                <a:spcPct val="100000"/>
              </a:lnSpc>
              <a:spcBef>
                <a:spcPts val="0"/>
              </a:spcBef>
              <a:spcAft>
                <a:spcPts val="0"/>
              </a:spcAft>
              <a:buClr>
                <a:schemeClr val="accent6"/>
              </a:buClr>
              <a:buSzPts val="1200"/>
              <a:buFont typeface="Geologica"/>
              <a:buChar char="●"/>
              <a:defRPr sz="1200">
                <a:solidFill>
                  <a:schemeClr val="accent6"/>
                </a:solidFill>
                <a:latin typeface="Geologica"/>
                <a:ea typeface="Geologica"/>
                <a:cs typeface="Geologica"/>
                <a:sym typeface="Geologica"/>
              </a:defRPr>
            </a:lvl4pPr>
            <a:lvl5pPr marL="2286000" lvl="4" indent="-304800" rtl="0">
              <a:lnSpc>
                <a:spcPct val="100000"/>
              </a:lnSpc>
              <a:spcBef>
                <a:spcPts val="0"/>
              </a:spcBef>
              <a:spcAft>
                <a:spcPts val="0"/>
              </a:spcAft>
              <a:buClr>
                <a:schemeClr val="accent6"/>
              </a:buClr>
              <a:buSzPts val="1200"/>
              <a:buFont typeface="Geologica"/>
              <a:buChar char="○"/>
              <a:defRPr sz="1200">
                <a:solidFill>
                  <a:schemeClr val="accent6"/>
                </a:solidFill>
                <a:latin typeface="Geologica"/>
                <a:ea typeface="Geologica"/>
                <a:cs typeface="Geologica"/>
                <a:sym typeface="Geologica"/>
              </a:defRPr>
            </a:lvl5pPr>
            <a:lvl6pPr marL="2743200" lvl="5" indent="-304800" rtl="0">
              <a:lnSpc>
                <a:spcPct val="100000"/>
              </a:lnSpc>
              <a:spcBef>
                <a:spcPts val="0"/>
              </a:spcBef>
              <a:spcAft>
                <a:spcPts val="0"/>
              </a:spcAft>
              <a:buClr>
                <a:schemeClr val="accent6"/>
              </a:buClr>
              <a:buSzPts val="1200"/>
              <a:buFont typeface="Geologica"/>
              <a:buChar char="■"/>
              <a:defRPr sz="1200">
                <a:solidFill>
                  <a:schemeClr val="accent6"/>
                </a:solidFill>
                <a:latin typeface="Geologica"/>
                <a:ea typeface="Geologica"/>
                <a:cs typeface="Geologica"/>
                <a:sym typeface="Geologica"/>
              </a:defRPr>
            </a:lvl6pPr>
            <a:lvl7pPr marL="3200400" lvl="6" indent="-304800" rtl="0">
              <a:lnSpc>
                <a:spcPct val="100000"/>
              </a:lnSpc>
              <a:spcBef>
                <a:spcPts val="0"/>
              </a:spcBef>
              <a:spcAft>
                <a:spcPts val="0"/>
              </a:spcAft>
              <a:buClr>
                <a:schemeClr val="accent6"/>
              </a:buClr>
              <a:buSzPts val="1200"/>
              <a:buFont typeface="Geologica"/>
              <a:buChar char="●"/>
              <a:defRPr sz="1200">
                <a:solidFill>
                  <a:schemeClr val="accent6"/>
                </a:solidFill>
                <a:latin typeface="Geologica"/>
                <a:ea typeface="Geologica"/>
                <a:cs typeface="Geologica"/>
                <a:sym typeface="Geologica"/>
              </a:defRPr>
            </a:lvl7pPr>
            <a:lvl8pPr marL="3657600" lvl="7" indent="-304800" rtl="0">
              <a:lnSpc>
                <a:spcPct val="100000"/>
              </a:lnSpc>
              <a:spcBef>
                <a:spcPts val="0"/>
              </a:spcBef>
              <a:spcAft>
                <a:spcPts val="0"/>
              </a:spcAft>
              <a:buClr>
                <a:schemeClr val="accent6"/>
              </a:buClr>
              <a:buSzPts val="1200"/>
              <a:buFont typeface="Geologica"/>
              <a:buChar char="○"/>
              <a:defRPr sz="1200">
                <a:solidFill>
                  <a:schemeClr val="accent6"/>
                </a:solidFill>
                <a:latin typeface="Geologica"/>
                <a:ea typeface="Geologica"/>
                <a:cs typeface="Geologica"/>
                <a:sym typeface="Geologica"/>
              </a:defRPr>
            </a:lvl8pPr>
            <a:lvl9pPr marL="4114800" lvl="8" indent="-304800" rtl="0">
              <a:lnSpc>
                <a:spcPct val="100000"/>
              </a:lnSpc>
              <a:spcBef>
                <a:spcPts val="0"/>
              </a:spcBef>
              <a:spcAft>
                <a:spcPts val="0"/>
              </a:spcAft>
              <a:buClr>
                <a:schemeClr val="accent6"/>
              </a:buClr>
              <a:buSzPts val="1200"/>
              <a:buFont typeface="Geologica"/>
              <a:buChar char="■"/>
              <a:defRPr sz="1200">
                <a:solidFill>
                  <a:schemeClr val="accent6"/>
                </a:solidFill>
                <a:latin typeface="Geologica"/>
                <a:ea typeface="Geologica"/>
                <a:cs typeface="Geologica"/>
                <a:sym typeface="Geologica"/>
              </a:defRPr>
            </a:lvl9pPr>
          </a:lstStyle>
          <a:p>
            <a:endParaRPr/>
          </a:p>
        </p:txBody>
      </p:sp>
      <p:sp>
        <p:nvSpPr>
          <p:cNvPr id="18" name="Google Shape;18;p4"/>
          <p:cNvSpPr>
            <a:spLocks noGrp="1"/>
          </p:cNvSpPr>
          <p:nvPr>
            <p:ph type="pic" idx="2"/>
          </p:nvPr>
        </p:nvSpPr>
        <p:spPr>
          <a:xfrm>
            <a:off x="5715000" y="150"/>
            <a:ext cx="34290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subTitle" idx="1"/>
          </p:nvPr>
        </p:nvSpPr>
        <p:spPr>
          <a:xfrm>
            <a:off x="1226000" y="2330200"/>
            <a:ext cx="2835000" cy="14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 name="Google Shape;21;p5"/>
          <p:cNvSpPr txBox="1">
            <a:spLocks noGrp="1"/>
          </p:cNvSpPr>
          <p:nvPr>
            <p:ph type="subTitle" idx="2"/>
          </p:nvPr>
        </p:nvSpPr>
        <p:spPr>
          <a:xfrm>
            <a:off x="5082900" y="2330200"/>
            <a:ext cx="2835000" cy="14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1pPr>
            <a:lvl2pPr lvl="1"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2pPr>
            <a:lvl3pPr lvl="2"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3pPr>
            <a:lvl4pPr lvl="3"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4pPr>
            <a:lvl5pPr lvl="4"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5pPr>
            <a:lvl6pPr lvl="5"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6pPr>
            <a:lvl7pPr lvl="6"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7pPr>
            <a:lvl8pPr lvl="7"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8pPr>
            <a:lvl9pPr lvl="8"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9pPr>
          </a:lstStyle>
          <a:p>
            <a:endParaRPr/>
          </a:p>
        </p:txBody>
      </p:sp>
      <p:sp>
        <p:nvSpPr>
          <p:cNvPr id="23" name="Google Shape;23;p5"/>
          <p:cNvSpPr txBox="1">
            <a:spLocks noGrp="1"/>
          </p:cNvSpPr>
          <p:nvPr>
            <p:ph type="subTitle" idx="3"/>
          </p:nvPr>
        </p:nvSpPr>
        <p:spPr>
          <a:xfrm>
            <a:off x="1226000" y="1945000"/>
            <a:ext cx="28350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
        <p:nvSpPr>
          <p:cNvPr id="24" name="Google Shape;24;p5"/>
          <p:cNvSpPr txBox="1">
            <a:spLocks noGrp="1"/>
          </p:cNvSpPr>
          <p:nvPr>
            <p:ph type="subTitle" idx="4"/>
          </p:nvPr>
        </p:nvSpPr>
        <p:spPr>
          <a:xfrm>
            <a:off x="5082900" y="1945000"/>
            <a:ext cx="2835000" cy="46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2400"/>
              <a:buFont typeface="Epilogue SemiBold"/>
              <a:buNone/>
              <a:defRPr sz="1800">
                <a:latin typeface="Epilogue SemiBold"/>
                <a:ea typeface="Epilogue SemiBold"/>
                <a:cs typeface="Epilogue SemiBold"/>
                <a:sym typeface="Epilogue SemiBold"/>
              </a:defRPr>
            </a:lvl1pPr>
            <a:lvl2pPr lvl="1"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2pPr>
            <a:lvl3pPr lvl="2"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3pPr>
            <a:lvl4pPr lvl="3"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4pPr>
            <a:lvl5pPr lvl="4"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5pPr>
            <a:lvl6pPr lvl="5"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6pPr>
            <a:lvl7pPr lvl="6"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7pPr>
            <a:lvl8pPr lvl="7"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8pPr>
            <a:lvl9pPr lvl="8" rtl="0">
              <a:lnSpc>
                <a:spcPct val="100000"/>
              </a:lnSpc>
              <a:spcBef>
                <a:spcPts val="0"/>
              </a:spcBef>
              <a:spcAft>
                <a:spcPts val="0"/>
              </a:spcAft>
              <a:buClr>
                <a:schemeClr val="accent6"/>
              </a:buClr>
              <a:buSzPts val="2400"/>
              <a:buFont typeface="Epilogue SemiBold"/>
              <a:buNone/>
              <a:defRPr sz="2400">
                <a:solidFill>
                  <a:schemeClr val="accent6"/>
                </a:solidFill>
                <a:latin typeface="Epilogue SemiBold"/>
                <a:ea typeface="Epilogue SemiBold"/>
                <a:cs typeface="Epilogue SemiBold"/>
                <a:sym typeface="Epilogue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‹N°›</a:t>
            </a:fld>
            <a:endParaRPr/>
          </a:p>
        </p:txBody>
      </p:sp>
      <p:sp>
        <p:nvSpPr>
          <p:cNvPr id="29" name="Google Shape;29;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33" name="Google Shape;33;p8"/>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‹N°›</a:t>
            </a:fld>
            <a:endParaRPr/>
          </a:p>
        </p:txBody>
      </p:sp>
      <p:sp>
        <p:nvSpPr>
          <p:cNvPr id="36" name="Google Shape;3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‹N°›</a:t>
            </a:fld>
            <a:endParaRPr/>
          </a:p>
        </p:txBody>
      </p:sp>
      <p:sp>
        <p:nvSpPr>
          <p:cNvPr id="40" name="Google Shape;4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1pPr>
            <a:lvl2pPr lvl="1"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2pPr>
            <a:lvl3pPr lvl="2"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3pPr>
            <a:lvl4pPr lvl="3"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4pPr>
            <a:lvl5pPr lvl="4"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5pPr>
            <a:lvl6pPr lvl="5"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6pPr>
            <a:lvl7pPr lvl="6"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7pPr>
            <a:lvl8pPr lvl="7"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8pPr>
            <a:lvl9pPr lvl="8" rtl="0">
              <a:spcBef>
                <a:spcPts val="0"/>
              </a:spcBef>
              <a:spcAft>
                <a:spcPts val="0"/>
              </a:spcAft>
              <a:buClr>
                <a:schemeClr val="dk1"/>
              </a:buClr>
              <a:buSzPts val="3000"/>
              <a:buFont typeface="Epilogue SemiBold"/>
              <a:buNone/>
              <a:defRPr sz="3000">
                <a:solidFill>
                  <a:schemeClr val="dk1"/>
                </a:solidFill>
                <a:latin typeface="Epilogue SemiBold"/>
                <a:ea typeface="Epilogue SemiBold"/>
                <a:cs typeface="Epilogue SemiBold"/>
                <a:sym typeface="Epilogue SemiBold"/>
              </a:defRPr>
            </a:lvl9pPr>
          </a:lstStyle>
          <a:p>
            <a:endParaRPr/>
          </a:p>
        </p:txBody>
      </p:sp>
      <p:sp>
        <p:nvSpPr>
          <p:cNvPr id="7" name="Google Shape;7;p1"/>
          <p:cNvSpPr txBox="1">
            <a:spLocks noGrp="1"/>
          </p:cNvSpPr>
          <p:nvPr>
            <p:ph type="body" idx="1"/>
          </p:nvPr>
        </p:nvSpPr>
        <p:spPr>
          <a:xfrm>
            <a:off x="715100" y="1175200"/>
            <a:ext cx="7713900" cy="3433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Geologica"/>
              <a:buChar char="●"/>
              <a:defRPr sz="1200">
                <a:solidFill>
                  <a:schemeClr val="dk1"/>
                </a:solidFill>
                <a:latin typeface="Geologica"/>
                <a:ea typeface="Geologica"/>
                <a:cs typeface="Geologica"/>
                <a:sym typeface="Geologica"/>
              </a:defRPr>
            </a:lvl1pPr>
            <a:lvl2pPr marL="914400" lvl="1" indent="-304800">
              <a:lnSpc>
                <a:spcPct val="100000"/>
              </a:lnSpc>
              <a:spcBef>
                <a:spcPts val="0"/>
              </a:spcBef>
              <a:spcAft>
                <a:spcPts val="0"/>
              </a:spcAft>
              <a:buClr>
                <a:schemeClr val="dk1"/>
              </a:buClr>
              <a:buSzPts val="1200"/>
              <a:buFont typeface="Geologica"/>
              <a:buChar char="○"/>
              <a:defRPr sz="1200">
                <a:solidFill>
                  <a:schemeClr val="dk1"/>
                </a:solidFill>
                <a:latin typeface="Geologica"/>
                <a:ea typeface="Geologica"/>
                <a:cs typeface="Geologica"/>
                <a:sym typeface="Geologica"/>
              </a:defRPr>
            </a:lvl2pPr>
            <a:lvl3pPr marL="1371600" lvl="2" indent="-304800">
              <a:lnSpc>
                <a:spcPct val="100000"/>
              </a:lnSpc>
              <a:spcBef>
                <a:spcPts val="0"/>
              </a:spcBef>
              <a:spcAft>
                <a:spcPts val="0"/>
              </a:spcAft>
              <a:buClr>
                <a:schemeClr val="dk1"/>
              </a:buClr>
              <a:buSzPts val="1200"/>
              <a:buFont typeface="Geologica"/>
              <a:buChar char="■"/>
              <a:defRPr sz="1200">
                <a:solidFill>
                  <a:schemeClr val="dk1"/>
                </a:solidFill>
                <a:latin typeface="Geologica"/>
                <a:ea typeface="Geologica"/>
                <a:cs typeface="Geologica"/>
                <a:sym typeface="Geologica"/>
              </a:defRPr>
            </a:lvl3pPr>
            <a:lvl4pPr marL="1828800" lvl="3" indent="-304800">
              <a:lnSpc>
                <a:spcPct val="100000"/>
              </a:lnSpc>
              <a:spcBef>
                <a:spcPts val="0"/>
              </a:spcBef>
              <a:spcAft>
                <a:spcPts val="0"/>
              </a:spcAft>
              <a:buClr>
                <a:schemeClr val="dk1"/>
              </a:buClr>
              <a:buSzPts val="1200"/>
              <a:buFont typeface="Geologica"/>
              <a:buChar char="●"/>
              <a:defRPr sz="1200">
                <a:solidFill>
                  <a:schemeClr val="dk1"/>
                </a:solidFill>
                <a:latin typeface="Geologica"/>
                <a:ea typeface="Geologica"/>
                <a:cs typeface="Geologica"/>
                <a:sym typeface="Geologica"/>
              </a:defRPr>
            </a:lvl4pPr>
            <a:lvl5pPr marL="2286000" lvl="4" indent="-304800">
              <a:lnSpc>
                <a:spcPct val="100000"/>
              </a:lnSpc>
              <a:spcBef>
                <a:spcPts val="0"/>
              </a:spcBef>
              <a:spcAft>
                <a:spcPts val="0"/>
              </a:spcAft>
              <a:buClr>
                <a:schemeClr val="dk1"/>
              </a:buClr>
              <a:buSzPts val="1200"/>
              <a:buFont typeface="Geologica"/>
              <a:buChar char="○"/>
              <a:defRPr sz="1200">
                <a:solidFill>
                  <a:schemeClr val="dk1"/>
                </a:solidFill>
                <a:latin typeface="Geologica"/>
                <a:ea typeface="Geologica"/>
                <a:cs typeface="Geologica"/>
                <a:sym typeface="Geologica"/>
              </a:defRPr>
            </a:lvl5pPr>
            <a:lvl6pPr marL="2743200" lvl="5" indent="-304800">
              <a:lnSpc>
                <a:spcPct val="100000"/>
              </a:lnSpc>
              <a:spcBef>
                <a:spcPts val="0"/>
              </a:spcBef>
              <a:spcAft>
                <a:spcPts val="0"/>
              </a:spcAft>
              <a:buClr>
                <a:schemeClr val="dk1"/>
              </a:buClr>
              <a:buSzPts val="1200"/>
              <a:buFont typeface="Geologica"/>
              <a:buChar char="■"/>
              <a:defRPr sz="1200">
                <a:solidFill>
                  <a:schemeClr val="dk1"/>
                </a:solidFill>
                <a:latin typeface="Geologica"/>
                <a:ea typeface="Geologica"/>
                <a:cs typeface="Geologica"/>
                <a:sym typeface="Geologica"/>
              </a:defRPr>
            </a:lvl6pPr>
            <a:lvl7pPr marL="3200400" lvl="6" indent="-304800">
              <a:lnSpc>
                <a:spcPct val="100000"/>
              </a:lnSpc>
              <a:spcBef>
                <a:spcPts val="0"/>
              </a:spcBef>
              <a:spcAft>
                <a:spcPts val="0"/>
              </a:spcAft>
              <a:buClr>
                <a:schemeClr val="dk1"/>
              </a:buClr>
              <a:buSzPts val="1200"/>
              <a:buFont typeface="Geologica"/>
              <a:buChar char="●"/>
              <a:defRPr sz="1200">
                <a:solidFill>
                  <a:schemeClr val="dk1"/>
                </a:solidFill>
                <a:latin typeface="Geologica"/>
                <a:ea typeface="Geologica"/>
                <a:cs typeface="Geologica"/>
                <a:sym typeface="Geologica"/>
              </a:defRPr>
            </a:lvl7pPr>
            <a:lvl8pPr marL="3657600" lvl="7" indent="-304800">
              <a:lnSpc>
                <a:spcPct val="100000"/>
              </a:lnSpc>
              <a:spcBef>
                <a:spcPts val="0"/>
              </a:spcBef>
              <a:spcAft>
                <a:spcPts val="0"/>
              </a:spcAft>
              <a:buClr>
                <a:schemeClr val="dk1"/>
              </a:buClr>
              <a:buSzPts val="1200"/>
              <a:buFont typeface="Geologica"/>
              <a:buChar char="○"/>
              <a:defRPr sz="1200">
                <a:solidFill>
                  <a:schemeClr val="dk1"/>
                </a:solidFill>
                <a:latin typeface="Geologica"/>
                <a:ea typeface="Geologica"/>
                <a:cs typeface="Geologica"/>
                <a:sym typeface="Geologica"/>
              </a:defRPr>
            </a:lvl8pPr>
            <a:lvl9pPr marL="4114800" lvl="8" indent="-304800">
              <a:lnSpc>
                <a:spcPct val="100000"/>
              </a:lnSpc>
              <a:spcBef>
                <a:spcPts val="0"/>
              </a:spcBef>
              <a:spcAft>
                <a:spcPts val="0"/>
              </a:spcAft>
              <a:buClr>
                <a:schemeClr val="dk1"/>
              </a:buClr>
              <a:buSzPts val="1200"/>
              <a:buFont typeface="Geologica"/>
              <a:buChar char="■"/>
              <a:defRPr sz="1200">
                <a:solidFill>
                  <a:schemeClr val="dk1"/>
                </a:solidFill>
                <a:latin typeface="Geologica"/>
                <a:ea typeface="Geologica"/>
                <a:cs typeface="Geologica"/>
                <a:sym typeface="Geologic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0" r:id="rId11"/>
    <p:sldLayoutId id="2147483662" r:id="rId12"/>
    <p:sldLayoutId id="2147483663" r:id="rId13"/>
    <p:sldLayoutId id="2147483665"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ctrTitle"/>
          </p:nvPr>
        </p:nvSpPr>
        <p:spPr>
          <a:xfrm>
            <a:off x="2012157" y="1396921"/>
            <a:ext cx="6361200" cy="24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Projet n°7 :</a:t>
            </a:r>
            <a:br>
              <a:rPr lang="en" dirty="0"/>
            </a:br>
            <a:br>
              <a:rPr lang="en" dirty="0"/>
            </a:br>
            <a:r>
              <a:rPr lang="en" dirty="0">
                <a:solidFill>
                  <a:schemeClr val="bg1"/>
                </a:solidFill>
              </a:rPr>
              <a:t>Kaza</a:t>
            </a:r>
            <a:endParaRPr dirty="0">
              <a:solidFill>
                <a:schemeClr val="bg1"/>
              </a:solidFill>
            </a:endParaRPr>
          </a:p>
        </p:txBody>
      </p:sp>
      <p:sp>
        <p:nvSpPr>
          <p:cNvPr id="132" name="Google Shape;132;p26"/>
          <p:cNvSpPr txBox="1">
            <a:spLocks noGrp="1"/>
          </p:cNvSpPr>
          <p:nvPr>
            <p:ph type="subTitle" idx="1"/>
          </p:nvPr>
        </p:nvSpPr>
        <p:spPr>
          <a:xfrm>
            <a:off x="0" y="0"/>
            <a:ext cx="1711037" cy="443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dirty="0"/>
              <a:t>Openclassrooms </a:t>
            </a:r>
          </a:p>
          <a:p>
            <a:pPr marL="0" lvl="0" indent="0" algn="l" rtl="0">
              <a:spcBef>
                <a:spcPts val="0"/>
              </a:spcBef>
              <a:spcAft>
                <a:spcPts val="0"/>
              </a:spcAft>
              <a:buNone/>
            </a:pPr>
            <a:r>
              <a:rPr lang="fr-FR" sz="800" b="1" dirty="0">
                <a:latin typeface="Geologica"/>
                <a:ea typeface="Geologica"/>
                <a:cs typeface="Geologica"/>
                <a:sym typeface="Geologica"/>
              </a:rPr>
              <a:t>Formation : Intégratrice Web</a:t>
            </a:r>
            <a:endParaRPr sz="800" b="1" dirty="0">
              <a:latin typeface="Geologica"/>
              <a:ea typeface="Geologica"/>
              <a:cs typeface="Geologica"/>
              <a:sym typeface="Geologica"/>
            </a:endParaRPr>
          </a:p>
        </p:txBody>
      </p:sp>
      <p:sp>
        <p:nvSpPr>
          <p:cNvPr id="133" name="Google Shape;133;p26"/>
          <p:cNvSpPr/>
          <p:nvPr/>
        </p:nvSpPr>
        <p:spPr>
          <a:xfrm>
            <a:off x="553914" y="978101"/>
            <a:ext cx="1330200" cy="13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 name="Google Shape;134;p26"/>
          <p:cNvGrpSpPr/>
          <p:nvPr/>
        </p:nvGrpSpPr>
        <p:grpSpPr>
          <a:xfrm rot="218">
            <a:off x="-453918" y="1234221"/>
            <a:ext cx="1717314" cy="1717571"/>
            <a:chOff x="3776125" y="1393425"/>
            <a:chExt cx="1088975" cy="1089000"/>
          </a:xfrm>
        </p:grpSpPr>
        <p:sp>
          <p:nvSpPr>
            <p:cNvPr id="135" name="Google Shape;135;p26"/>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2;p26">
            <a:extLst>
              <a:ext uri="{FF2B5EF4-FFF2-40B4-BE49-F238E27FC236}">
                <a16:creationId xmlns:a16="http://schemas.microsoft.com/office/drawing/2014/main" id="{B6DEBCF7-A39B-F2D3-A40A-8D798CDD9991}"/>
              </a:ext>
            </a:extLst>
          </p:cNvPr>
          <p:cNvSpPr txBox="1">
            <a:spLocks/>
          </p:cNvSpPr>
          <p:nvPr/>
        </p:nvSpPr>
        <p:spPr>
          <a:xfrm>
            <a:off x="7796463" y="0"/>
            <a:ext cx="1347537" cy="2770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Geologica"/>
              <a:buNone/>
              <a:defRPr sz="1400" b="0" i="0" u="none" strike="noStrike" cap="none">
                <a:solidFill>
                  <a:schemeClr val="dk1"/>
                </a:solidFill>
                <a:latin typeface="Geologica"/>
                <a:ea typeface="Geologica"/>
                <a:cs typeface="Geologica"/>
                <a:sym typeface="Geologica"/>
              </a:defRPr>
            </a:lvl1pPr>
            <a:lvl2pPr marL="914400" marR="0" lvl="1" indent="-304800" algn="ctr" rtl="0">
              <a:lnSpc>
                <a:spcPct val="100000"/>
              </a:lnSpc>
              <a:spcBef>
                <a:spcPts val="0"/>
              </a:spcBef>
              <a:spcAft>
                <a:spcPts val="0"/>
              </a:spcAft>
              <a:buClr>
                <a:schemeClr val="dk1"/>
              </a:buClr>
              <a:buSzPts val="1800"/>
              <a:buFont typeface="Geologica"/>
              <a:buNone/>
              <a:defRPr sz="1800" b="0" i="0" u="none" strike="noStrike" cap="none">
                <a:solidFill>
                  <a:schemeClr val="dk1"/>
                </a:solidFill>
                <a:latin typeface="Geologica"/>
                <a:ea typeface="Geologica"/>
                <a:cs typeface="Geologica"/>
                <a:sym typeface="Geologica"/>
              </a:defRPr>
            </a:lvl2pPr>
            <a:lvl3pPr marL="1371600" marR="0" lvl="2" indent="-304800" algn="ctr" rtl="0">
              <a:lnSpc>
                <a:spcPct val="100000"/>
              </a:lnSpc>
              <a:spcBef>
                <a:spcPts val="0"/>
              </a:spcBef>
              <a:spcAft>
                <a:spcPts val="0"/>
              </a:spcAft>
              <a:buClr>
                <a:schemeClr val="dk1"/>
              </a:buClr>
              <a:buSzPts val="1800"/>
              <a:buFont typeface="Geologica"/>
              <a:buNone/>
              <a:defRPr sz="1800" b="0" i="0" u="none" strike="noStrike" cap="none">
                <a:solidFill>
                  <a:schemeClr val="dk1"/>
                </a:solidFill>
                <a:latin typeface="Geologica"/>
                <a:ea typeface="Geologica"/>
                <a:cs typeface="Geologica"/>
                <a:sym typeface="Geologica"/>
              </a:defRPr>
            </a:lvl3pPr>
            <a:lvl4pPr marL="1828800" marR="0" lvl="3" indent="-304800" algn="ctr" rtl="0">
              <a:lnSpc>
                <a:spcPct val="100000"/>
              </a:lnSpc>
              <a:spcBef>
                <a:spcPts val="0"/>
              </a:spcBef>
              <a:spcAft>
                <a:spcPts val="0"/>
              </a:spcAft>
              <a:buClr>
                <a:schemeClr val="dk1"/>
              </a:buClr>
              <a:buSzPts val="1800"/>
              <a:buFont typeface="Geologica"/>
              <a:buNone/>
              <a:defRPr sz="1800" b="0" i="0" u="none" strike="noStrike" cap="none">
                <a:solidFill>
                  <a:schemeClr val="dk1"/>
                </a:solidFill>
                <a:latin typeface="Geologica"/>
                <a:ea typeface="Geologica"/>
                <a:cs typeface="Geologica"/>
                <a:sym typeface="Geologica"/>
              </a:defRPr>
            </a:lvl4pPr>
            <a:lvl5pPr marL="2286000" marR="0" lvl="4" indent="-304800" algn="ctr" rtl="0">
              <a:lnSpc>
                <a:spcPct val="100000"/>
              </a:lnSpc>
              <a:spcBef>
                <a:spcPts val="0"/>
              </a:spcBef>
              <a:spcAft>
                <a:spcPts val="0"/>
              </a:spcAft>
              <a:buClr>
                <a:schemeClr val="dk1"/>
              </a:buClr>
              <a:buSzPts val="1800"/>
              <a:buFont typeface="Geologica"/>
              <a:buNone/>
              <a:defRPr sz="1800" b="0" i="0" u="none" strike="noStrike" cap="none">
                <a:solidFill>
                  <a:schemeClr val="dk1"/>
                </a:solidFill>
                <a:latin typeface="Geologica"/>
                <a:ea typeface="Geologica"/>
                <a:cs typeface="Geologica"/>
                <a:sym typeface="Geologica"/>
              </a:defRPr>
            </a:lvl5pPr>
            <a:lvl6pPr marL="2743200" marR="0" lvl="5" indent="-304800" algn="ctr" rtl="0">
              <a:lnSpc>
                <a:spcPct val="100000"/>
              </a:lnSpc>
              <a:spcBef>
                <a:spcPts val="0"/>
              </a:spcBef>
              <a:spcAft>
                <a:spcPts val="0"/>
              </a:spcAft>
              <a:buClr>
                <a:schemeClr val="dk1"/>
              </a:buClr>
              <a:buSzPts val="1800"/>
              <a:buFont typeface="Geologica"/>
              <a:buNone/>
              <a:defRPr sz="1800" b="0" i="0" u="none" strike="noStrike" cap="none">
                <a:solidFill>
                  <a:schemeClr val="dk1"/>
                </a:solidFill>
                <a:latin typeface="Geologica"/>
                <a:ea typeface="Geologica"/>
                <a:cs typeface="Geologica"/>
                <a:sym typeface="Geologica"/>
              </a:defRPr>
            </a:lvl6pPr>
            <a:lvl7pPr marL="3200400" marR="0" lvl="6" indent="-304800" algn="ctr" rtl="0">
              <a:lnSpc>
                <a:spcPct val="100000"/>
              </a:lnSpc>
              <a:spcBef>
                <a:spcPts val="0"/>
              </a:spcBef>
              <a:spcAft>
                <a:spcPts val="0"/>
              </a:spcAft>
              <a:buClr>
                <a:schemeClr val="dk1"/>
              </a:buClr>
              <a:buSzPts val="1800"/>
              <a:buFont typeface="Geologica"/>
              <a:buNone/>
              <a:defRPr sz="1800" b="0" i="0" u="none" strike="noStrike" cap="none">
                <a:solidFill>
                  <a:schemeClr val="dk1"/>
                </a:solidFill>
                <a:latin typeface="Geologica"/>
                <a:ea typeface="Geologica"/>
                <a:cs typeface="Geologica"/>
                <a:sym typeface="Geologica"/>
              </a:defRPr>
            </a:lvl7pPr>
            <a:lvl8pPr marL="3657600" marR="0" lvl="7" indent="-304800" algn="ctr" rtl="0">
              <a:lnSpc>
                <a:spcPct val="100000"/>
              </a:lnSpc>
              <a:spcBef>
                <a:spcPts val="0"/>
              </a:spcBef>
              <a:spcAft>
                <a:spcPts val="0"/>
              </a:spcAft>
              <a:buClr>
                <a:schemeClr val="dk1"/>
              </a:buClr>
              <a:buSzPts val="1800"/>
              <a:buFont typeface="Geologica"/>
              <a:buNone/>
              <a:defRPr sz="1800" b="0" i="0" u="none" strike="noStrike" cap="none">
                <a:solidFill>
                  <a:schemeClr val="dk1"/>
                </a:solidFill>
                <a:latin typeface="Geologica"/>
                <a:ea typeface="Geologica"/>
                <a:cs typeface="Geologica"/>
                <a:sym typeface="Geologica"/>
              </a:defRPr>
            </a:lvl8pPr>
            <a:lvl9pPr marL="4114800" marR="0" lvl="8" indent="-304800" algn="ctr" rtl="0">
              <a:lnSpc>
                <a:spcPct val="100000"/>
              </a:lnSpc>
              <a:spcBef>
                <a:spcPts val="0"/>
              </a:spcBef>
              <a:spcAft>
                <a:spcPts val="0"/>
              </a:spcAft>
              <a:buClr>
                <a:schemeClr val="dk1"/>
              </a:buClr>
              <a:buSzPts val="1800"/>
              <a:buFont typeface="Geologica"/>
              <a:buNone/>
              <a:defRPr sz="1800" b="0" i="0" u="none" strike="noStrike" cap="none">
                <a:solidFill>
                  <a:schemeClr val="dk1"/>
                </a:solidFill>
                <a:latin typeface="Geologica"/>
                <a:ea typeface="Geologica"/>
                <a:cs typeface="Geologica"/>
                <a:sym typeface="Geologica"/>
              </a:defRPr>
            </a:lvl9pPr>
          </a:lstStyle>
          <a:p>
            <a:pPr marL="0" indent="0" algn="l"/>
            <a:r>
              <a:rPr lang="fr-FR" sz="800" b="1" dirty="0"/>
              <a:t>Jeudi 24 Octobre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33"/>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Étape 2 :</a:t>
            </a:r>
            <a:endParaRPr dirty="0"/>
          </a:p>
        </p:txBody>
      </p:sp>
      <p:sp>
        <p:nvSpPr>
          <p:cNvPr id="228" name="Google Shape;228;p33"/>
          <p:cNvSpPr/>
          <p:nvPr/>
        </p:nvSpPr>
        <p:spPr>
          <a:xfrm>
            <a:off x="8257300" y="65410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Image 18">
            <a:extLst>
              <a:ext uri="{FF2B5EF4-FFF2-40B4-BE49-F238E27FC236}">
                <a16:creationId xmlns:a16="http://schemas.microsoft.com/office/drawing/2014/main" id="{2A8AE84C-056C-9D94-D83E-761374878BD3}"/>
              </a:ext>
            </a:extLst>
          </p:cNvPr>
          <p:cNvPicPr>
            <a:picLocks noChangeAspect="1"/>
          </p:cNvPicPr>
          <p:nvPr/>
        </p:nvPicPr>
        <p:blipFill>
          <a:blip r:embed="rId3"/>
          <a:srcRect t="740" r="15582" b="-740"/>
          <a:stretch/>
        </p:blipFill>
        <p:spPr>
          <a:xfrm>
            <a:off x="1514207" y="1928412"/>
            <a:ext cx="6115586" cy="12866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Étapes :</a:t>
            </a:r>
            <a:endParaRPr dirty="0"/>
          </a:p>
        </p:txBody>
      </p:sp>
      <p:sp>
        <p:nvSpPr>
          <p:cNvPr id="291" name="Google Shape;291;p38"/>
          <p:cNvSpPr txBox="1">
            <a:spLocks noGrp="1"/>
          </p:cNvSpPr>
          <p:nvPr>
            <p:ph type="subTitle" idx="4294967295"/>
          </p:nvPr>
        </p:nvSpPr>
        <p:spPr>
          <a:xfrm>
            <a:off x="909966" y="2064405"/>
            <a:ext cx="1538866"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1 :</a:t>
            </a:r>
          </a:p>
          <a:p>
            <a:pPr marL="0" lvl="0" indent="0" algn="ctr" rtl="0">
              <a:spcBef>
                <a:spcPts val="0"/>
              </a:spcBef>
              <a:spcAft>
                <a:spcPts val="0"/>
              </a:spcAft>
              <a:buNone/>
            </a:pPr>
            <a:r>
              <a:rPr lang="en" sz="1100" dirty="0"/>
              <a:t>Initialisation du projet</a:t>
            </a:r>
            <a:endParaRPr sz="1100" dirty="0"/>
          </a:p>
        </p:txBody>
      </p:sp>
      <p:sp>
        <p:nvSpPr>
          <p:cNvPr id="292" name="Google Shape;292;p38"/>
          <p:cNvSpPr txBox="1">
            <a:spLocks noGrp="1"/>
          </p:cNvSpPr>
          <p:nvPr>
            <p:ph type="subTitle" idx="4294967295"/>
          </p:nvPr>
        </p:nvSpPr>
        <p:spPr>
          <a:xfrm>
            <a:off x="3015192" y="2064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2 : </a:t>
            </a:r>
          </a:p>
          <a:p>
            <a:pPr marL="0" lvl="0" indent="0" algn="ctr" rtl="0">
              <a:spcBef>
                <a:spcPts val="0"/>
              </a:spcBef>
              <a:spcAft>
                <a:spcPts val="0"/>
              </a:spcAft>
              <a:buNone/>
            </a:pPr>
            <a:r>
              <a:rPr lang="en" sz="1100" dirty="0"/>
              <a:t>Ajout du React Router</a:t>
            </a:r>
            <a:endParaRPr sz="1100" dirty="0"/>
          </a:p>
        </p:txBody>
      </p:sp>
      <p:sp>
        <p:nvSpPr>
          <p:cNvPr id="293" name="Google Shape;293;p38"/>
          <p:cNvSpPr txBox="1">
            <a:spLocks noGrp="1"/>
          </p:cNvSpPr>
          <p:nvPr>
            <p:ph type="subTitle" idx="4294967295"/>
          </p:nvPr>
        </p:nvSpPr>
        <p:spPr>
          <a:xfrm>
            <a:off x="4943659" y="2064404"/>
            <a:ext cx="1185300" cy="719946"/>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solidFill>
              </a:rPr>
              <a:t>3 : </a:t>
            </a:r>
          </a:p>
          <a:p>
            <a:pPr marL="0" lvl="0" indent="0" algn="ctr" rtl="0">
              <a:spcBef>
                <a:spcPts val="0"/>
              </a:spcBef>
              <a:spcAft>
                <a:spcPts val="0"/>
              </a:spcAft>
              <a:buNone/>
            </a:pPr>
            <a:r>
              <a:rPr lang="en" sz="1100" b="1" dirty="0">
                <a:solidFill>
                  <a:schemeClr val="bg1"/>
                </a:solidFill>
              </a:rPr>
              <a:t>Mise en place du routage</a:t>
            </a:r>
            <a:endParaRPr sz="1100" b="1" dirty="0">
              <a:solidFill>
                <a:schemeClr val="bg1"/>
              </a:solidFill>
            </a:endParaRPr>
          </a:p>
        </p:txBody>
      </p:sp>
      <p:sp>
        <p:nvSpPr>
          <p:cNvPr id="294" name="Google Shape;294;p38"/>
          <p:cNvSpPr txBox="1">
            <a:spLocks noGrp="1"/>
          </p:cNvSpPr>
          <p:nvPr>
            <p:ph type="subTitle" idx="4294967295"/>
          </p:nvPr>
        </p:nvSpPr>
        <p:spPr>
          <a:xfrm>
            <a:off x="6883985" y="2061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4 :</a:t>
            </a:r>
          </a:p>
          <a:p>
            <a:pPr marL="0" lvl="0" indent="0" algn="ctr" rtl="0">
              <a:spcBef>
                <a:spcPts val="0"/>
              </a:spcBef>
              <a:spcAft>
                <a:spcPts val="0"/>
              </a:spcAft>
              <a:buNone/>
            </a:pPr>
            <a:r>
              <a:rPr lang="en" sz="1100" dirty="0"/>
              <a:t>Création de la page d’accueil </a:t>
            </a:r>
            <a:endParaRPr sz="1100" dirty="0"/>
          </a:p>
        </p:txBody>
      </p:sp>
      <p:sp>
        <p:nvSpPr>
          <p:cNvPr id="295" name="Google Shape;295;p38"/>
          <p:cNvSpPr txBox="1">
            <a:spLocks noGrp="1"/>
          </p:cNvSpPr>
          <p:nvPr>
            <p:ph type="subTitle" idx="4294967295"/>
          </p:nvPr>
        </p:nvSpPr>
        <p:spPr>
          <a:xfrm>
            <a:off x="300350"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5 : </a:t>
            </a:r>
          </a:p>
          <a:p>
            <a:pPr marL="0" lvl="0" indent="0" algn="ctr" rtl="0">
              <a:spcBef>
                <a:spcPts val="0"/>
              </a:spcBef>
              <a:spcAft>
                <a:spcPts val="0"/>
              </a:spcAft>
              <a:buNone/>
            </a:pPr>
            <a:r>
              <a:rPr lang="en" sz="1100" dirty="0"/>
              <a:t>Création de la page À Propos </a:t>
            </a:r>
            <a:endParaRPr sz="1100" dirty="0"/>
          </a:p>
        </p:txBody>
      </p:sp>
      <p:sp>
        <p:nvSpPr>
          <p:cNvPr id="296" name="Google Shape;296;p38"/>
          <p:cNvSpPr txBox="1">
            <a:spLocks noGrp="1"/>
          </p:cNvSpPr>
          <p:nvPr>
            <p:ph type="subTitle" idx="4294967295"/>
          </p:nvPr>
        </p:nvSpPr>
        <p:spPr>
          <a:xfrm>
            <a:off x="2010353"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6 :</a:t>
            </a:r>
          </a:p>
          <a:p>
            <a:pPr marL="0" lvl="0" indent="0" algn="ctr" rtl="0">
              <a:spcBef>
                <a:spcPts val="0"/>
              </a:spcBef>
              <a:spcAft>
                <a:spcPts val="0"/>
              </a:spcAft>
              <a:buNone/>
            </a:pPr>
            <a:r>
              <a:rPr lang="en" sz="1100" dirty="0"/>
              <a:t>Création de la page d’erreur </a:t>
            </a:r>
            <a:endParaRPr sz="1100" dirty="0"/>
          </a:p>
        </p:txBody>
      </p:sp>
      <p:sp>
        <p:nvSpPr>
          <p:cNvPr id="297" name="Google Shape;297;p38"/>
          <p:cNvSpPr txBox="1">
            <a:spLocks noGrp="1"/>
          </p:cNvSpPr>
          <p:nvPr>
            <p:ph type="subTitle" idx="4294967295"/>
          </p:nvPr>
        </p:nvSpPr>
        <p:spPr>
          <a:xfrm>
            <a:off x="3720356"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7 :</a:t>
            </a:r>
          </a:p>
          <a:p>
            <a:pPr marL="0" lvl="0" indent="0" algn="ctr" rtl="0">
              <a:spcBef>
                <a:spcPts val="0"/>
              </a:spcBef>
              <a:spcAft>
                <a:spcPts val="0"/>
              </a:spcAft>
              <a:buNone/>
            </a:pPr>
            <a:r>
              <a:rPr lang="en" sz="1100" dirty="0"/>
              <a:t>Création du carrousel </a:t>
            </a:r>
            <a:endParaRPr sz="1100" dirty="0"/>
          </a:p>
        </p:txBody>
      </p:sp>
      <p:sp>
        <p:nvSpPr>
          <p:cNvPr id="298" name="Google Shape;298;p38"/>
          <p:cNvSpPr txBox="1">
            <a:spLocks noGrp="1"/>
          </p:cNvSpPr>
          <p:nvPr>
            <p:ph type="subTitle" idx="4294967295"/>
          </p:nvPr>
        </p:nvSpPr>
        <p:spPr>
          <a:xfrm>
            <a:off x="5310046" y="3811295"/>
            <a:ext cx="1453626" cy="797205"/>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8 :</a:t>
            </a:r>
          </a:p>
          <a:p>
            <a:pPr marL="0" lvl="0" indent="0" algn="ctr" rtl="0">
              <a:spcBef>
                <a:spcPts val="0"/>
              </a:spcBef>
              <a:spcAft>
                <a:spcPts val="0"/>
              </a:spcAft>
              <a:buNone/>
            </a:pPr>
            <a:r>
              <a:rPr lang="en" sz="1100" dirty="0"/>
              <a:t>Finalisation de la page de logement </a:t>
            </a:r>
          </a:p>
          <a:p>
            <a:pPr marL="0" lvl="0" indent="0" algn="ctr" rtl="0">
              <a:spcBef>
                <a:spcPts val="0"/>
              </a:spcBef>
              <a:spcAft>
                <a:spcPts val="0"/>
              </a:spcAft>
              <a:buNone/>
            </a:pPr>
            <a:r>
              <a:rPr lang="en" sz="1100" dirty="0"/>
              <a:t> </a:t>
            </a:r>
            <a:endParaRPr sz="1100" dirty="0"/>
          </a:p>
        </p:txBody>
      </p:sp>
      <p:sp>
        <p:nvSpPr>
          <p:cNvPr id="299" name="Google Shape;299;p38"/>
          <p:cNvSpPr/>
          <p:nvPr/>
        </p:nvSpPr>
        <p:spPr>
          <a:xfrm>
            <a:off x="15872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35157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54441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3726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800900"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485891"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8"/>
          <p:cNvSpPr/>
          <p:nvPr/>
        </p:nvSpPr>
        <p:spPr>
          <a:xfrm>
            <a:off x="4200492"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5944759" y="349077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38"/>
          <p:cNvCxnSpPr>
            <a:endCxn id="300" idx="2"/>
          </p:cNvCxnSpPr>
          <p:nvPr/>
        </p:nvCxnSpPr>
        <p:spPr>
          <a:xfrm>
            <a:off x="17715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38"/>
          <p:cNvCxnSpPr>
            <a:stCxn id="300" idx="6"/>
            <a:endCxn id="301" idx="2"/>
          </p:cNvCxnSpPr>
          <p:nvPr/>
        </p:nvCxnSpPr>
        <p:spPr>
          <a:xfrm>
            <a:off x="36999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9" name="Google Shape;309;p38"/>
          <p:cNvCxnSpPr>
            <a:stCxn id="301" idx="6"/>
            <a:endCxn id="302" idx="2"/>
          </p:cNvCxnSpPr>
          <p:nvPr/>
        </p:nvCxnSpPr>
        <p:spPr>
          <a:xfrm>
            <a:off x="562839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10" name="Google Shape;310;p38"/>
          <p:cNvCxnSpPr>
            <a:cxnSpLocks/>
          </p:cNvCxnSpPr>
          <p:nvPr/>
        </p:nvCxnSpPr>
        <p:spPr>
          <a:xfrm flipH="1">
            <a:off x="800752" y="1933725"/>
            <a:ext cx="6755949" cy="1651300"/>
          </a:xfrm>
          <a:prstGeom prst="bentConnector5">
            <a:avLst>
              <a:gd name="adj1" fmla="val -10998"/>
              <a:gd name="adj2" fmla="val 56345"/>
              <a:gd name="adj3" fmla="val 103384"/>
            </a:avLst>
          </a:prstGeom>
          <a:noFill/>
          <a:ln w="9525" cap="flat" cmpd="sng">
            <a:solidFill>
              <a:schemeClr val="dk1"/>
            </a:solidFill>
            <a:prstDash val="solid"/>
            <a:round/>
            <a:headEnd type="none" w="med" len="med"/>
            <a:tailEnd type="none" w="med" len="med"/>
          </a:ln>
        </p:spPr>
      </p:cxnSp>
      <p:cxnSp>
        <p:nvCxnSpPr>
          <p:cNvPr id="311" name="Google Shape;311;p38"/>
          <p:cNvCxnSpPr>
            <a:stCxn id="303" idx="6"/>
            <a:endCxn id="304" idx="2"/>
          </p:cNvCxnSpPr>
          <p:nvPr/>
        </p:nvCxnSpPr>
        <p:spPr>
          <a:xfrm>
            <a:off x="985100" y="3585025"/>
            <a:ext cx="1500791" cy="0"/>
          </a:xfrm>
          <a:prstGeom prst="straightConnector1">
            <a:avLst/>
          </a:prstGeom>
          <a:noFill/>
          <a:ln w="9525" cap="flat" cmpd="sng">
            <a:solidFill>
              <a:schemeClr val="dk1"/>
            </a:solidFill>
            <a:prstDash val="solid"/>
            <a:round/>
            <a:headEnd type="none" w="med" len="med"/>
            <a:tailEnd type="none" w="med" len="med"/>
          </a:ln>
        </p:spPr>
      </p:cxnSp>
      <p:cxnSp>
        <p:nvCxnSpPr>
          <p:cNvPr id="312" name="Google Shape;312;p38"/>
          <p:cNvCxnSpPr>
            <a:stCxn id="304" idx="6"/>
            <a:endCxn id="305" idx="2"/>
          </p:cNvCxnSpPr>
          <p:nvPr/>
        </p:nvCxnSpPr>
        <p:spPr>
          <a:xfrm>
            <a:off x="2670091" y="3585025"/>
            <a:ext cx="1530401" cy="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38"/>
          <p:cNvCxnSpPr>
            <a:stCxn id="305" idx="6"/>
            <a:endCxn id="306" idx="2"/>
          </p:cNvCxnSpPr>
          <p:nvPr/>
        </p:nvCxnSpPr>
        <p:spPr>
          <a:xfrm flipV="1">
            <a:off x="4384692" y="3582875"/>
            <a:ext cx="1560067" cy="2150"/>
          </a:xfrm>
          <a:prstGeom prst="straightConnector1">
            <a:avLst/>
          </a:prstGeom>
          <a:noFill/>
          <a:ln w="9525" cap="flat" cmpd="sng">
            <a:solidFill>
              <a:schemeClr val="dk1"/>
            </a:solidFill>
            <a:prstDash val="solid"/>
            <a:round/>
            <a:headEnd type="none" w="med" len="med"/>
            <a:tailEnd type="none" w="med" len="med"/>
          </a:ln>
        </p:spPr>
      </p:cxnSp>
      <p:sp>
        <p:nvSpPr>
          <p:cNvPr id="314" name="Google Shape;314;p38"/>
          <p:cNvSpPr/>
          <p:nvPr/>
        </p:nvSpPr>
        <p:spPr>
          <a:xfrm rot="10800000">
            <a:off x="6090957" y="-354729"/>
            <a:ext cx="1330200" cy="13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8"/>
          <p:cNvGrpSpPr/>
          <p:nvPr/>
        </p:nvGrpSpPr>
        <p:grpSpPr>
          <a:xfrm rot="-10799782">
            <a:off x="6711675" y="-998219"/>
            <a:ext cx="1717314" cy="1717571"/>
            <a:chOff x="3776125" y="1393425"/>
            <a:chExt cx="1088975" cy="1089000"/>
          </a:xfrm>
        </p:grpSpPr>
        <p:sp>
          <p:nvSpPr>
            <p:cNvPr id="316" name="Google Shape;316;p38"/>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8"/>
          <p:cNvSpPr/>
          <p:nvPr/>
        </p:nvSpPr>
        <p:spPr>
          <a:xfrm>
            <a:off x="8666941" y="474925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26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Google Shape;209;p32"/>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Étape 3  :</a:t>
            </a:r>
            <a:endParaRPr dirty="0"/>
          </a:p>
        </p:txBody>
      </p:sp>
      <p:sp>
        <p:nvSpPr>
          <p:cNvPr id="214" name="Google Shape;214;p32"/>
          <p:cNvSpPr/>
          <p:nvPr/>
        </p:nvSpPr>
        <p:spPr>
          <a:xfrm>
            <a:off x="8257300" y="65410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Image 20">
            <a:extLst>
              <a:ext uri="{FF2B5EF4-FFF2-40B4-BE49-F238E27FC236}">
                <a16:creationId xmlns:a16="http://schemas.microsoft.com/office/drawing/2014/main" id="{DE24C827-EF6B-E600-A10F-92980ACBA731}"/>
              </a:ext>
            </a:extLst>
          </p:cNvPr>
          <p:cNvPicPr>
            <a:picLocks noChangeAspect="1"/>
          </p:cNvPicPr>
          <p:nvPr/>
        </p:nvPicPr>
        <p:blipFill>
          <a:blip r:embed="rId3"/>
          <a:srcRect t="25284" b="23227"/>
          <a:stretch/>
        </p:blipFill>
        <p:spPr>
          <a:xfrm>
            <a:off x="1514207" y="2019299"/>
            <a:ext cx="6115586" cy="1152525"/>
          </a:xfrm>
          <a:prstGeom prst="rect">
            <a:avLst/>
          </a:prstGeom>
        </p:spPr>
      </p:pic>
    </p:spTree>
    <p:extLst>
      <p:ext uri="{BB962C8B-B14F-4D97-AF65-F5344CB8AC3E}">
        <p14:creationId xmlns:p14="http://schemas.microsoft.com/office/powerpoint/2010/main" val="338130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Étapes :</a:t>
            </a:r>
            <a:endParaRPr dirty="0"/>
          </a:p>
        </p:txBody>
      </p:sp>
      <p:sp>
        <p:nvSpPr>
          <p:cNvPr id="291" name="Google Shape;291;p38"/>
          <p:cNvSpPr txBox="1">
            <a:spLocks noGrp="1"/>
          </p:cNvSpPr>
          <p:nvPr>
            <p:ph type="subTitle" idx="4294967295"/>
          </p:nvPr>
        </p:nvSpPr>
        <p:spPr>
          <a:xfrm>
            <a:off x="909966" y="2064405"/>
            <a:ext cx="1538866"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1 :</a:t>
            </a:r>
          </a:p>
          <a:p>
            <a:pPr marL="0" lvl="0" indent="0" algn="ctr" rtl="0">
              <a:spcBef>
                <a:spcPts val="0"/>
              </a:spcBef>
              <a:spcAft>
                <a:spcPts val="0"/>
              </a:spcAft>
              <a:buNone/>
            </a:pPr>
            <a:r>
              <a:rPr lang="en" sz="1100" dirty="0"/>
              <a:t>Initialisation du projet</a:t>
            </a:r>
            <a:endParaRPr sz="1100" dirty="0"/>
          </a:p>
        </p:txBody>
      </p:sp>
      <p:sp>
        <p:nvSpPr>
          <p:cNvPr id="292" name="Google Shape;292;p38"/>
          <p:cNvSpPr txBox="1">
            <a:spLocks noGrp="1"/>
          </p:cNvSpPr>
          <p:nvPr>
            <p:ph type="subTitle" idx="4294967295"/>
          </p:nvPr>
        </p:nvSpPr>
        <p:spPr>
          <a:xfrm>
            <a:off x="3015192" y="2064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2 : </a:t>
            </a:r>
          </a:p>
          <a:p>
            <a:pPr marL="0" lvl="0" indent="0" algn="ctr" rtl="0">
              <a:spcBef>
                <a:spcPts val="0"/>
              </a:spcBef>
              <a:spcAft>
                <a:spcPts val="0"/>
              </a:spcAft>
              <a:buNone/>
            </a:pPr>
            <a:r>
              <a:rPr lang="en" sz="1100" dirty="0"/>
              <a:t>Ajout du React Router</a:t>
            </a:r>
            <a:endParaRPr sz="1100" dirty="0"/>
          </a:p>
        </p:txBody>
      </p:sp>
      <p:sp>
        <p:nvSpPr>
          <p:cNvPr id="293" name="Google Shape;293;p38"/>
          <p:cNvSpPr txBox="1">
            <a:spLocks noGrp="1"/>
          </p:cNvSpPr>
          <p:nvPr>
            <p:ph type="subTitle" idx="4294967295"/>
          </p:nvPr>
        </p:nvSpPr>
        <p:spPr>
          <a:xfrm>
            <a:off x="4943659" y="2064404"/>
            <a:ext cx="1185300" cy="719946"/>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3 : </a:t>
            </a:r>
          </a:p>
          <a:p>
            <a:pPr marL="0" lvl="0" indent="0" algn="ctr" rtl="0">
              <a:spcBef>
                <a:spcPts val="0"/>
              </a:spcBef>
              <a:spcAft>
                <a:spcPts val="0"/>
              </a:spcAft>
              <a:buNone/>
            </a:pPr>
            <a:r>
              <a:rPr lang="en" sz="1100" dirty="0"/>
              <a:t>Mise en place du routage</a:t>
            </a:r>
            <a:endParaRPr sz="1100" dirty="0"/>
          </a:p>
        </p:txBody>
      </p:sp>
      <p:sp>
        <p:nvSpPr>
          <p:cNvPr id="294" name="Google Shape;294;p38"/>
          <p:cNvSpPr txBox="1">
            <a:spLocks noGrp="1"/>
          </p:cNvSpPr>
          <p:nvPr>
            <p:ph type="subTitle" idx="4294967295"/>
          </p:nvPr>
        </p:nvSpPr>
        <p:spPr>
          <a:xfrm>
            <a:off x="6883985" y="2061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solidFill>
              </a:rPr>
              <a:t>4 :</a:t>
            </a:r>
          </a:p>
          <a:p>
            <a:pPr marL="0" lvl="0" indent="0" algn="ctr" rtl="0">
              <a:spcBef>
                <a:spcPts val="0"/>
              </a:spcBef>
              <a:spcAft>
                <a:spcPts val="0"/>
              </a:spcAft>
              <a:buNone/>
            </a:pPr>
            <a:r>
              <a:rPr lang="en" sz="1100" b="1" dirty="0">
                <a:solidFill>
                  <a:schemeClr val="bg1"/>
                </a:solidFill>
              </a:rPr>
              <a:t>Création de la page d’accueil </a:t>
            </a:r>
            <a:endParaRPr sz="1100" b="1" dirty="0">
              <a:solidFill>
                <a:schemeClr val="bg1"/>
              </a:solidFill>
            </a:endParaRPr>
          </a:p>
        </p:txBody>
      </p:sp>
      <p:sp>
        <p:nvSpPr>
          <p:cNvPr id="295" name="Google Shape;295;p38"/>
          <p:cNvSpPr txBox="1">
            <a:spLocks noGrp="1"/>
          </p:cNvSpPr>
          <p:nvPr>
            <p:ph type="subTitle" idx="4294967295"/>
          </p:nvPr>
        </p:nvSpPr>
        <p:spPr>
          <a:xfrm>
            <a:off x="300350"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5 : </a:t>
            </a:r>
          </a:p>
          <a:p>
            <a:pPr marL="0" lvl="0" indent="0" algn="ctr" rtl="0">
              <a:spcBef>
                <a:spcPts val="0"/>
              </a:spcBef>
              <a:spcAft>
                <a:spcPts val="0"/>
              </a:spcAft>
              <a:buNone/>
            </a:pPr>
            <a:r>
              <a:rPr lang="en" sz="1100" dirty="0"/>
              <a:t>Création de la page À Propos </a:t>
            </a:r>
            <a:endParaRPr sz="1100" dirty="0"/>
          </a:p>
        </p:txBody>
      </p:sp>
      <p:sp>
        <p:nvSpPr>
          <p:cNvPr id="296" name="Google Shape;296;p38"/>
          <p:cNvSpPr txBox="1">
            <a:spLocks noGrp="1"/>
          </p:cNvSpPr>
          <p:nvPr>
            <p:ph type="subTitle" idx="4294967295"/>
          </p:nvPr>
        </p:nvSpPr>
        <p:spPr>
          <a:xfrm>
            <a:off x="2010353"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6 :</a:t>
            </a:r>
          </a:p>
          <a:p>
            <a:pPr marL="0" lvl="0" indent="0" algn="ctr" rtl="0">
              <a:spcBef>
                <a:spcPts val="0"/>
              </a:spcBef>
              <a:spcAft>
                <a:spcPts val="0"/>
              </a:spcAft>
              <a:buNone/>
            </a:pPr>
            <a:r>
              <a:rPr lang="en" sz="1100" dirty="0"/>
              <a:t>Création de la page d’erreur </a:t>
            </a:r>
            <a:endParaRPr sz="1100" dirty="0"/>
          </a:p>
        </p:txBody>
      </p:sp>
      <p:sp>
        <p:nvSpPr>
          <p:cNvPr id="297" name="Google Shape;297;p38"/>
          <p:cNvSpPr txBox="1">
            <a:spLocks noGrp="1"/>
          </p:cNvSpPr>
          <p:nvPr>
            <p:ph type="subTitle" idx="4294967295"/>
          </p:nvPr>
        </p:nvSpPr>
        <p:spPr>
          <a:xfrm>
            <a:off x="3720356"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7 :</a:t>
            </a:r>
          </a:p>
          <a:p>
            <a:pPr marL="0" lvl="0" indent="0" algn="ctr" rtl="0">
              <a:spcBef>
                <a:spcPts val="0"/>
              </a:spcBef>
              <a:spcAft>
                <a:spcPts val="0"/>
              </a:spcAft>
              <a:buNone/>
            </a:pPr>
            <a:r>
              <a:rPr lang="en" sz="1100" dirty="0"/>
              <a:t>Création du carrousel </a:t>
            </a:r>
            <a:endParaRPr sz="1100" dirty="0"/>
          </a:p>
        </p:txBody>
      </p:sp>
      <p:sp>
        <p:nvSpPr>
          <p:cNvPr id="298" name="Google Shape;298;p38"/>
          <p:cNvSpPr txBox="1">
            <a:spLocks noGrp="1"/>
          </p:cNvSpPr>
          <p:nvPr>
            <p:ph type="subTitle" idx="4294967295"/>
          </p:nvPr>
        </p:nvSpPr>
        <p:spPr>
          <a:xfrm>
            <a:off x="5310046" y="3811295"/>
            <a:ext cx="1453626" cy="797205"/>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8 :</a:t>
            </a:r>
          </a:p>
          <a:p>
            <a:pPr marL="0" lvl="0" indent="0" algn="ctr" rtl="0">
              <a:spcBef>
                <a:spcPts val="0"/>
              </a:spcBef>
              <a:spcAft>
                <a:spcPts val="0"/>
              </a:spcAft>
              <a:buNone/>
            </a:pPr>
            <a:r>
              <a:rPr lang="en" sz="1100" dirty="0"/>
              <a:t>Finalisation de la page de logement </a:t>
            </a:r>
          </a:p>
          <a:p>
            <a:pPr marL="0" lvl="0" indent="0" algn="ctr" rtl="0">
              <a:spcBef>
                <a:spcPts val="0"/>
              </a:spcBef>
              <a:spcAft>
                <a:spcPts val="0"/>
              </a:spcAft>
              <a:buNone/>
            </a:pPr>
            <a:r>
              <a:rPr lang="en" sz="1100" dirty="0"/>
              <a:t> </a:t>
            </a:r>
            <a:endParaRPr sz="1100" dirty="0"/>
          </a:p>
        </p:txBody>
      </p:sp>
      <p:sp>
        <p:nvSpPr>
          <p:cNvPr id="299" name="Google Shape;299;p38"/>
          <p:cNvSpPr/>
          <p:nvPr/>
        </p:nvSpPr>
        <p:spPr>
          <a:xfrm>
            <a:off x="15872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35157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54441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3726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800900"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485891"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8"/>
          <p:cNvSpPr/>
          <p:nvPr/>
        </p:nvSpPr>
        <p:spPr>
          <a:xfrm>
            <a:off x="4200492"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5944759" y="349077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38"/>
          <p:cNvCxnSpPr>
            <a:endCxn id="300" idx="2"/>
          </p:cNvCxnSpPr>
          <p:nvPr/>
        </p:nvCxnSpPr>
        <p:spPr>
          <a:xfrm>
            <a:off x="17715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38"/>
          <p:cNvCxnSpPr>
            <a:stCxn id="300" idx="6"/>
            <a:endCxn id="301" idx="2"/>
          </p:cNvCxnSpPr>
          <p:nvPr/>
        </p:nvCxnSpPr>
        <p:spPr>
          <a:xfrm>
            <a:off x="36999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9" name="Google Shape;309;p38"/>
          <p:cNvCxnSpPr>
            <a:stCxn id="301" idx="6"/>
            <a:endCxn id="302" idx="2"/>
          </p:cNvCxnSpPr>
          <p:nvPr/>
        </p:nvCxnSpPr>
        <p:spPr>
          <a:xfrm>
            <a:off x="562839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10" name="Google Shape;310;p38"/>
          <p:cNvCxnSpPr>
            <a:cxnSpLocks/>
          </p:cNvCxnSpPr>
          <p:nvPr/>
        </p:nvCxnSpPr>
        <p:spPr>
          <a:xfrm flipH="1">
            <a:off x="800752" y="1933725"/>
            <a:ext cx="6755949" cy="1651300"/>
          </a:xfrm>
          <a:prstGeom prst="bentConnector5">
            <a:avLst>
              <a:gd name="adj1" fmla="val -10998"/>
              <a:gd name="adj2" fmla="val 56345"/>
              <a:gd name="adj3" fmla="val 103384"/>
            </a:avLst>
          </a:prstGeom>
          <a:noFill/>
          <a:ln w="9525" cap="flat" cmpd="sng">
            <a:solidFill>
              <a:schemeClr val="dk1"/>
            </a:solidFill>
            <a:prstDash val="solid"/>
            <a:round/>
            <a:headEnd type="none" w="med" len="med"/>
            <a:tailEnd type="none" w="med" len="med"/>
          </a:ln>
        </p:spPr>
      </p:cxnSp>
      <p:cxnSp>
        <p:nvCxnSpPr>
          <p:cNvPr id="311" name="Google Shape;311;p38"/>
          <p:cNvCxnSpPr>
            <a:stCxn id="303" idx="6"/>
            <a:endCxn id="304" idx="2"/>
          </p:cNvCxnSpPr>
          <p:nvPr/>
        </p:nvCxnSpPr>
        <p:spPr>
          <a:xfrm>
            <a:off x="985100" y="3585025"/>
            <a:ext cx="1500791" cy="0"/>
          </a:xfrm>
          <a:prstGeom prst="straightConnector1">
            <a:avLst/>
          </a:prstGeom>
          <a:noFill/>
          <a:ln w="9525" cap="flat" cmpd="sng">
            <a:solidFill>
              <a:schemeClr val="dk1"/>
            </a:solidFill>
            <a:prstDash val="solid"/>
            <a:round/>
            <a:headEnd type="none" w="med" len="med"/>
            <a:tailEnd type="none" w="med" len="med"/>
          </a:ln>
        </p:spPr>
      </p:cxnSp>
      <p:cxnSp>
        <p:nvCxnSpPr>
          <p:cNvPr id="312" name="Google Shape;312;p38"/>
          <p:cNvCxnSpPr>
            <a:stCxn id="304" idx="6"/>
            <a:endCxn id="305" idx="2"/>
          </p:cNvCxnSpPr>
          <p:nvPr/>
        </p:nvCxnSpPr>
        <p:spPr>
          <a:xfrm>
            <a:off x="2670091" y="3585025"/>
            <a:ext cx="1530401" cy="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38"/>
          <p:cNvCxnSpPr>
            <a:stCxn id="305" idx="6"/>
            <a:endCxn id="306" idx="2"/>
          </p:cNvCxnSpPr>
          <p:nvPr/>
        </p:nvCxnSpPr>
        <p:spPr>
          <a:xfrm flipV="1">
            <a:off x="4384692" y="3582875"/>
            <a:ext cx="1560067" cy="2150"/>
          </a:xfrm>
          <a:prstGeom prst="straightConnector1">
            <a:avLst/>
          </a:prstGeom>
          <a:noFill/>
          <a:ln w="9525" cap="flat" cmpd="sng">
            <a:solidFill>
              <a:schemeClr val="dk1"/>
            </a:solidFill>
            <a:prstDash val="solid"/>
            <a:round/>
            <a:headEnd type="none" w="med" len="med"/>
            <a:tailEnd type="none" w="med" len="med"/>
          </a:ln>
        </p:spPr>
      </p:cxnSp>
      <p:sp>
        <p:nvSpPr>
          <p:cNvPr id="314" name="Google Shape;314;p38"/>
          <p:cNvSpPr/>
          <p:nvPr/>
        </p:nvSpPr>
        <p:spPr>
          <a:xfrm rot="10800000">
            <a:off x="6090957" y="-354729"/>
            <a:ext cx="1330200" cy="13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8"/>
          <p:cNvGrpSpPr/>
          <p:nvPr/>
        </p:nvGrpSpPr>
        <p:grpSpPr>
          <a:xfrm rot="-10799782">
            <a:off x="6711675" y="-998219"/>
            <a:ext cx="1717314" cy="1717571"/>
            <a:chOff x="3776125" y="1393425"/>
            <a:chExt cx="1088975" cy="1089000"/>
          </a:xfrm>
        </p:grpSpPr>
        <p:sp>
          <p:nvSpPr>
            <p:cNvPr id="316" name="Google Shape;316;p38"/>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8"/>
          <p:cNvSpPr/>
          <p:nvPr/>
        </p:nvSpPr>
        <p:spPr>
          <a:xfrm>
            <a:off x="8666941" y="474925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09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33"/>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Étape 4 :</a:t>
            </a:r>
            <a:endParaRPr dirty="0"/>
          </a:p>
        </p:txBody>
      </p:sp>
      <p:sp>
        <p:nvSpPr>
          <p:cNvPr id="221" name="Google Shape;221;p33"/>
          <p:cNvSpPr txBox="1">
            <a:spLocks noGrp="1"/>
          </p:cNvSpPr>
          <p:nvPr>
            <p:ph type="subTitle" idx="2"/>
          </p:nvPr>
        </p:nvSpPr>
        <p:spPr>
          <a:xfrm>
            <a:off x="715100" y="1985225"/>
            <a:ext cx="2971315"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Création du composant </a:t>
            </a:r>
          </a:p>
          <a:p>
            <a:pPr marL="0" lvl="0" indent="0" algn="ctr" rtl="0">
              <a:spcBef>
                <a:spcPts val="0"/>
              </a:spcBef>
              <a:spcAft>
                <a:spcPts val="0"/>
              </a:spcAft>
              <a:buNone/>
            </a:pPr>
            <a:r>
              <a:rPr lang="en" b="1" dirty="0">
                <a:solidFill>
                  <a:schemeClr val="accent1"/>
                </a:solidFill>
              </a:rPr>
              <a:t>Header</a:t>
            </a:r>
            <a:endParaRPr b="1" dirty="0">
              <a:solidFill>
                <a:schemeClr val="accent1"/>
              </a:solidFill>
            </a:endParaRPr>
          </a:p>
        </p:txBody>
      </p:sp>
      <p:sp>
        <p:nvSpPr>
          <p:cNvPr id="223" name="Google Shape;223;p33"/>
          <p:cNvSpPr txBox="1">
            <a:spLocks noGrp="1"/>
          </p:cNvSpPr>
          <p:nvPr>
            <p:ph type="subTitle" idx="4"/>
          </p:nvPr>
        </p:nvSpPr>
        <p:spPr>
          <a:xfrm>
            <a:off x="4919681" y="1985225"/>
            <a:ext cx="2971315"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Création du composant </a:t>
            </a:r>
            <a:r>
              <a:rPr lang="en" b="1" dirty="0">
                <a:solidFill>
                  <a:schemeClr val="accent1"/>
                </a:solidFill>
              </a:rPr>
              <a:t>Banner</a:t>
            </a:r>
            <a:endParaRPr b="1" dirty="0">
              <a:solidFill>
                <a:schemeClr val="accent1"/>
              </a:solidFill>
            </a:endParaRPr>
          </a:p>
        </p:txBody>
      </p:sp>
      <p:sp>
        <p:nvSpPr>
          <p:cNvPr id="225" name="Google Shape;225;p33"/>
          <p:cNvSpPr txBox="1">
            <a:spLocks noGrp="1"/>
          </p:cNvSpPr>
          <p:nvPr>
            <p:ph type="subTitle" idx="6"/>
          </p:nvPr>
        </p:nvSpPr>
        <p:spPr>
          <a:xfrm>
            <a:off x="5200788" y="3434775"/>
            <a:ext cx="24091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Création des </a:t>
            </a:r>
            <a:r>
              <a:rPr lang="en" b="1" dirty="0">
                <a:solidFill>
                  <a:schemeClr val="accent1"/>
                </a:solidFill>
              </a:rPr>
              <a:t>Cards</a:t>
            </a:r>
            <a:endParaRPr b="1" dirty="0">
              <a:solidFill>
                <a:schemeClr val="accent1"/>
              </a:solidFill>
            </a:endParaRPr>
          </a:p>
        </p:txBody>
      </p:sp>
      <p:sp>
        <p:nvSpPr>
          <p:cNvPr id="227" name="Google Shape;227;p33"/>
          <p:cNvSpPr txBox="1">
            <a:spLocks noGrp="1"/>
          </p:cNvSpPr>
          <p:nvPr>
            <p:ph type="subTitle" idx="8"/>
          </p:nvPr>
        </p:nvSpPr>
        <p:spPr>
          <a:xfrm>
            <a:off x="1143502" y="3434775"/>
            <a:ext cx="211451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Parser le fichier </a:t>
            </a:r>
          </a:p>
          <a:p>
            <a:pPr marL="0" lvl="0" indent="0" algn="ctr" rtl="0">
              <a:spcBef>
                <a:spcPts val="0"/>
              </a:spcBef>
              <a:spcAft>
                <a:spcPts val="0"/>
              </a:spcAft>
              <a:buNone/>
            </a:pPr>
            <a:r>
              <a:rPr lang="en" b="1" dirty="0">
                <a:solidFill>
                  <a:schemeClr val="accent1"/>
                </a:solidFill>
              </a:rPr>
              <a:t>JSON</a:t>
            </a:r>
            <a:endParaRPr b="1" dirty="0">
              <a:solidFill>
                <a:schemeClr val="accent1"/>
              </a:solidFill>
            </a:endParaRPr>
          </a:p>
        </p:txBody>
      </p:sp>
      <p:sp>
        <p:nvSpPr>
          <p:cNvPr id="228" name="Google Shape;228;p33"/>
          <p:cNvSpPr/>
          <p:nvPr/>
        </p:nvSpPr>
        <p:spPr>
          <a:xfrm>
            <a:off x="8257300" y="65410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67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Étapes :</a:t>
            </a:r>
            <a:endParaRPr dirty="0"/>
          </a:p>
        </p:txBody>
      </p:sp>
      <p:sp>
        <p:nvSpPr>
          <p:cNvPr id="291" name="Google Shape;291;p38"/>
          <p:cNvSpPr txBox="1">
            <a:spLocks noGrp="1"/>
          </p:cNvSpPr>
          <p:nvPr>
            <p:ph type="subTitle" idx="4294967295"/>
          </p:nvPr>
        </p:nvSpPr>
        <p:spPr>
          <a:xfrm>
            <a:off x="909966" y="2064405"/>
            <a:ext cx="1538866"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1 :</a:t>
            </a:r>
          </a:p>
          <a:p>
            <a:pPr marL="0" lvl="0" indent="0" algn="ctr" rtl="0">
              <a:spcBef>
                <a:spcPts val="0"/>
              </a:spcBef>
              <a:spcAft>
                <a:spcPts val="0"/>
              </a:spcAft>
              <a:buNone/>
            </a:pPr>
            <a:r>
              <a:rPr lang="en" sz="1100" dirty="0"/>
              <a:t>Initialisation du projet</a:t>
            </a:r>
            <a:endParaRPr sz="1100" dirty="0"/>
          </a:p>
        </p:txBody>
      </p:sp>
      <p:sp>
        <p:nvSpPr>
          <p:cNvPr id="292" name="Google Shape;292;p38"/>
          <p:cNvSpPr txBox="1">
            <a:spLocks noGrp="1"/>
          </p:cNvSpPr>
          <p:nvPr>
            <p:ph type="subTitle" idx="4294967295"/>
          </p:nvPr>
        </p:nvSpPr>
        <p:spPr>
          <a:xfrm>
            <a:off x="3015192" y="2064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2 : </a:t>
            </a:r>
          </a:p>
          <a:p>
            <a:pPr marL="0" lvl="0" indent="0" algn="ctr" rtl="0">
              <a:spcBef>
                <a:spcPts val="0"/>
              </a:spcBef>
              <a:spcAft>
                <a:spcPts val="0"/>
              </a:spcAft>
              <a:buNone/>
            </a:pPr>
            <a:r>
              <a:rPr lang="en" sz="1100" dirty="0"/>
              <a:t>Ajout du React Router</a:t>
            </a:r>
            <a:endParaRPr sz="1100" dirty="0"/>
          </a:p>
        </p:txBody>
      </p:sp>
      <p:sp>
        <p:nvSpPr>
          <p:cNvPr id="293" name="Google Shape;293;p38"/>
          <p:cNvSpPr txBox="1">
            <a:spLocks noGrp="1"/>
          </p:cNvSpPr>
          <p:nvPr>
            <p:ph type="subTitle" idx="4294967295"/>
          </p:nvPr>
        </p:nvSpPr>
        <p:spPr>
          <a:xfrm>
            <a:off x="4943659" y="2064404"/>
            <a:ext cx="1185300" cy="719946"/>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3 : </a:t>
            </a:r>
          </a:p>
          <a:p>
            <a:pPr marL="0" lvl="0" indent="0" algn="ctr" rtl="0">
              <a:spcBef>
                <a:spcPts val="0"/>
              </a:spcBef>
              <a:spcAft>
                <a:spcPts val="0"/>
              </a:spcAft>
              <a:buNone/>
            </a:pPr>
            <a:r>
              <a:rPr lang="en" sz="1100" dirty="0"/>
              <a:t>Mise en place du routage</a:t>
            </a:r>
            <a:endParaRPr sz="1100" dirty="0"/>
          </a:p>
        </p:txBody>
      </p:sp>
      <p:sp>
        <p:nvSpPr>
          <p:cNvPr id="294" name="Google Shape;294;p38"/>
          <p:cNvSpPr txBox="1">
            <a:spLocks noGrp="1"/>
          </p:cNvSpPr>
          <p:nvPr>
            <p:ph type="subTitle" idx="4294967295"/>
          </p:nvPr>
        </p:nvSpPr>
        <p:spPr>
          <a:xfrm>
            <a:off x="6883985" y="2061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4 :</a:t>
            </a:r>
          </a:p>
          <a:p>
            <a:pPr marL="0" lvl="0" indent="0" algn="ctr" rtl="0">
              <a:spcBef>
                <a:spcPts val="0"/>
              </a:spcBef>
              <a:spcAft>
                <a:spcPts val="0"/>
              </a:spcAft>
              <a:buNone/>
            </a:pPr>
            <a:r>
              <a:rPr lang="en" sz="1100" dirty="0"/>
              <a:t>Création de la page d’accueil </a:t>
            </a:r>
            <a:endParaRPr sz="1100" dirty="0"/>
          </a:p>
        </p:txBody>
      </p:sp>
      <p:sp>
        <p:nvSpPr>
          <p:cNvPr id="295" name="Google Shape;295;p38"/>
          <p:cNvSpPr txBox="1">
            <a:spLocks noGrp="1"/>
          </p:cNvSpPr>
          <p:nvPr>
            <p:ph type="subTitle" idx="4294967295"/>
          </p:nvPr>
        </p:nvSpPr>
        <p:spPr>
          <a:xfrm>
            <a:off x="249525" y="3811295"/>
            <a:ext cx="1286949"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solidFill>
              </a:rPr>
              <a:t>5 : </a:t>
            </a:r>
          </a:p>
          <a:p>
            <a:pPr marL="0" lvl="0" indent="0" algn="ctr" rtl="0">
              <a:spcBef>
                <a:spcPts val="0"/>
              </a:spcBef>
              <a:spcAft>
                <a:spcPts val="0"/>
              </a:spcAft>
              <a:buNone/>
            </a:pPr>
            <a:r>
              <a:rPr lang="en" sz="1100" b="1" dirty="0">
                <a:solidFill>
                  <a:schemeClr val="bg1"/>
                </a:solidFill>
              </a:rPr>
              <a:t>Création de la page À Propos </a:t>
            </a:r>
            <a:endParaRPr sz="1100" b="1" dirty="0">
              <a:solidFill>
                <a:schemeClr val="bg1"/>
              </a:solidFill>
            </a:endParaRPr>
          </a:p>
        </p:txBody>
      </p:sp>
      <p:sp>
        <p:nvSpPr>
          <p:cNvPr id="296" name="Google Shape;296;p38"/>
          <p:cNvSpPr txBox="1">
            <a:spLocks noGrp="1"/>
          </p:cNvSpPr>
          <p:nvPr>
            <p:ph type="subTitle" idx="4294967295"/>
          </p:nvPr>
        </p:nvSpPr>
        <p:spPr>
          <a:xfrm>
            <a:off x="2010353"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6 :</a:t>
            </a:r>
          </a:p>
          <a:p>
            <a:pPr marL="0" lvl="0" indent="0" algn="ctr" rtl="0">
              <a:spcBef>
                <a:spcPts val="0"/>
              </a:spcBef>
              <a:spcAft>
                <a:spcPts val="0"/>
              </a:spcAft>
              <a:buNone/>
            </a:pPr>
            <a:r>
              <a:rPr lang="en" sz="1100" dirty="0"/>
              <a:t>Création de la page d’erreur </a:t>
            </a:r>
            <a:endParaRPr sz="1100" dirty="0"/>
          </a:p>
        </p:txBody>
      </p:sp>
      <p:sp>
        <p:nvSpPr>
          <p:cNvPr id="297" name="Google Shape;297;p38"/>
          <p:cNvSpPr txBox="1">
            <a:spLocks noGrp="1"/>
          </p:cNvSpPr>
          <p:nvPr>
            <p:ph type="subTitle" idx="4294967295"/>
          </p:nvPr>
        </p:nvSpPr>
        <p:spPr>
          <a:xfrm>
            <a:off x="3720356"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7 :</a:t>
            </a:r>
          </a:p>
          <a:p>
            <a:pPr marL="0" lvl="0" indent="0" algn="ctr" rtl="0">
              <a:spcBef>
                <a:spcPts val="0"/>
              </a:spcBef>
              <a:spcAft>
                <a:spcPts val="0"/>
              </a:spcAft>
              <a:buNone/>
            </a:pPr>
            <a:r>
              <a:rPr lang="en" sz="1100" dirty="0"/>
              <a:t>Création du carrousel </a:t>
            </a:r>
            <a:endParaRPr sz="1100" dirty="0"/>
          </a:p>
        </p:txBody>
      </p:sp>
      <p:sp>
        <p:nvSpPr>
          <p:cNvPr id="298" name="Google Shape;298;p38"/>
          <p:cNvSpPr txBox="1">
            <a:spLocks noGrp="1"/>
          </p:cNvSpPr>
          <p:nvPr>
            <p:ph type="subTitle" idx="4294967295"/>
          </p:nvPr>
        </p:nvSpPr>
        <p:spPr>
          <a:xfrm>
            <a:off x="5310046" y="3811295"/>
            <a:ext cx="1453626" cy="797205"/>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8 :</a:t>
            </a:r>
          </a:p>
          <a:p>
            <a:pPr marL="0" lvl="0" indent="0" algn="ctr" rtl="0">
              <a:spcBef>
                <a:spcPts val="0"/>
              </a:spcBef>
              <a:spcAft>
                <a:spcPts val="0"/>
              </a:spcAft>
              <a:buNone/>
            </a:pPr>
            <a:r>
              <a:rPr lang="en" sz="1100" dirty="0"/>
              <a:t>Finalisation de la page de logement </a:t>
            </a:r>
          </a:p>
          <a:p>
            <a:pPr marL="0" lvl="0" indent="0" algn="ctr" rtl="0">
              <a:spcBef>
                <a:spcPts val="0"/>
              </a:spcBef>
              <a:spcAft>
                <a:spcPts val="0"/>
              </a:spcAft>
              <a:buNone/>
            </a:pPr>
            <a:r>
              <a:rPr lang="en" sz="1100" dirty="0"/>
              <a:t> </a:t>
            </a:r>
            <a:endParaRPr sz="1100" dirty="0"/>
          </a:p>
        </p:txBody>
      </p:sp>
      <p:sp>
        <p:nvSpPr>
          <p:cNvPr id="299" name="Google Shape;299;p38"/>
          <p:cNvSpPr/>
          <p:nvPr/>
        </p:nvSpPr>
        <p:spPr>
          <a:xfrm>
            <a:off x="15872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35157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54441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3726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800900"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485891"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8"/>
          <p:cNvSpPr/>
          <p:nvPr/>
        </p:nvSpPr>
        <p:spPr>
          <a:xfrm>
            <a:off x="4200492"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5944759" y="349077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38"/>
          <p:cNvCxnSpPr>
            <a:endCxn id="300" idx="2"/>
          </p:cNvCxnSpPr>
          <p:nvPr/>
        </p:nvCxnSpPr>
        <p:spPr>
          <a:xfrm>
            <a:off x="17715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38"/>
          <p:cNvCxnSpPr>
            <a:stCxn id="300" idx="6"/>
            <a:endCxn id="301" idx="2"/>
          </p:cNvCxnSpPr>
          <p:nvPr/>
        </p:nvCxnSpPr>
        <p:spPr>
          <a:xfrm>
            <a:off x="36999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9" name="Google Shape;309;p38"/>
          <p:cNvCxnSpPr>
            <a:stCxn id="301" idx="6"/>
            <a:endCxn id="302" idx="2"/>
          </p:cNvCxnSpPr>
          <p:nvPr/>
        </p:nvCxnSpPr>
        <p:spPr>
          <a:xfrm>
            <a:off x="562839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10" name="Google Shape;310;p38"/>
          <p:cNvCxnSpPr>
            <a:cxnSpLocks/>
          </p:cNvCxnSpPr>
          <p:nvPr/>
        </p:nvCxnSpPr>
        <p:spPr>
          <a:xfrm flipH="1">
            <a:off x="800752" y="1933725"/>
            <a:ext cx="6755949" cy="1651300"/>
          </a:xfrm>
          <a:prstGeom prst="bentConnector5">
            <a:avLst>
              <a:gd name="adj1" fmla="val -10998"/>
              <a:gd name="adj2" fmla="val 56345"/>
              <a:gd name="adj3" fmla="val 103384"/>
            </a:avLst>
          </a:prstGeom>
          <a:noFill/>
          <a:ln w="9525" cap="flat" cmpd="sng">
            <a:solidFill>
              <a:schemeClr val="dk1"/>
            </a:solidFill>
            <a:prstDash val="solid"/>
            <a:round/>
            <a:headEnd type="none" w="med" len="med"/>
            <a:tailEnd type="none" w="med" len="med"/>
          </a:ln>
        </p:spPr>
      </p:cxnSp>
      <p:cxnSp>
        <p:nvCxnSpPr>
          <p:cNvPr id="311" name="Google Shape;311;p38"/>
          <p:cNvCxnSpPr>
            <a:stCxn id="303" idx="6"/>
            <a:endCxn id="304" idx="2"/>
          </p:cNvCxnSpPr>
          <p:nvPr/>
        </p:nvCxnSpPr>
        <p:spPr>
          <a:xfrm>
            <a:off x="985100" y="3585025"/>
            <a:ext cx="1500791" cy="0"/>
          </a:xfrm>
          <a:prstGeom prst="straightConnector1">
            <a:avLst/>
          </a:prstGeom>
          <a:noFill/>
          <a:ln w="9525" cap="flat" cmpd="sng">
            <a:solidFill>
              <a:schemeClr val="dk1"/>
            </a:solidFill>
            <a:prstDash val="solid"/>
            <a:round/>
            <a:headEnd type="none" w="med" len="med"/>
            <a:tailEnd type="none" w="med" len="med"/>
          </a:ln>
        </p:spPr>
      </p:cxnSp>
      <p:cxnSp>
        <p:nvCxnSpPr>
          <p:cNvPr id="312" name="Google Shape;312;p38"/>
          <p:cNvCxnSpPr>
            <a:stCxn id="304" idx="6"/>
            <a:endCxn id="305" idx="2"/>
          </p:cNvCxnSpPr>
          <p:nvPr/>
        </p:nvCxnSpPr>
        <p:spPr>
          <a:xfrm>
            <a:off x="2670091" y="3585025"/>
            <a:ext cx="1530401" cy="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38"/>
          <p:cNvCxnSpPr>
            <a:stCxn id="305" idx="6"/>
            <a:endCxn id="306" idx="2"/>
          </p:cNvCxnSpPr>
          <p:nvPr/>
        </p:nvCxnSpPr>
        <p:spPr>
          <a:xfrm flipV="1">
            <a:off x="4384692" y="3582875"/>
            <a:ext cx="1560067" cy="2150"/>
          </a:xfrm>
          <a:prstGeom prst="straightConnector1">
            <a:avLst/>
          </a:prstGeom>
          <a:noFill/>
          <a:ln w="9525" cap="flat" cmpd="sng">
            <a:solidFill>
              <a:schemeClr val="dk1"/>
            </a:solidFill>
            <a:prstDash val="solid"/>
            <a:round/>
            <a:headEnd type="none" w="med" len="med"/>
            <a:tailEnd type="none" w="med" len="med"/>
          </a:ln>
        </p:spPr>
      </p:cxnSp>
      <p:sp>
        <p:nvSpPr>
          <p:cNvPr id="314" name="Google Shape;314;p38"/>
          <p:cNvSpPr/>
          <p:nvPr/>
        </p:nvSpPr>
        <p:spPr>
          <a:xfrm rot="10800000">
            <a:off x="6090957" y="-354729"/>
            <a:ext cx="1330200" cy="13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8"/>
          <p:cNvGrpSpPr/>
          <p:nvPr/>
        </p:nvGrpSpPr>
        <p:grpSpPr>
          <a:xfrm rot="-10799782">
            <a:off x="6711675" y="-998219"/>
            <a:ext cx="1717314" cy="1717571"/>
            <a:chOff x="3776125" y="1393425"/>
            <a:chExt cx="1088975" cy="1089000"/>
          </a:xfrm>
        </p:grpSpPr>
        <p:sp>
          <p:nvSpPr>
            <p:cNvPr id="316" name="Google Shape;316;p38"/>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8"/>
          <p:cNvSpPr/>
          <p:nvPr/>
        </p:nvSpPr>
        <p:spPr>
          <a:xfrm>
            <a:off x="8666941" y="474925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51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4" name="Google Shape;234;p34"/>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Étape 5 :</a:t>
            </a:r>
            <a:endParaRPr dirty="0"/>
          </a:p>
        </p:txBody>
      </p:sp>
      <p:sp>
        <p:nvSpPr>
          <p:cNvPr id="246" name="Google Shape;246;p34"/>
          <p:cNvSpPr/>
          <p:nvPr/>
        </p:nvSpPr>
        <p:spPr>
          <a:xfrm rot="10800000">
            <a:off x="6090957" y="-354729"/>
            <a:ext cx="1330200" cy="13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34"/>
          <p:cNvGrpSpPr/>
          <p:nvPr/>
        </p:nvGrpSpPr>
        <p:grpSpPr>
          <a:xfrm rot="-10799782">
            <a:off x="6711675" y="-998219"/>
            <a:ext cx="1717314" cy="1717571"/>
            <a:chOff x="3776125" y="1393425"/>
            <a:chExt cx="1088975" cy="1089000"/>
          </a:xfrm>
        </p:grpSpPr>
        <p:sp>
          <p:nvSpPr>
            <p:cNvPr id="248" name="Google Shape;248;p34"/>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 name="Image 35">
            <a:extLst>
              <a:ext uri="{FF2B5EF4-FFF2-40B4-BE49-F238E27FC236}">
                <a16:creationId xmlns:a16="http://schemas.microsoft.com/office/drawing/2014/main" id="{05FE9AB6-0EA7-7049-F7A7-62E7008E90E9}"/>
              </a:ext>
            </a:extLst>
          </p:cNvPr>
          <p:cNvPicPr>
            <a:picLocks noChangeAspect="1"/>
          </p:cNvPicPr>
          <p:nvPr/>
        </p:nvPicPr>
        <p:blipFill>
          <a:blip r:embed="rId3"/>
          <a:stretch>
            <a:fillRect/>
          </a:stretch>
        </p:blipFill>
        <p:spPr>
          <a:xfrm>
            <a:off x="2014448" y="1522068"/>
            <a:ext cx="5115103" cy="2506739"/>
          </a:xfrm>
          <a:prstGeom prst="rect">
            <a:avLst/>
          </a:prstGeom>
        </p:spPr>
      </p:pic>
      <p:sp>
        <p:nvSpPr>
          <p:cNvPr id="37" name="Rectangle 36">
            <a:extLst>
              <a:ext uri="{FF2B5EF4-FFF2-40B4-BE49-F238E27FC236}">
                <a16:creationId xmlns:a16="http://schemas.microsoft.com/office/drawing/2014/main" id="{D8BEC49C-2C02-81AF-5B7F-0B48D74CC03A}"/>
              </a:ext>
            </a:extLst>
          </p:cNvPr>
          <p:cNvSpPr/>
          <p:nvPr/>
        </p:nvSpPr>
        <p:spPr>
          <a:xfrm>
            <a:off x="2114550" y="1638300"/>
            <a:ext cx="2762250" cy="1905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5747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Étapes :</a:t>
            </a:r>
            <a:endParaRPr dirty="0"/>
          </a:p>
        </p:txBody>
      </p:sp>
      <p:sp>
        <p:nvSpPr>
          <p:cNvPr id="291" name="Google Shape;291;p38"/>
          <p:cNvSpPr txBox="1">
            <a:spLocks noGrp="1"/>
          </p:cNvSpPr>
          <p:nvPr>
            <p:ph type="subTitle" idx="4294967295"/>
          </p:nvPr>
        </p:nvSpPr>
        <p:spPr>
          <a:xfrm>
            <a:off x="909966" y="2064405"/>
            <a:ext cx="1538866"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1 :</a:t>
            </a:r>
          </a:p>
          <a:p>
            <a:pPr marL="0" lvl="0" indent="0" algn="ctr" rtl="0">
              <a:spcBef>
                <a:spcPts val="0"/>
              </a:spcBef>
              <a:spcAft>
                <a:spcPts val="0"/>
              </a:spcAft>
              <a:buNone/>
            </a:pPr>
            <a:r>
              <a:rPr lang="en" sz="1100" dirty="0"/>
              <a:t>Initialisation du projet</a:t>
            </a:r>
            <a:endParaRPr sz="1100" dirty="0"/>
          </a:p>
        </p:txBody>
      </p:sp>
      <p:sp>
        <p:nvSpPr>
          <p:cNvPr id="292" name="Google Shape;292;p38"/>
          <p:cNvSpPr txBox="1">
            <a:spLocks noGrp="1"/>
          </p:cNvSpPr>
          <p:nvPr>
            <p:ph type="subTitle" idx="4294967295"/>
          </p:nvPr>
        </p:nvSpPr>
        <p:spPr>
          <a:xfrm>
            <a:off x="3015192" y="2064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2 : </a:t>
            </a:r>
          </a:p>
          <a:p>
            <a:pPr marL="0" lvl="0" indent="0" algn="ctr" rtl="0">
              <a:spcBef>
                <a:spcPts val="0"/>
              </a:spcBef>
              <a:spcAft>
                <a:spcPts val="0"/>
              </a:spcAft>
              <a:buNone/>
            </a:pPr>
            <a:r>
              <a:rPr lang="en" sz="1100" dirty="0"/>
              <a:t>Ajout du React Router</a:t>
            </a:r>
            <a:endParaRPr sz="1100" dirty="0"/>
          </a:p>
        </p:txBody>
      </p:sp>
      <p:sp>
        <p:nvSpPr>
          <p:cNvPr id="293" name="Google Shape;293;p38"/>
          <p:cNvSpPr txBox="1">
            <a:spLocks noGrp="1"/>
          </p:cNvSpPr>
          <p:nvPr>
            <p:ph type="subTitle" idx="4294967295"/>
          </p:nvPr>
        </p:nvSpPr>
        <p:spPr>
          <a:xfrm>
            <a:off x="4943659" y="2064404"/>
            <a:ext cx="1185300" cy="719946"/>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3 : </a:t>
            </a:r>
          </a:p>
          <a:p>
            <a:pPr marL="0" lvl="0" indent="0" algn="ctr" rtl="0">
              <a:spcBef>
                <a:spcPts val="0"/>
              </a:spcBef>
              <a:spcAft>
                <a:spcPts val="0"/>
              </a:spcAft>
              <a:buNone/>
            </a:pPr>
            <a:r>
              <a:rPr lang="en" sz="1100" dirty="0"/>
              <a:t>Mise en place du routage</a:t>
            </a:r>
            <a:endParaRPr sz="1100" dirty="0"/>
          </a:p>
        </p:txBody>
      </p:sp>
      <p:sp>
        <p:nvSpPr>
          <p:cNvPr id="294" name="Google Shape;294;p38"/>
          <p:cNvSpPr txBox="1">
            <a:spLocks noGrp="1"/>
          </p:cNvSpPr>
          <p:nvPr>
            <p:ph type="subTitle" idx="4294967295"/>
          </p:nvPr>
        </p:nvSpPr>
        <p:spPr>
          <a:xfrm>
            <a:off x="6883985" y="2061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4 :</a:t>
            </a:r>
          </a:p>
          <a:p>
            <a:pPr marL="0" lvl="0" indent="0" algn="ctr" rtl="0">
              <a:spcBef>
                <a:spcPts val="0"/>
              </a:spcBef>
              <a:spcAft>
                <a:spcPts val="0"/>
              </a:spcAft>
              <a:buNone/>
            </a:pPr>
            <a:r>
              <a:rPr lang="en" sz="1100" dirty="0"/>
              <a:t>Création de la page d’accueil </a:t>
            </a:r>
            <a:endParaRPr sz="1100" dirty="0"/>
          </a:p>
        </p:txBody>
      </p:sp>
      <p:sp>
        <p:nvSpPr>
          <p:cNvPr id="295" name="Google Shape;295;p38"/>
          <p:cNvSpPr txBox="1">
            <a:spLocks noGrp="1"/>
          </p:cNvSpPr>
          <p:nvPr>
            <p:ph type="subTitle" idx="4294967295"/>
          </p:nvPr>
        </p:nvSpPr>
        <p:spPr>
          <a:xfrm>
            <a:off x="249525" y="3811295"/>
            <a:ext cx="1286949"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5 : </a:t>
            </a:r>
          </a:p>
          <a:p>
            <a:pPr marL="0" lvl="0" indent="0" algn="ctr" rtl="0">
              <a:spcBef>
                <a:spcPts val="0"/>
              </a:spcBef>
              <a:spcAft>
                <a:spcPts val="0"/>
              </a:spcAft>
              <a:buNone/>
            </a:pPr>
            <a:r>
              <a:rPr lang="en" sz="1100" dirty="0">
                <a:solidFill>
                  <a:schemeClr val="tx1"/>
                </a:solidFill>
              </a:rPr>
              <a:t>Création de la page À Propos </a:t>
            </a:r>
            <a:endParaRPr sz="1100" dirty="0">
              <a:solidFill>
                <a:schemeClr val="tx1"/>
              </a:solidFill>
            </a:endParaRPr>
          </a:p>
        </p:txBody>
      </p:sp>
      <p:sp>
        <p:nvSpPr>
          <p:cNvPr id="296" name="Google Shape;296;p38"/>
          <p:cNvSpPr txBox="1">
            <a:spLocks noGrp="1"/>
          </p:cNvSpPr>
          <p:nvPr>
            <p:ph type="subTitle" idx="4294967295"/>
          </p:nvPr>
        </p:nvSpPr>
        <p:spPr>
          <a:xfrm>
            <a:off x="2010353"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solidFill>
              </a:rPr>
              <a:t>6 :</a:t>
            </a:r>
          </a:p>
          <a:p>
            <a:pPr marL="0" lvl="0" indent="0" algn="ctr" rtl="0">
              <a:spcBef>
                <a:spcPts val="0"/>
              </a:spcBef>
              <a:spcAft>
                <a:spcPts val="0"/>
              </a:spcAft>
              <a:buNone/>
            </a:pPr>
            <a:r>
              <a:rPr lang="en" sz="1100" b="1" dirty="0">
                <a:solidFill>
                  <a:schemeClr val="bg1"/>
                </a:solidFill>
              </a:rPr>
              <a:t>Création de la page d’erreur </a:t>
            </a:r>
            <a:endParaRPr sz="1100" b="1" dirty="0">
              <a:solidFill>
                <a:schemeClr val="bg1"/>
              </a:solidFill>
            </a:endParaRPr>
          </a:p>
        </p:txBody>
      </p:sp>
      <p:sp>
        <p:nvSpPr>
          <p:cNvPr id="297" name="Google Shape;297;p38"/>
          <p:cNvSpPr txBox="1">
            <a:spLocks noGrp="1"/>
          </p:cNvSpPr>
          <p:nvPr>
            <p:ph type="subTitle" idx="4294967295"/>
          </p:nvPr>
        </p:nvSpPr>
        <p:spPr>
          <a:xfrm>
            <a:off x="3720356"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7 :</a:t>
            </a:r>
          </a:p>
          <a:p>
            <a:pPr marL="0" lvl="0" indent="0" algn="ctr" rtl="0">
              <a:spcBef>
                <a:spcPts val="0"/>
              </a:spcBef>
              <a:spcAft>
                <a:spcPts val="0"/>
              </a:spcAft>
              <a:buNone/>
            </a:pPr>
            <a:r>
              <a:rPr lang="en" sz="1100" dirty="0"/>
              <a:t>Création du carrousel </a:t>
            </a:r>
            <a:endParaRPr sz="1100" dirty="0"/>
          </a:p>
        </p:txBody>
      </p:sp>
      <p:sp>
        <p:nvSpPr>
          <p:cNvPr id="298" name="Google Shape;298;p38"/>
          <p:cNvSpPr txBox="1">
            <a:spLocks noGrp="1"/>
          </p:cNvSpPr>
          <p:nvPr>
            <p:ph type="subTitle" idx="4294967295"/>
          </p:nvPr>
        </p:nvSpPr>
        <p:spPr>
          <a:xfrm>
            <a:off x="5310046" y="3811295"/>
            <a:ext cx="1453626" cy="797205"/>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8 :</a:t>
            </a:r>
          </a:p>
          <a:p>
            <a:pPr marL="0" lvl="0" indent="0" algn="ctr" rtl="0">
              <a:spcBef>
                <a:spcPts val="0"/>
              </a:spcBef>
              <a:spcAft>
                <a:spcPts val="0"/>
              </a:spcAft>
              <a:buNone/>
            </a:pPr>
            <a:r>
              <a:rPr lang="en" sz="1100" dirty="0"/>
              <a:t>Finalisation de la page de logement </a:t>
            </a:r>
          </a:p>
          <a:p>
            <a:pPr marL="0" lvl="0" indent="0" algn="ctr" rtl="0">
              <a:spcBef>
                <a:spcPts val="0"/>
              </a:spcBef>
              <a:spcAft>
                <a:spcPts val="0"/>
              </a:spcAft>
              <a:buNone/>
            </a:pPr>
            <a:r>
              <a:rPr lang="en" sz="1100" dirty="0"/>
              <a:t> </a:t>
            </a:r>
            <a:endParaRPr sz="1100" dirty="0"/>
          </a:p>
        </p:txBody>
      </p:sp>
      <p:sp>
        <p:nvSpPr>
          <p:cNvPr id="299" name="Google Shape;299;p38"/>
          <p:cNvSpPr/>
          <p:nvPr/>
        </p:nvSpPr>
        <p:spPr>
          <a:xfrm>
            <a:off x="15872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35157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54441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3726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800900"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485891"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8"/>
          <p:cNvSpPr/>
          <p:nvPr/>
        </p:nvSpPr>
        <p:spPr>
          <a:xfrm>
            <a:off x="4200492"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5944759" y="349077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38"/>
          <p:cNvCxnSpPr>
            <a:endCxn id="300" idx="2"/>
          </p:cNvCxnSpPr>
          <p:nvPr/>
        </p:nvCxnSpPr>
        <p:spPr>
          <a:xfrm>
            <a:off x="17715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38"/>
          <p:cNvCxnSpPr>
            <a:stCxn id="300" idx="6"/>
            <a:endCxn id="301" idx="2"/>
          </p:cNvCxnSpPr>
          <p:nvPr/>
        </p:nvCxnSpPr>
        <p:spPr>
          <a:xfrm>
            <a:off x="36999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9" name="Google Shape;309;p38"/>
          <p:cNvCxnSpPr>
            <a:stCxn id="301" idx="6"/>
            <a:endCxn id="302" idx="2"/>
          </p:cNvCxnSpPr>
          <p:nvPr/>
        </p:nvCxnSpPr>
        <p:spPr>
          <a:xfrm>
            <a:off x="562839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10" name="Google Shape;310;p38"/>
          <p:cNvCxnSpPr>
            <a:cxnSpLocks/>
          </p:cNvCxnSpPr>
          <p:nvPr/>
        </p:nvCxnSpPr>
        <p:spPr>
          <a:xfrm flipH="1">
            <a:off x="800752" y="1933725"/>
            <a:ext cx="6755949" cy="1651300"/>
          </a:xfrm>
          <a:prstGeom prst="bentConnector5">
            <a:avLst>
              <a:gd name="adj1" fmla="val -10998"/>
              <a:gd name="adj2" fmla="val 56345"/>
              <a:gd name="adj3" fmla="val 103384"/>
            </a:avLst>
          </a:prstGeom>
          <a:noFill/>
          <a:ln w="9525" cap="flat" cmpd="sng">
            <a:solidFill>
              <a:schemeClr val="dk1"/>
            </a:solidFill>
            <a:prstDash val="solid"/>
            <a:round/>
            <a:headEnd type="none" w="med" len="med"/>
            <a:tailEnd type="none" w="med" len="med"/>
          </a:ln>
        </p:spPr>
      </p:cxnSp>
      <p:cxnSp>
        <p:nvCxnSpPr>
          <p:cNvPr id="311" name="Google Shape;311;p38"/>
          <p:cNvCxnSpPr>
            <a:stCxn id="303" idx="6"/>
            <a:endCxn id="304" idx="2"/>
          </p:cNvCxnSpPr>
          <p:nvPr/>
        </p:nvCxnSpPr>
        <p:spPr>
          <a:xfrm>
            <a:off x="985100" y="3585025"/>
            <a:ext cx="1500791" cy="0"/>
          </a:xfrm>
          <a:prstGeom prst="straightConnector1">
            <a:avLst/>
          </a:prstGeom>
          <a:noFill/>
          <a:ln w="9525" cap="flat" cmpd="sng">
            <a:solidFill>
              <a:schemeClr val="dk1"/>
            </a:solidFill>
            <a:prstDash val="solid"/>
            <a:round/>
            <a:headEnd type="none" w="med" len="med"/>
            <a:tailEnd type="none" w="med" len="med"/>
          </a:ln>
        </p:spPr>
      </p:cxnSp>
      <p:cxnSp>
        <p:nvCxnSpPr>
          <p:cNvPr id="312" name="Google Shape;312;p38"/>
          <p:cNvCxnSpPr>
            <a:stCxn id="304" idx="6"/>
            <a:endCxn id="305" idx="2"/>
          </p:cNvCxnSpPr>
          <p:nvPr/>
        </p:nvCxnSpPr>
        <p:spPr>
          <a:xfrm>
            <a:off x="2670091" y="3585025"/>
            <a:ext cx="1530401" cy="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38"/>
          <p:cNvCxnSpPr>
            <a:stCxn id="305" idx="6"/>
            <a:endCxn id="306" idx="2"/>
          </p:cNvCxnSpPr>
          <p:nvPr/>
        </p:nvCxnSpPr>
        <p:spPr>
          <a:xfrm flipV="1">
            <a:off x="4384692" y="3582875"/>
            <a:ext cx="1560067" cy="2150"/>
          </a:xfrm>
          <a:prstGeom prst="straightConnector1">
            <a:avLst/>
          </a:prstGeom>
          <a:noFill/>
          <a:ln w="9525" cap="flat" cmpd="sng">
            <a:solidFill>
              <a:schemeClr val="dk1"/>
            </a:solidFill>
            <a:prstDash val="solid"/>
            <a:round/>
            <a:headEnd type="none" w="med" len="med"/>
            <a:tailEnd type="none" w="med" len="med"/>
          </a:ln>
        </p:spPr>
      </p:cxnSp>
      <p:sp>
        <p:nvSpPr>
          <p:cNvPr id="314" name="Google Shape;314;p38"/>
          <p:cNvSpPr/>
          <p:nvPr/>
        </p:nvSpPr>
        <p:spPr>
          <a:xfrm rot="10800000">
            <a:off x="6090957" y="-354729"/>
            <a:ext cx="1330200" cy="13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8"/>
          <p:cNvGrpSpPr/>
          <p:nvPr/>
        </p:nvGrpSpPr>
        <p:grpSpPr>
          <a:xfrm rot="-10799782">
            <a:off x="6711675" y="-998219"/>
            <a:ext cx="1717314" cy="1717571"/>
            <a:chOff x="3776125" y="1393425"/>
            <a:chExt cx="1088975" cy="1089000"/>
          </a:xfrm>
        </p:grpSpPr>
        <p:sp>
          <p:nvSpPr>
            <p:cNvPr id="316" name="Google Shape;316;p38"/>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8"/>
          <p:cNvSpPr/>
          <p:nvPr/>
        </p:nvSpPr>
        <p:spPr>
          <a:xfrm>
            <a:off x="8666941" y="474925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988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Étapes :</a:t>
            </a:r>
            <a:endParaRPr dirty="0"/>
          </a:p>
        </p:txBody>
      </p:sp>
      <p:sp>
        <p:nvSpPr>
          <p:cNvPr id="291" name="Google Shape;291;p38"/>
          <p:cNvSpPr txBox="1">
            <a:spLocks noGrp="1"/>
          </p:cNvSpPr>
          <p:nvPr>
            <p:ph type="subTitle" idx="4294967295"/>
          </p:nvPr>
        </p:nvSpPr>
        <p:spPr>
          <a:xfrm>
            <a:off x="909966" y="2064405"/>
            <a:ext cx="1538866"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1 :</a:t>
            </a:r>
          </a:p>
          <a:p>
            <a:pPr marL="0" lvl="0" indent="0" algn="ctr" rtl="0">
              <a:spcBef>
                <a:spcPts val="0"/>
              </a:spcBef>
              <a:spcAft>
                <a:spcPts val="0"/>
              </a:spcAft>
              <a:buNone/>
            </a:pPr>
            <a:r>
              <a:rPr lang="en" sz="1100" dirty="0"/>
              <a:t>Initialisation du projet</a:t>
            </a:r>
            <a:endParaRPr sz="1100" dirty="0"/>
          </a:p>
        </p:txBody>
      </p:sp>
      <p:sp>
        <p:nvSpPr>
          <p:cNvPr id="292" name="Google Shape;292;p38"/>
          <p:cNvSpPr txBox="1">
            <a:spLocks noGrp="1"/>
          </p:cNvSpPr>
          <p:nvPr>
            <p:ph type="subTitle" idx="4294967295"/>
          </p:nvPr>
        </p:nvSpPr>
        <p:spPr>
          <a:xfrm>
            <a:off x="3015192" y="2064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2 : </a:t>
            </a:r>
          </a:p>
          <a:p>
            <a:pPr marL="0" lvl="0" indent="0" algn="ctr" rtl="0">
              <a:spcBef>
                <a:spcPts val="0"/>
              </a:spcBef>
              <a:spcAft>
                <a:spcPts val="0"/>
              </a:spcAft>
              <a:buNone/>
            </a:pPr>
            <a:r>
              <a:rPr lang="en" sz="1100" dirty="0"/>
              <a:t>Ajout du React Router</a:t>
            </a:r>
            <a:endParaRPr sz="1100" dirty="0"/>
          </a:p>
        </p:txBody>
      </p:sp>
      <p:sp>
        <p:nvSpPr>
          <p:cNvPr id="293" name="Google Shape;293;p38"/>
          <p:cNvSpPr txBox="1">
            <a:spLocks noGrp="1"/>
          </p:cNvSpPr>
          <p:nvPr>
            <p:ph type="subTitle" idx="4294967295"/>
          </p:nvPr>
        </p:nvSpPr>
        <p:spPr>
          <a:xfrm>
            <a:off x="4943659" y="2064404"/>
            <a:ext cx="1185300" cy="719946"/>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3 : </a:t>
            </a:r>
          </a:p>
          <a:p>
            <a:pPr marL="0" lvl="0" indent="0" algn="ctr" rtl="0">
              <a:spcBef>
                <a:spcPts val="0"/>
              </a:spcBef>
              <a:spcAft>
                <a:spcPts val="0"/>
              </a:spcAft>
              <a:buNone/>
            </a:pPr>
            <a:r>
              <a:rPr lang="en" sz="1100" dirty="0"/>
              <a:t>Mise en place du routage</a:t>
            </a:r>
            <a:endParaRPr sz="1100" dirty="0"/>
          </a:p>
        </p:txBody>
      </p:sp>
      <p:sp>
        <p:nvSpPr>
          <p:cNvPr id="294" name="Google Shape;294;p38"/>
          <p:cNvSpPr txBox="1">
            <a:spLocks noGrp="1"/>
          </p:cNvSpPr>
          <p:nvPr>
            <p:ph type="subTitle" idx="4294967295"/>
          </p:nvPr>
        </p:nvSpPr>
        <p:spPr>
          <a:xfrm>
            <a:off x="6883985" y="2061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4 :</a:t>
            </a:r>
          </a:p>
          <a:p>
            <a:pPr marL="0" lvl="0" indent="0" algn="ctr" rtl="0">
              <a:spcBef>
                <a:spcPts val="0"/>
              </a:spcBef>
              <a:spcAft>
                <a:spcPts val="0"/>
              </a:spcAft>
              <a:buNone/>
            </a:pPr>
            <a:r>
              <a:rPr lang="en" sz="1100" dirty="0"/>
              <a:t>Création de la page d’accueil </a:t>
            </a:r>
            <a:endParaRPr sz="1100" dirty="0"/>
          </a:p>
        </p:txBody>
      </p:sp>
      <p:sp>
        <p:nvSpPr>
          <p:cNvPr id="295" name="Google Shape;295;p38"/>
          <p:cNvSpPr txBox="1">
            <a:spLocks noGrp="1"/>
          </p:cNvSpPr>
          <p:nvPr>
            <p:ph type="subTitle" idx="4294967295"/>
          </p:nvPr>
        </p:nvSpPr>
        <p:spPr>
          <a:xfrm>
            <a:off x="249525" y="3811295"/>
            <a:ext cx="1286949"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5 : </a:t>
            </a:r>
          </a:p>
          <a:p>
            <a:pPr marL="0" lvl="0" indent="0" algn="ctr" rtl="0">
              <a:spcBef>
                <a:spcPts val="0"/>
              </a:spcBef>
              <a:spcAft>
                <a:spcPts val="0"/>
              </a:spcAft>
              <a:buNone/>
            </a:pPr>
            <a:r>
              <a:rPr lang="en" sz="1100" dirty="0">
                <a:solidFill>
                  <a:schemeClr val="tx1"/>
                </a:solidFill>
              </a:rPr>
              <a:t>Création de la page À Propos </a:t>
            </a:r>
            <a:endParaRPr sz="1100" dirty="0">
              <a:solidFill>
                <a:schemeClr val="tx1"/>
              </a:solidFill>
            </a:endParaRPr>
          </a:p>
        </p:txBody>
      </p:sp>
      <p:sp>
        <p:nvSpPr>
          <p:cNvPr id="296" name="Google Shape;296;p38"/>
          <p:cNvSpPr txBox="1">
            <a:spLocks noGrp="1"/>
          </p:cNvSpPr>
          <p:nvPr>
            <p:ph type="subTitle" idx="4294967295"/>
          </p:nvPr>
        </p:nvSpPr>
        <p:spPr>
          <a:xfrm>
            <a:off x="2010353"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6 :</a:t>
            </a:r>
          </a:p>
          <a:p>
            <a:pPr marL="0" lvl="0" indent="0" algn="ctr" rtl="0">
              <a:spcBef>
                <a:spcPts val="0"/>
              </a:spcBef>
              <a:spcAft>
                <a:spcPts val="0"/>
              </a:spcAft>
              <a:buNone/>
            </a:pPr>
            <a:r>
              <a:rPr lang="en" sz="1100" dirty="0">
                <a:solidFill>
                  <a:schemeClr val="tx1"/>
                </a:solidFill>
              </a:rPr>
              <a:t>Création de la page d’erreur </a:t>
            </a:r>
            <a:endParaRPr sz="1100" dirty="0">
              <a:solidFill>
                <a:schemeClr val="tx1"/>
              </a:solidFill>
            </a:endParaRPr>
          </a:p>
        </p:txBody>
      </p:sp>
      <p:sp>
        <p:nvSpPr>
          <p:cNvPr id="297" name="Google Shape;297;p38"/>
          <p:cNvSpPr txBox="1">
            <a:spLocks noGrp="1"/>
          </p:cNvSpPr>
          <p:nvPr>
            <p:ph type="subTitle" idx="4294967295"/>
          </p:nvPr>
        </p:nvSpPr>
        <p:spPr>
          <a:xfrm>
            <a:off x="3720356"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solidFill>
              </a:rPr>
              <a:t>7 :</a:t>
            </a:r>
          </a:p>
          <a:p>
            <a:pPr marL="0" lvl="0" indent="0" algn="ctr" rtl="0">
              <a:spcBef>
                <a:spcPts val="0"/>
              </a:spcBef>
              <a:spcAft>
                <a:spcPts val="0"/>
              </a:spcAft>
              <a:buNone/>
            </a:pPr>
            <a:r>
              <a:rPr lang="en" sz="1100" b="1" dirty="0">
                <a:solidFill>
                  <a:schemeClr val="bg1"/>
                </a:solidFill>
              </a:rPr>
              <a:t>Création du carrousel </a:t>
            </a:r>
            <a:endParaRPr sz="1100" b="1" dirty="0">
              <a:solidFill>
                <a:schemeClr val="bg1"/>
              </a:solidFill>
            </a:endParaRPr>
          </a:p>
        </p:txBody>
      </p:sp>
      <p:sp>
        <p:nvSpPr>
          <p:cNvPr id="298" name="Google Shape;298;p38"/>
          <p:cNvSpPr txBox="1">
            <a:spLocks noGrp="1"/>
          </p:cNvSpPr>
          <p:nvPr>
            <p:ph type="subTitle" idx="4294967295"/>
          </p:nvPr>
        </p:nvSpPr>
        <p:spPr>
          <a:xfrm>
            <a:off x="5310046" y="3811295"/>
            <a:ext cx="1453626" cy="797205"/>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8 :</a:t>
            </a:r>
          </a:p>
          <a:p>
            <a:pPr marL="0" lvl="0" indent="0" algn="ctr" rtl="0">
              <a:spcBef>
                <a:spcPts val="0"/>
              </a:spcBef>
              <a:spcAft>
                <a:spcPts val="0"/>
              </a:spcAft>
              <a:buNone/>
            </a:pPr>
            <a:r>
              <a:rPr lang="en" sz="1100" dirty="0"/>
              <a:t>Finalisation de la page de logement </a:t>
            </a:r>
          </a:p>
          <a:p>
            <a:pPr marL="0" lvl="0" indent="0" algn="ctr" rtl="0">
              <a:spcBef>
                <a:spcPts val="0"/>
              </a:spcBef>
              <a:spcAft>
                <a:spcPts val="0"/>
              </a:spcAft>
              <a:buNone/>
            </a:pPr>
            <a:r>
              <a:rPr lang="en" sz="1100" dirty="0"/>
              <a:t> </a:t>
            </a:r>
            <a:endParaRPr sz="1100" dirty="0"/>
          </a:p>
        </p:txBody>
      </p:sp>
      <p:sp>
        <p:nvSpPr>
          <p:cNvPr id="299" name="Google Shape;299;p38"/>
          <p:cNvSpPr/>
          <p:nvPr/>
        </p:nvSpPr>
        <p:spPr>
          <a:xfrm>
            <a:off x="15872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35157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54441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3726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800900"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485891"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8"/>
          <p:cNvSpPr/>
          <p:nvPr/>
        </p:nvSpPr>
        <p:spPr>
          <a:xfrm>
            <a:off x="4200492"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5944759" y="349077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38"/>
          <p:cNvCxnSpPr>
            <a:endCxn id="300" idx="2"/>
          </p:cNvCxnSpPr>
          <p:nvPr/>
        </p:nvCxnSpPr>
        <p:spPr>
          <a:xfrm>
            <a:off x="17715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38"/>
          <p:cNvCxnSpPr>
            <a:stCxn id="300" idx="6"/>
            <a:endCxn id="301" idx="2"/>
          </p:cNvCxnSpPr>
          <p:nvPr/>
        </p:nvCxnSpPr>
        <p:spPr>
          <a:xfrm>
            <a:off x="36999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9" name="Google Shape;309;p38"/>
          <p:cNvCxnSpPr>
            <a:stCxn id="301" idx="6"/>
            <a:endCxn id="302" idx="2"/>
          </p:cNvCxnSpPr>
          <p:nvPr/>
        </p:nvCxnSpPr>
        <p:spPr>
          <a:xfrm>
            <a:off x="562839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10" name="Google Shape;310;p38"/>
          <p:cNvCxnSpPr>
            <a:cxnSpLocks/>
          </p:cNvCxnSpPr>
          <p:nvPr/>
        </p:nvCxnSpPr>
        <p:spPr>
          <a:xfrm flipH="1">
            <a:off x="800752" y="1933725"/>
            <a:ext cx="6755949" cy="1651300"/>
          </a:xfrm>
          <a:prstGeom prst="bentConnector5">
            <a:avLst>
              <a:gd name="adj1" fmla="val -10998"/>
              <a:gd name="adj2" fmla="val 56345"/>
              <a:gd name="adj3" fmla="val 103384"/>
            </a:avLst>
          </a:prstGeom>
          <a:noFill/>
          <a:ln w="9525" cap="flat" cmpd="sng">
            <a:solidFill>
              <a:schemeClr val="dk1"/>
            </a:solidFill>
            <a:prstDash val="solid"/>
            <a:round/>
            <a:headEnd type="none" w="med" len="med"/>
            <a:tailEnd type="none" w="med" len="med"/>
          </a:ln>
        </p:spPr>
      </p:cxnSp>
      <p:cxnSp>
        <p:nvCxnSpPr>
          <p:cNvPr id="311" name="Google Shape;311;p38"/>
          <p:cNvCxnSpPr>
            <a:stCxn id="303" idx="6"/>
            <a:endCxn id="304" idx="2"/>
          </p:cNvCxnSpPr>
          <p:nvPr/>
        </p:nvCxnSpPr>
        <p:spPr>
          <a:xfrm>
            <a:off x="985100" y="3585025"/>
            <a:ext cx="1500791" cy="0"/>
          </a:xfrm>
          <a:prstGeom prst="straightConnector1">
            <a:avLst/>
          </a:prstGeom>
          <a:noFill/>
          <a:ln w="9525" cap="flat" cmpd="sng">
            <a:solidFill>
              <a:schemeClr val="dk1"/>
            </a:solidFill>
            <a:prstDash val="solid"/>
            <a:round/>
            <a:headEnd type="none" w="med" len="med"/>
            <a:tailEnd type="none" w="med" len="med"/>
          </a:ln>
        </p:spPr>
      </p:cxnSp>
      <p:cxnSp>
        <p:nvCxnSpPr>
          <p:cNvPr id="312" name="Google Shape;312;p38"/>
          <p:cNvCxnSpPr>
            <a:stCxn id="304" idx="6"/>
            <a:endCxn id="305" idx="2"/>
          </p:cNvCxnSpPr>
          <p:nvPr/>
        </p:nvCxnSpPr>
        <p:spPr>
          <a:xfrm>
            <a:off x="2670091" y="3585025"/>
            <a:ext cx="1530401" cy="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38"/>
          <p:cNvCxnSpPr>
            <a:stCxn id="305" idx="6"/>
            <a:endCxn id="306" idx="2"/>
          </p:cNvCxnSpPr>
          <p:nvPr/>
        </p:nvCxnSpPr>
        <p:spPr>
          <a:xfrm flipV="1">
            <a:off x="4384692" y="3582875"/>
            <a:ext cx="1560067" cy="2150"/>
          </a:xfrm>
          <a:prstGeom prst="straightConnector1">
            <a:avLst/>
          </a:prstGeom>
          <a:noFill/>
          <a:ln w="9525" cap="flat" cmpd="sng">
            <a:solidFill>
              <a:schemeClr val="dk1"/>
            </a:solidFill>
            <a:prstDash val="solid"/>
            <a:round/>
            <a:headEnd type="none" w="med" len="med"/>
            <a:tailEnd type="none" w="med" len="med"/>
          </a:ln>
        </p:spPr>
      </p:cxnSp>
      <p:sp>
        <p:nvSpPr>
          <p:cNvPr id="314" name="Google Shape;314;p38"/>
          <p:cNvSpPr/>
          <p:nvPr/>
        </p:nvSpPr>
        <p:spPr>
          <a:xfrm rot="10800000">
            <a:off x="6090957" y="-354729"/>
            <a:ext cx="1330200" cy="13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8"/>
          <p:cNvGrpSpPr/>
          <p:nvPr/>
        </p:nvGrpSpPr>
        <p:grpSpPr>
          <a:xfrm rot="-10799782">
            <a:off x="6711675" y="-998219"/>
            <a:ext cx="1717314" cy="1717571"/>
            <a:chOff x="3776125" y="1393425"/>
            <a:chExt cx="1088975" cy="1089000"/>
          </a:xfrm>
        </p:grpSpPr>
        <p:sp>
          <p:nvSpPr>
            <p:cNvPr id="316" name="Google Shape;316;p38"/>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8"/>
          <p:cNvSpPr/>
          <p:nvPr/>
        </p:nvSpPr>
        <p:spPr>
          <a:xfrm>
            <a:off x="8666941" y="474925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86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33"/>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Étape 7 :</a:t>
            </a:r>
            <a:endParaRPr dirty="0"/>
          </a:p>
        </p:txBody>
      </p:sp>
      <p:sp>
        <p:nvSpPr>
          <p:cNvPr id="228" name="Google Shape;228;p33"/>
          <p:cNvSpPr/>
          <p:nvPr/>
        </p:nvSpPr>
        <p:spPr>
          <a:xfrm>
            <a:off x="8257300" y="65410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 2">
            <a:extLst>
              <a:ext uri="{FF2B5EF4-FFF2-40B4-BE49-F238E27FC236}">
                <a16:creationId xmlns:a16="http://schemas.microsoft.com/office/drawing/2014/main" id="{8C3448AC-9EF0-8DD0-34AD-C1D4C12909FF}"/>
              </a:ext>
            </a:extLst>
          </p:cNvPr>
          <p:cNvPicPr>
            <a:picLocks noChangeAspect="1"/>
          </p:cNvPicPr>
          <p:nvPr/>
        </p:nvPicPr>
        <p:blipFill>
          <a:blip r:embed="rId3"/>
          <a:stretch>
            <a:fillRect/>
          </a:stretch>
        </p:blipFill>
        <p:spPr>
          <a:xfrm>
            <a:off x="1759515" y="1513539"/>
            <a:ext cx="5624969" cy="2554571"/>
          </a:xfrm>
          <a:prstGeom prst="rect">
            <a:avLst/>
          </a:prstGeom>
        </p:spPr>
      </p:pic>
      <p:cxnSp>
        <p:nvCxnSpPr>
          <p:cNvPr id="5" name="Connecteur droit avec flèche 4">
            <a:extLst>
              <a:ext uri="{FF2B5EF4-FFF2-40B4-BE49-F238E27FC236}">
                <a16:creationId xmlns:a16="http://schemas.microsoft.com/office/drawing/2014/main" id="{2644E56D-6ABB-5A13-930E-1C44C5305DA1}"/>
              </a:ext>
            </a:extLst>
          </p:cNvPr>
          <p:cNvCxnSpPr>
            <a:cxnSpLocks/>
          </p:cNvCxnSpPr>
          <p:nvPr/>
        </p:nvCxnSpPr>
        <p:spPr>
          <a:xfrm>
            <a:off x="8428900" y="4848225"/>
            <a:ext cx="514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886656" y="1919338"/>
            <a:ext cx="6468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none" dirty="0">
                <a:solidFill>
                  <a:schemeClr val="bg1"/>
                </a:solidFill>
              </a:rPr>
              <a:t>01</a:t>
            </a:r>
            <a:endParaRPr b="1" u="none" dirty="0">
              <a:solidFill>
                <a:schemeClr val="bg1"/>
              </a:solidFill>
            </a:endParaRPr>
          </a:p>
        </p:txBody>
      </p:sp>
      <p:sp>
        <p:nvSpPr>
          <p:cNvPr id="153" name="Google Shape;153;p28"/>
          <p:cNvSpPr txBox="1">
            <a:spLocks noGrp="1"/>
          </p:cNvSpPr>
          <p:nvPr>
            <p:ph type="subTitle" idx="1"/>
          </p:nvPr>
        </p:nvSpPr>
        <p:spPr>
          <a:xfrm>
            <a:off x="2154284" y="1922356"/>
            <a:ext cx="19011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Présentation</a:t>
            </a:r>
            <a:endParaRPr dirty="0"/>
          </a:p>
        </p:txBody>
      </p:sp>
      <p:sp>
        <p:nvSpPr>
          <p:cNvPr id="154" name="Google Shape;154;p28"/>
          <p:cNvSpPr txBox="1">
            <a:spLocks noGrp="1"/>
          </p:cNvSpPr>
          <p:nvPr>
            <p:ph type="title" idx="2"/>
          </p:nvPr>
        </p:nvSpPr>
        <p:spPr>
          <a:xfrm>
            <a:off x="715100" y="535000"/>
            <a:ext cx="38568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55" name="Google Shape;155;p28"/>
          <p:cNvSpPr txBox="1">
            <a:spLocks noGrp="1"/>
          </p:cNvSpPr>
          <p:nvPr>
            <p:ph type="title" idx="3"/>
          </p:nvPr>
        </p:nvSpPr>
        <p:spPr>
          <a:xfrm>
            <a:off x="886656" y="2685538"/>
            <a:ext cx="6468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none" dirty="0">
                <a:solidFill>
                  <a:schemeClr val="bg1"/>
                </a:solidFill>
              </a:rPr>
              <a:t>02</a:t>
            </a:r>
            <a:endParaRPr b="1" u="none" dirty="0">
              <a:solidFill>
                <a:schemeClr val="bg1"/>
              </a:solidFill>
            </a:endParaRPr>
          </a:p>
        </p:txBody>
      </p:sp>
      <p:sp>
        <p:nvSpPr>
          <p:cNvPr id="156" name="Google Shape;156;p28"/>
          <p:cNvSpPr txBox="1">
            <a:spLocks noGrp="1"/>
          </p:cNvSpPr>
          <p:nvPr>
            <p:ph type="subTitle" idx="4"/>
          </p:nvPr>
        </p:nvSpPr>
        <p:spPr>
          <a:xfrm>
            <a:off x="2147780" y="2685538"/>
            <a:ext cx="19011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 projet</a:t>
            </a:r>
            <a:endParaRPr dirty="0"/>
          </a:p>
        </p:txBody>
      </p:sp>
      <p:sp>
        <p:nvSpPr>
          <p:cNvPr id="157" name="Google Shape;157;p28"/>
          <p:cNvSpPr txBox="1">
            <a:spLocks noGrp="1"/>
          </p:cNvSpPr>
          <p:nvPr>
            <p:ph type="title" idx="5"/>
          </p:nvPr>
        </p:nvSpPr>
        <p:spPr>
          <a:xfrm>
            <a:off x="886656" y="3451738"/>
            <a:ext cx="6468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none" dirty="0">
                <a:solidFill>
                  <a:schemeClr val="bg1"/>
                </a:solidFill>
              </a:rPr>
              <a:t>03</a:t>
            </a:r>
            <a:endParaRPr b="1" u="none" dirty="0">
              <a:solidFill>
                <a:schemeClr val="bg1"/>
              </a:solidFill>
            </a:endParaRPr>
          </a:p>
        </p:txBody>
      </p:sp>
      <p:sp>
        <p:nvSpPr>
          <p:cNvPr id="158" name="Google Shape;158;p28"/>
          <p:cNvSpPr txBox="1">
            <a:spLocks noGrp="1"/>
          </p:cNvSpPr>
          <p:nvPr>
            <p:ph type="subTitle" idx="6"/>
          </p:nvPr>
        </p:nvSpPr>
        <p:spPr>
          <a:xfrm>
            <a:off x="2147780" y="3451738"/>
            <a:ext cx="1972682"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Démo</a:t>
            </a:r>
            <a:endParaRPr dirty="0"/>
          </a:p>
        </p:txBody>
      </p:sp>
      <p:sp>
        <p:nvSpPr>
          <p:cNvPr id="166" name="Google Shape;166;p28"/>
          <p:cNvSpPr/>
          <p:nvPr/>
        </p:nvSpPr>
        <p:spPr>
          <a:xfrm rot="10800000">
            <a:off x="5919257" y="1178546"/>
            <a:ext cx="1330200" cy="13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28"/>
          <p:cNvGrpSpPr/>
          <p:nvPr/>
        </p:nvGrpSpPr>
        <p:grpSpPr>
          <a:xfrm rot="-10799782">
            <a:off x="6539975" y="535056"/>
            <a:ext cx="1717314" cy="1717571"/>
            <a:chOff x="3776125" y="1393425"/>
            <a:chExt cx="1088975" cy="1089000"/>
          </a:xfrm>
        </p:grpSpPr>
        <p:sp>
          <p:nvSpPr>
            <p:cNvPr id="168" name="Google Shape;168;p28"/>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33"/>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Étape 7 (suite):</a:t>
            </a:r>
            <a:endParaRPr dirty="0"/>
          </a:p>
        </p:txBody>
      </p:sp>
      <p:sp>
        <p:nvSpPr>
          <p:cNvPr id="228" name="Google Shape;228;p33"/>
          <p:cNvSpPr/>
          <p:nvPr/>
        </p:nvSpPr>
        <p:spPr>
          <a:xfrm>
            <a:off x="8257300" y="65410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 3">
            <a:extLst>
              <a:ext uri="{FF2B5EF4-FFF2-40B4-BE49-F238E27FC236}">
                <a16:creationId xmlns:a16="http://schemas.microsoft.com/office/drawing/2014/main" id="{0E0EB85E-79FE-5D51-A54D-1A5C0AABDBA9}"/>
              </a:ext>
            </a:extLst>
          </p:cNvPr>
          <p:cNvPicPr>
            <a:picLocks noChangeAspect="1"/>
          </p:cNvPicPr>
          <p:nvPr/>
        </p:nvPicPr>
        <p:blipFill>
          <a:blip r:embed="rId3"/>
          <a:stretch>
            <a:fillRect/>
          </a:stretch>
        </p:blipFill>
        <p:spPr>
          <a:xfrm>
            <a:off x="1914416" y="1499910"/>
            <a:ext cx="5315168" cy="3108590"/>
          </a:xfrm>
          <a:prstGeom prst="rect">
            <a:avLst/>
          </a:prstGeom>
        </p:spPr>
      </p:pic>
    </p:spTree>
    <p:extLst>
      <p:ext uri="{BB962C8B-B14F-4D97-AF65-F5344CB8AC3E}">
        <p14:creationId xmlns:p14="http://schemas.microsoft.com/office/powerpoint/2010/main" val="1218967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Étapes :</a:t>
            </a:r>
            <a:endParaRPr dirty="0"/>
          </a:p>
        </p:txBody>
      </p:sp>
      <p:sp>
        <p:nvSpPr>
          <p:cNvPr id="291" name="Google Shape;291;p38"/>
          <p:cNvSpPr txBox="1">
            <a:spLocks noGrp="1"/>
          </p:cNvSpPr>
          <p:nvPr>
            <p:ph type="subTitle" idx="4294967295"/>
          </p:nvPr>
        </p:nvSpPr>
        <p:spPr>
          <a:xfrm>
            <a:off x="909966" y="2064405"/>
            <a:ext cx="1538866"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1 :</a:t>
            </a:r>
          </a:p>
          <a:p>
            <a:pPr marL="0" lvl="0" indent="0" algn="ctr" rtl="0">
              <a:spcBef>
                <a:spcPts val="0"/>
              </a:spcBef>
              <a:spcAft>
                <a:spcPts val="0"/>
              </a:spcAft>
              <a:buNone/>
            </a:pPr>
            <a:r>
              <a:rPr lang="en" sz="1100" dirty="0"/>
              <a:t>Initialisation du projet</a:t>
            </a:r>
            <a:endParaRPr sz="1100" dirty="0"/>
          </a:p>
        </p:txBody>
      </p:sp>
      <p:sp>
        <p:nvSpPr>
          <p:cNvPr id="292" name="Google Shape;292;p38"/>
          <p:cNvSpPr txBox="1">
            <a:spLocks noGrp="1"/>
          </p:cNvSpPr>
          <p:nvPr>
            <p:ph type="subTitle" idx="4294967295"/>
          </p:nvPr>
        </p:nvSpPr>
        <p:spPr>
          <a:xfrm>
            <a:off x="3015192" y="2064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2 : </a:t>
            </a:r>
          </a:p>
          <a:p>
            <a:pPr marL="0" lvl="0" indent="0" algn="ctr" rtl="0">
              <a:spcBef>
                <a:spcPts val="0"/>
              </a:spcBef>
              <a:spcAft>
                <a:spcPts val="0"/>
              </a:spcAft>
              <a:buNone/>
            </a:pPr>
            <a:r>
              <a:rPr lang="en" sz="1100" dirty="0"/>
              <a:t>Ajout du React Router</a:t>
            </a:r>
            <a:endParaRPr sz="1100" dirty="0"/>
          </a:p>
        </p:txBody>
      </p:sp>
      <p:sp>
        <p:nvSpPr>
          <p:cNvPr id="293" name="Google Shape;293;p38"/>
          <p:cNvSpPr txBox="1">
            <a:spLocks noGrp="1"/>
          </p:cNvSpPr>
          <p:nvPr>
            <p:ph type="subTitle" idx="4294967295"/>
          </p:nvPr>
        </p:nvSpPr>
        <p:spPr>
          <a:xfrm>
            <a:off x="4943659" y="2064404"/>
            <a:ext cx="1185300" cy="719946"/>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3 : </a:t>
            </a:r>
          </a:p>
          <a:p>
            <a:pPr marL="0" lvl="0" indent="0" algn="ctr" rtl="0">
              <a:spcBef>
                <a:spcPts val="0"/>
              </a:spcBef>
              <a:spcAft>
                <a:spcPts val="0"/>
              </a:spcAft>
              <a:buNone/>
            </a:pPr>
            <a:r>
              <a:rPr lang="en" sz="1100" dirty="0"/>
              <a:t>Mise en place du routage</a:t>
            </a:r>
            <a:endParaRPr sz="1100" dirty="0"/>
          </a:p>
        </p:txBody>
      </p:sp>
      <p:sp>
        <p:nvSpPr>
          <p:cNvPr id="294" name="Google Shape;294;p38"/>
          <p:cNvSpPr txBox="1">
            <a:spLocks noGrp="1"/>
          </p:cNvSpPr>
          <p:nvPr>
            <p:ph type="subTitle" idx="4294967295"/>
          </p:nvPr>
        </p:nvSpPr>
        <p:spPr>
          <a:xfrm>
            <a:off x="6883985" y="2061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4 :</a:t>
            </a:r>
          </a:p>
          <a:p>
            <a:pPr marL="0" lvl="0" indent="0" algn="ctr" rtl="0">
              <a:spcBef>
                <a:spcPts val="0"/>
              </a:spcBef>
              <a:spcAft>
                <a:spcPts val="0"/>
              </a:spcAft>
              <a:buNone/>
            </a:pPr>
            <a:r>
              <a:rPr lang="en" sz="1100" dirty="0"/>
              <a:t>Création de la page d’accueil </a:t>
            </a:r>
            <a:endParaRPr sz="1100" dirty="0"/>
          </a:p>
        </p:txBody>
      </p:sp>
      <p:sp>
        <p:nvSpPr>
          <p:cNvPr id="295" name="Google Shape;295;p38"/>
          <p:cNvSpPr txBox="1">
            <a:spLocks noGrp="1"/>
          </p:cNvSpPr>
          <p:nvPr>
            <p:ph type="subTitle" idx="4294967295"/>
          </p:nvPr>
        </p:nvSpPr>
        <p:spPr>
          <a:xfrm>
            <a:off x="249525" y="3811295"/>
            <a:ext cx="1286949"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5 : </a:t>
            </a:r>
          </a:p>
          <a:p>
            <a:pPr marL="0" lvl="0" indent="0" algn="ctr" rtl="0">
              <a:spcBef>
                <a:spcPts val="0"/>
              </a:spcBef>
              <a:spcAft>
                <a:spcPts val="0"/>
              </a:spcAft>
              <a:buNone/>
            </a:pPr>
            <a:r>
              <a:rPr lang="en" sz="1100" dirty="0">
                <a:solidFill>
                  <a:schemeClr val="tx1"/>
                </a:solidFill>
              </a:rPr>
              <a:t>Création de la page À Propos </a:t>
            </a:r>
            <a:endParaRPr sz="1100" dirty="0">
              <a:solidFill>
                <a:schemeClr val="tx1"/>
              </a:solidFill>
            </a:endParaRPr>
          </a:p>
        </p:txBody>
      </p:sp>
      <p:sp>
        <p:nvSpPr>
          <p:cNvPr id="296" name="Google Shape;296;p38"/>
          <p:cNvSpPr txBox="1">
            <a:spLocks noGrp="1"/>
          </p:cNvSpPr>
          <p:nvPr>
            <p:ph type="subTitle" idx="4294967295"/>
          </p:nvPr>
        </p:nvSpPr>
        <p:spPr>
          <a:xfrm>
            <a:off x="2010353"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6 :</a:t>
            </a:r>
          </a:p>
          <a:p>
            <a:pPr marL="0" lvl="0" indent="0" algn="ctr" rtl="0">
              <a:spcBef>
                <a:spcPts val="0"/>
              </a:spcBef>
              <a:spcAft>
                <a:spcPts val="0"/>
              </a:spcAft>
              <a:buNone/>
            </a:pPr>
            <a:r>
              <a:rPr lang="en" sz="1100" dirty="0">
                <a:solidFill>
                  <a:schemeClr val="tx1"/>
                </a:solidFill>
              </a:rPr>
              <a:t>Création de la page d’erreur </a:t>
            </a:r>
            <a:endParaRPr sz="1100" dirty="0">
              <a:solidFill>
                <a:schemeClr val="tx1"/>
              </a:solidFill>
            </a:endParaRPr>
          </a:p>
        </p:txBody>
      </p:sp>
      <p:sp>
        <p:nvSpPr>
          <p:cNvPr id="297" name="Google Shape;297;p38"/>
          <p:cNvSpPr txBox="1">
            <a:spLocks noGrp="1"/>
          </p:cNvSpPr>
          <p:nvPr>
            <p:ph type="subTitle" idx="4294967295"/>
          </p:nvPr>
        </p:nvSpPr>
        <p:spPr>
          <a:xfrm>
            <a:off x="3720356"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7 :</a:t>
            </a:r>
          </a:p>
          <a:p>
            <a:pPr marL="0" lvl="0" indent="0" algn="ctr" rtl="0">
              <a:spcBef>
                <a:spcPts val="0"/>
              </a:spcBef>
              <a:spcAft>
                <a:spcPts val="0"/>
              </a:spcAft>
              <a:buNone/>
            </a:pPr>
            <a:r>
              <a:rPr lang="en" sz="1100" dirty="0"/>
              <a:t>Création du carrousel </a:t>
            </a:r>
            <a:endParaRPr sz="1100" dirty="0"/>
          </a:p>
        </p:txBody>
      </p:sp>
      <p:sp>
        <p:nvSpPr>
          <p:cNvPr id="298" name="Google Shape;298;p38"/>
          <p:cNvSpPr txBox="1">
            <a:spLocks noGrp="1"/>
          </p:cNvSpPr>
          <p:nvPr>
            <p:ph type="subTitle" idx="4294967295"/>
          </p:nvPr>
        </p:nvSpPr>
        <p:spPr>
          <a:xfrm>
            <a:off x="5310046" y="3811295"/>
            <a:ext cx="1453626" cy="797205"/>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solidFill>
              </a:rPr>
              <a:t>8 :</a:t>
            </a:r>
          </a:p>
          <a:p>
            <a:pPr marL="0" lvl="0" indent="0" algn="ctr" rtl="0">
              <a:spcBef>
                <a:spcPts val="0"/>
              </a:spcBef>
              <a:spcAft>
                <a:spcPts val="0"/>
              </a:spcAft>
              <a:buNone/>
            </a:pPr>
            <a:r>
              <a:rPr lang="en" sz="1100" b="1" dirty="0">
                <a:solidFill>
                  <a:schemeClr val="bg1"/>
                </a:solidFill>
              </a:rPr>
              <a:t>Finalisation de la page de logement </a:t>
            </a:r>
          </a:p>
          <a:p>
            <a:pPr marL="0" lvl="0" indent="0" algn="ctr" rtl="0">
              <a:spcBef>
                <a:spcPts val="0"/>
              </a:spcBef>
              <a:spcAft>
                <a:spcPts val="0"/>
              </a:spcAft>
              <a:buNone/>
            </a:pPr>
            <a:r>
              <a:rPr lang="en" sz="1100" b="1" dirty="0">
                <a:solidFill>
                  <a:schemeClr val="bg1"/>
                </a:solidFill>
              </a:rPr>
              <a:t> </a:t>
            </a:r>
            <a:endParaRPr sz="1100" b="1" dirty="0">
              <a:solidFill>
                <a:schemeClr val="bg1"/>
              </a:solidFill>
            </a:endParaRPr>
          </a:p>
        </p:txBody>
      </p:sp>
      <p:sp>
        <p:nvSpPr>
          <p:cNvPr id="299" name="Google Shape;299;p38"/>
          <p:cNvSpPr/>
          <p:nvPr/>
        </p:nvSpPr>
        <p:spPr>
          <a:xfrm>
            <a:off x="15872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35157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54441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3726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800900"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485891"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8"/>
          <p:cNvSpPr/>
          <p:nvPr/>
        </p:nvSpPr>
        <p:spPr>
          <a:xfrm>
            <a:off x="4200492"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5944759" y="349077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38"/>
          <p:cNvCxnSpPr>
            <a:endCxn id="300" idx="2"/>
          </p:cNvCxnSpPr>
          <p:nvPr/>
        </p:nvCxnSpPr>
        <p:spPr>
          <a:xfrm>
            <a:off x="17715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38"/>
          <p:cNvCxnSpPr>
            <a:stCxn id="300" idx="6"/>
            <a:endCxn id="301" idx="2"/>
          </p:cNvCxnSpPr>
          <p:nvPr/>
        </p:nvCxnSpPr>
        <p:spPr>
          <a:xfrm>
            <a:off x="36999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9" name="Google Shape;309;p38"/>
          <p:cNvCxnSpPr>
            <a:stCxn id="301" idx="6"/>
            <a:endCxn id="302" idx="2"/>
          </p:cNvCxnSpPr>
          <p:nvPr/>
        </p:nvCxnSpPr>
        <p:spPr>
          <a:xfrm>
            <a:off x="562839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10" name="Google Shape;310;p38"/>
          <p:cNvCxnSpPr>
            <a:cxnSpLocks/>
          </p:cNvCxnSpPr>
          <p:nvPr/>
        </p:nvCxnSpPr>
        <p:spPr>
          <a:xfrm flipH="1">
            <a:off x="800752" y="1933725"/>
            <a:ext cx="6755949" cy="1651300"/>
          </a:xfrm>
          <a:prstGeom prst="bentConnector5">
            <a:avLst>
              <a:gd name="adj1" fmla="val -10998"/>
              <a:gd name="adj2" fmla="val 56345"/>
              <a:gd name="adj3" fmla="val 103384"/>
            </a:avLst>
          </a:prstGeom>
          <a:noFill/>
          <a:ln w="9525" cap="flat" cmpd="sng">
            <a:solidFill>
              <a:schemeClr val="dk1"/>
            </a:solidFill>
            <a:prstDash val="solid"/>
            <a:round/>
            <a:headEnd type="none" w="med" len="med"/>
            <a:tailEnd type="none" w="med" len="med"/>
          </a:ln>
        </p:spPr>
      </p:cxnSp>
      <p:cxnSp>
        <p:nvCxnSpPr>
          <p:cNvPr id="311" name="Google Shape;311;p38"/>
          <p:cNvCxnSpPr>
            <a:stCxn id="303" idx="6"/>
            <a:endCxn id="304" idx="2"/>
          </p:cNvCxnSpPr>
          <p:nvPr/>
        </p:nvCxnSpPr>
        <p:spPr>
          <a:xfrm>
            <a:off x="985100" y="3585025"/>
            <a:ext cx="1500791" cy="0"/>
          </a:xfrm>
          <a:prstGeom prst="straightConnector1">
            <a:avLst/>
          </a:prstGeom>
          <a:noFill/>
          <a:ln w="9525" cap="flat" cmpd="sng">
            <a:solidFill>
              <a:schemeClr val="dk1"/>
            </a:solidFill>
            <a:prstDash val="solid"/>
            <a:round/>
            <a:headEnd type="none" w="med" len="med"/>
            <a:tailEnd type="none" w="med" len="med"/>
          </a:ln>
        </p:spPr>
      </p:cxnSp>
      <p:cxnSp>
        <p:nvCxnSpPr>
          <p:cNvPr id="312" name="Google Shape;312;p38"/>
          <p:cNvCxnSpPr>
            <a:stCxn id="304" idx="6"/>
            <a:endCxn id="305" idx="2"/>
          </p:cNvCxnSpPr>
          <p:nvPr/>
        </p:nvCxnSpPr>
        <p:spPr>
          <a:xfrm>
            <a:off x="2670091" y="3585025"/>
            <a:ext cx="1530401" cy="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38"/>
          <p:cNvCxnSpPr>
            <a:stCxn id="305" idx="6"/>
            <a:endCxn id="306" idx="2"/>
          </p:cNvCxnSpPr>
          <p:nvPr/>
        </p:nvCxnSpPr>
        <p:spPr>
          <a:xfrm flipV="1">
            <a:off x="4384692" y="3582875"/>
            <a:ext cx="1560067" cy="2150"/>
          </a:xfrm>
          <a:prstGeom prst="straightConnector1">
            <a:avLst/>
          </a:prstGeom>
          <a:noFill/>
          <a:ln w="9525" cap="flat" cmpd="sng">
            <a:solidFill>
              <a:schemeClr val="dk1"/>
            </a:solidFill>
            <a:prstDash val="solid"/>
            <a:round/>
            <a:headEnd type="none" w="med" len="med"/>
            <a:tailEnd type="none" w="med" len="med"/>
          </a:ln>
        </p:spPr>
      </p:cxnSp>
      <p:sp>
        <p:nvSpPr>
          <p:cNvPr id="314" name="Google Shape;314;p38"/>
          <p:cNvSpPr/>
          <p:nvPr/>
        </p:nvSpPr>
        <p:spPr>
          <a:xfrm rot="10800000">
            <a:off x="6090957" y="-354729"/>
            <a:ext cx="1330200" cy="13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8"/>
          <p:cNvGrpSpPr/>
          <p:nvPr/>
        </p:nvGrpSpPr>
        <p:grpSpPr>
          <a:xfrm rot="-10799782">
            <a:off x="6711675" y="-998219"/>
            <a:ext cx="1717314" cy="1717571"/>
            <a:chOff x="3776125" y="1393425"/>
            <a:chExt cx="1088975" cy="1089000"/>
          </a:xfrm>
        </p:grpSpPr>
        <p:sp>
          <p:nvSpPr>
            <p:cNvPr id="316" name="Google Shape;316;p38"/>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8"/>
          <p:cNvSpPr/>
          <p:nvPr/>
        </p:nvSpPr>
        <p:spPr>
          <a:xfrm>
            <a:off x="8666941" y="474925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201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029507" y="1866900"/>
            <a:ext cx="496380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Démo</a:t>
            </a:r>
            <a:endParaRPr dirty="0"/>
          </a:p>
        </p:txBody>
      </p:sp>
      <p:sp>
        <p:nvSpPr>
          <p:cNvPr id="175" name="Google Shape;175;p29"/>
          <p:cNvSpPr txBox="1">
            <a:spLocks noGrp="1"/>
          </p:cNvSpPr>
          <p:nvPr>
            <p:ph type="title" idx="2"/>
          </p:nvPr>
        </p:nvSpPr>
        <p:spPr>
          <a:xfrm>
            <a:off x="1150693" y="1866900"/>
            <a:ext cx="1598440" cy="102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none" dirty="0"/>
              <a:t>03 :</a:t>
            </a:r>
            <a:endParaRPr b="1" u="none" dirty="0"/>
          </a:p>
        </p:txBody>
      </p:sp>
      <p:sp>
        <p:nvSpPr>
          <p:cNvPr id="178" name="Google Shape;178;p29"/>
          <p:cNvSpPr/>
          <p:nvPr/>
        </p:nvSpPr>
        <p:spPr>
          <a:xfrm rot="10800000">
            <a:off x="8229607" y="4074146"/>
            <a:ext cx="1330200" cy="133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9"/>
          <p:cNvGrpSpPr/>
          <p:nvPr/>
        </p:nvGrpSpPr>
        <p:grpSpPr>
          <a:xfrm rot="-10799782">
            <a:off x="7370950" y="3325881"/>
            <a:ext cx="1717314" cy="1717571"/>
            <a:chOff x="3776125" y="1393425"/>
            <a:chExt cx="1088975" cy="1089000"/>
          </a:xfrm>
        </p:grpSpPr>
        <p:sp>
          <p:nvSpPr>
            <p:cNvPr id="180" name="Google Shape;180;p29"/>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9"/>
            <p:cNvSpPr/>
            <p:nvPr/>
          </p:nvSpPr>
          <p:spPr>
            <a:xfrm>
              <a:off x="3985526" y="1602851"/>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790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428539" y="3429172"/>
            <a:ext cx="496380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Présentation</a:t>
            </a:r>
            <a:endParaRPr dirty="0"/>
          </a:p>
        </p:txBody>
      </p:sp>
      <p:sp>
        <p:nvSpPr>
          <p:cNvPr id="175" name="Google Shape;175;p29"/>
          <p:cNvSpPr txBox="1">
            <a:spLocks noGrp="1"/>
          </p:cNvSpPr>
          <p:nvPr>
            <p:ph type="title" idx="2"/>
          </p:nvPr>
        </p:nvSpPr>
        <p:spPr>
          <a:xfrm>
            <a:off x="1462394" y="3429172"/>
            <a:ext cx="1598440" cy="102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none" dirty="0"/>
              <a:t>01 :</a:t>
            </a:r>
            <a:endParaRPr b="1" u="none" dirty="0"/>
          </a:p>
        </p:txBody>
      </p:sp>
      <p:sp>
        <p:nvSpPr>
          <p:cNvPr id="178" name="Google Shape;178;p29"/>
          <p:cNvSpPr/>
          <p:nvPr/>
        </p:nvSpPr>
        <p:spPr>
          <a:xfrm rot="10800000">
            <a:off x="-228593" y="1178546"/>
            <a:ext cx="1330200" cy="133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9"/>
          <p:cNvGrpSpPr/>
          <p:nvPr/>
        </p:nvGrpSpPr>
        <p:grpSpPr>
          <a:xfrm rot="-10799782">
            <a:off x="392125" y="535056"/>
            <a:ext cx="1717314" cy="1717571"/>
            <a:chOff x="3776125" y="1393425"/>
            <a:chExt cx="1088975" cy="1089000"/>
          </a:xfrm>
        </p:grpSpPr>
        <p:sp>
          <p:nvSpPr>
            <p:cNvPr id="180" name="Google Shape;180;p29"/>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777446" y="836600"/>
            <a:ext cx="3108755" cy="60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Tatiana, 24 ans</a:t>
            </a:r>
            <a:endParaRPr dirty="0"/>
          </a:p>
        </p:txBody>
      </p:sp>
      <p:sp>
        <p:nvSpPr>
          <p:cNvPr id="187" name="Google Shape;187;p30"/>
          <p:cNvSpPr txBox="1">
            <a:spLocks noGrp="1"/>
          </p:cNvSpPr>
          <p:nvPr>
            <p:ph type="body" idx="1"/>
          </p:nvPr>
        </p:nvSpPr>
        <p:spPr>
          <a:xfrm>
            <a:off x="777446" y="1858900"/>
            <a:ext cx="3856800" cy="2448000"/>
          </a:xfrm>
          <a:prstGeom prst="rect">
            <a:avLst/>
          </a:prstGeom>
        </p:spPr>
        <p:txBody>
          <a:bodyPr spcFirstLastPara="1" wrap="square" lIns="91425" tIns="91425" rIns="91425" bIns="91425" anchor="t" anchorCtr="0">
            <a:noAutofit/>
          </a:bodyPr>
          <a:lstStyle/>
          <a:p>
            <a:pPr marL="182880" lvl="0" indent="-167640" algn="l" rtl="0">
              <a:spcBef>
                <a:spcPts val="1000"/>
              </a:spcBef>
              <a:spcAft>
                <a:spcPts val="0"/>
              </a:spcAft>
              <a:buClr>
                <a:schemeClr val="lt1"/>
              </a:buClr>
              <a:buSzPts val="1200"/>
              <a:buChar char="●"/>
            </a:pPr>
            <a:r>
              <a:rPr lang="fr-FR" sz="1500" dirty="0">
                <a:solidFill>
                  <a:schemeClr val="dk1"/>
                </a:solidFill>
              </a:rPr>
              <a:t>Mon parcours</a:t>
            </a:r>
          </a:p>
          <a:p>
            <a:pPr marL="15240" lvl="0" indent="0" algn="l" rtl="0">
              <a:spcBef>
                <a:spcPts val="1000"/>
              </a:spcBef>
              <a:spcAft>
                <a:spcPts val="0"/>
              </a:spcAft>
              <a:buClr>
                <a:schemeClr val="lt1"/>
              </a:buClr>
              <a:buSzPts val="1200"/>
              <a:buNone/>
            </a:pPr>
            <a:endParaRPr sz="1500" dirty="0">
              <a:solidFill>
                <a:schemeClr val="dk1"/>
              </a:solidFill>
            </a:endParaRPr>
          </a:p>
          <a:p>
            <a:pPr marL="182880" lvl="0" indent="-167640" algn="l" rtl="0">
              <a:spcBef>
                <a:spcPts val="0"/>
              </a:spcBef>
              <a:spcAft>
                <a:spcPts val="0"/>
              </a:spcAft>
              <a:buClr>
                <a:schemeClr val="lt1"/>
              </a:buClr>
              <a:buSzPts val="1200"/>
              <a:buChar char="●"/>
            </a:pPr>
            <a:r>
              <a:rPr lang="fr-FR" sz="1500" dirty="0">
                <a:solidFill>
                  <a:schemeClr val="dk1"/>
                </a:solidFill>
              </a:rPr>
              <a:t>Pourquoi le Web ?</a:t>
            </a:r>
          </a:p>
          <a:p>
            <a:pPr marL="15240" lvl="0" indent="0" algn="l" rtl="0">
              <a:spcBef>
                <a:spcPts val="0"/>
              </a:spcBef>
              <a:spcAft>
                <a:spcPts val="0"/>
              </a:spcAft>
              <a:buClr>
                <a:schemeClr val="lt1"/>
              </a:buClr>
              <a:buSzPts val="1200"/>
              <a:buNone/>
            </a:pPr>
            <a:endParaRPr lang="fr-FR" sz="1500" dirty="0">
              <a:solidFill>
                <a:schemeClr val="dk1"/>
              </a:solidFill>
            </a:endParaRPr>
          </a:p>
          <a:p>
            <a:pPr marL="15240" lvl="0" indent="0" algn="l" rtl="0">
              <a:spcBef>
                <a:spcPts val="0"/>
              </a:spcBef>
              <a:spcAft>
                <a:spcPts val="0"/>
              </a:spcAft>
              <a:buClr>
                <a:schemeClr val="lt1"/>
              </a:buClr>
              <a:buSzPts val="1200"/>
              <a:buNone/>
            </a:pPr>
            <a:endParaRPr sz="1500" dirty="0">
              <a:solidFill>
                <a:schemeClr val="dk1"/>
              </a:solidFill>
            </a:endParaRPr>
          </a:p>
          <a:p>
            <a:pPr marL="182880" lvl="0" indent="-167640" algn="l" rtl="0">
              <a:spcBef>
                <a:spcPts val="0"/>
              </a:spcBef>
              <a:spcAft>
                <a:spcPts val="0"/>
              </a:spcAft>
              <a:buClr>
                <a:schemeClr val="lt1"/>
              </a:buClr>
              <a:buSzPts val="1200"/>
              <a:buChar char="●"/>
            </a:pPr>
            <a:r>
              <a:rPr lang="en" sz="1500" dirty="0">
                <a:solidFill>
                  <a:schemeClr val="dk1"/>
                </a:solidFill>
              </a:rPr>
              <a:t>Ma formation actuelle </a:t>
            </a:r>
          </a:p>
          <a:p>
            <a:pPr marL="15240" lvl="0" indent="0" algn="l" rtl="0">
              <a:spcBef>
                <a:spcPts val="0"/>
              </a:spcBef>
              <a:spcAft>
                <a:spcPts val="0"/>
              </a:spcAft>
              <a:buClr>
                <a:schemeClr val="lt1"/>
              </a:buClr>
              <a:buSzPts val="1200"/>
              <a:buNone/>
            </a:pPr>
            <a:endParaRPr lang="en" sz="1500" dirty="0">
              <a:solidFill>
                <a:schemeClr val="dk1"/>
              </a:solidFill>
            </a:endParaRPr>
          </a:p>
          <a:p>
            <a:pPr marL="15240" lvl="0" indent="0" algn="l" rtl="0">
              <a:spcBef>
                <a:spcPts val="0"/>
              </a:spcBef>
              <a:spcAft>
                <a:spcPts val="0"/>
              </a:spcAft>
              <a:buClr>
                <a:schemeClr val="lt1"/>
              </a:buClr>
              <a:buSzPts val="1200"/>
              <a:buNone/>
            </a:pPr>
            <a:endParaRPr lang="en" sz="1500" dirty="0">
              <a:solidFill>
                <a:schemeClr val="dk1"/>
              </a:solidFill>
            </a:endParaRPr>
          </a:p>
          <a:p>
            <a:pPr marL="182880" lvl="0" indent="-167640" algn="l" rtl="0">
              <a:spcBef>
                <a:spcPts val="0"/>
              </a:spcBef>
              <a:spcAft>
                <a:spcPts val="0"/>
              </a:spcAft>
              <a:buClr>
                <a:schemeClr val="lt1"/>
              </a:buClr>
              <a:buSzPts val="1200"/>
              <a:buChar char="●"/>
            </a:pPr>
            <a:r>
              <a:rPr lang="en" sz="1500" dirty="0">
                <a:solidFill>
                  <a:schemeClr val="dk1"/>
                </a:solidFill>
              </a:rPr>
              <a:t>Mes objectifs futurs</a:t>
            </a:r>
            <a:endParaRPr sz="1500" dirty="0">
              <a:solidFill>
                <a:schemeClr val="dk1"/>
              </a:solidFill>
            </a:endParaRPr>
          </a:p>
        </p:txBody>
      </p:sp>
      <p:pic>
        <p:nvPicPr>
          <p:cNvPr id="4" name="Image 3">
            <a:extLst>
              <a:ext uri="{FF2B5EF4-FFF2-40B4-BE49-F238E27FC236}">
                <a16:creationId xmlns:a16="http://schemas.microsoft.com/office/drawing/2014/main" id="{3774607C-690B-661D-35BD-DD556319DC43}"/>
              </a:ext>
            </a:extLst>
          </p:cNvPr>
          <p:cNvPicPr>
            <a:picLocks noChangeAspect="1"/>
          </p:cNvPicPr>
          <p:nvPr/>
        </p:nvPicPr>
        <p:blipFill rotWithShape="1">
          <a:blip r:embed="rId3">
            <a:extLst>
              <a:ext uri="{28A0092B-C50C-407E-A947-70E740481C1C}">
                <a14:useLocalDpi xmlns:a14="http://schemas.microsoft.com/office/drawing/2010/main" val="0"/>
              </a:ext>
            </a:extLst>
          </a:blip>
          <a:srcRect l="25159" t="25156" r="25165" b="25928"/>
          <a:stretch/>
        </p:blipFill>
        <p:spPr>
          <a:xfrm>
            <a:off x="5955723" y="1592918"/>
            <a:ext cx="1987325" cy="1957664"/>
          </a:xfrm>
          <a:prstGeom prst="ellipse">
            <a:avLst/>
          </a:prstGeom>
          <a:ln w="9525" cap="rnd">
            <a:solidFill>
              <a:schemeClr val="tx1"/>
            </a:solidFill>
          </a:ln>
          <a:effectLst/>
          <a:scene3d>
            <a:camera prst="orthographicFront"/>
            <a:lightRig rig="contrasting" dir="t">
              <a:rot lat="0" lon="0" rev="3000000"/>
            </a:lightRig>
          </a:scene3d>
          <a:sp3d contourW="7620">
            <a:bevelT w="95250" h="31750"/>
            <a:contourClr>
              <a:srgbClr val="333333"/>
            </a:contourClr>
          </a:sp3d>
        </p:spPr>
      </p:pic>
      <p:sp>
        <p:nvSpPr>
          <p:cNvPr id="5" name="Google Shape;314;p38">
            <a:extLst>
              <a:ext uri="{FF2B5EF4-FFF2-40B4-BE49-F238E27FC236}">
                <a16:creationId xmlns:a16="http://schemas.microsoft.com/office/drawing/2014/main" id="{A032101A-201F-8977-8D5B-33A1D51CFE94}"/>
              </a:ext>
            </a:extLst>
          </p:cNvPr>
          <p:cNvSpPr/>
          <p:nvPr/>
        </p:nvSpPr>
        <p:spPr>
          <a:xfrm rot="10800000">
            <a:off x="7365575" y="4306900"/>
            <a:ext cx="1330200" cy="13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315;p38">
            <a:extLst>
              <a:ext uri="{FF2B5EF4-FFF2-40B4-BE49-F238E27FC236}">
                <a16:creationId xmlns:a16="http://schemas.microsoft.com/office/drawing/2014/main" id="{7CFFD72B-5A16-548F-C983-B883D2D55AA7}"/>
              </a:ext>
            </a:extLst>
          </p:cNvPr>
          <p:cNvGrpSpPr/>
          <p:nvPr/>
        </p:nvGrpSpPr>
        <p:grpSpPr>
          <a:xfrm rot="-10799782">
            <a:off x="7986293" y="3663410"/>
            <a:ext cx="1717314" cy="1717571"/>
            <a:chOff x="3776125" y="1393425"/>
            <a:chExt cx="1088975" cy="1089000"/>
          </a:xfrm>
        </p:grpSpPr>
        <p:sp>
          <p:nvSpPr>
            <p:cNvPr id="7" name="Google Shape;316;p38">
              <a:extLst>
                <a:ext uri="{FF2B5EF4-FFF2-40B4-BE49-F238E27FC236}">
                  <a16:creationId xmlns:a16="http://schemas.microsoft.com/office/drawing/2014/main" id="{B45BE0A6-401C-B77C-79FD-EA6CBCE60FC1}"/>
                </a:ext>
              </a:extLst>
            </p:cNvPr>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7;p38">
              <a:extLst>
                <a:ext uri="{FF2B5EF4-FFF2-40B4-BE49-F238E27FC236}">
                  <a16:creationId xmlns:a16="http://schemas.microsoft.com/office/drawing/2014/main" id="{43B439EA-FFBD-7679-611C-3BD330C1F3A5}"/>
                </a:ext>
              </a:extLst>
            </p:cNvPr>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788024" y="3236809"/>
            <a:ext cx="342741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 projet</a:t>
            </a:r>
            <a:endParaRPr dirty="0"/>
          </a:p>
        </p:txBody>
      </p:sp>
      <p:sp>
        <p:nvSpPr>
          <p:cNvPr id="175" name="Google Shape;175;p29"/>
          <p:cNvSpPr txBox="1">
            <a:spLocks noGrp="1"/>
          </p:cNvSpPr>
          <p:nvPr>
            <p:ph type="title" idx="2"/>
          </p:nvPr>
        </p:nvSpPr>
        <p:spPr>
          <a:xfrm>
            <a:off x="1928566" y="3236809"/>
            <a:ext cx="1594280" cy="102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none" dirty="0"/>
              <a:t>02 :</a:t>
            </a:r>
            <a:endParaRPr b="1" u="none" dirty="0"/>
          </a:p>
        </p:txBody>
      </p:sp>
      <p:sp>
        <p:nvSpPr>
          <p:cNvPr id="178" name="Google Shape;178;p29"/>
          <p:cNvSpPr/>
          <p:nvPr/>
        </p:nvSpPr>
        <p:spPr>
          <a:xfrm rot="10800000">
            <a:off x="7952517" y="-130100"/>
            <a:ext cx="1330200" cy="133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9"/>
          <p:cNvGrpSpPr/>
          <p:nvPr/>
        </p:nvGrpSpPr>
        <p:grpSpPr>
          <a:xfrm rot="-10799782">
            <a:off x="7215489" y="278747"/>
            <a:ext cx="1717314" cy="1717571"/>
            <a:chOff x="3776125" y="1393425"/>
            <a:chExt cx="1088975" cy="1089000"/>
          </a:xfrm>
        </p:grpSpPr>
        <p:sp>
          <p:nvSpPr>
            <p:cNvPr id="180" name="Google Shape;180;p29"/>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1444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8" name="Google Shape;198;p31"/>
          <p:cNvSpPr/>
          <p:nvPr/>
        </p:nvSpPr>
        <p:spPr>
          <a:xfrm>
            <a:off x="7098789" y="-680474"/>
            <a:ext cx="1330200" cy="133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Image 25">
            <a:extLst>
              <a:ext uri="{FF2B5EF4-FFF2-40B4-BE49-F238E27FC236}">
                <a16:creationId xmlns:a16="http://schemas.microsoft.com/office/drawing/2014/main" id="{5A5994C8-8FAC-79E4-A78C-376992BB21CE}"/>
              </a:ext>
            </a:extLst>
          </p:cNvPr>
          <p:cNvPicPr>
            <a:picLocks noChangeAspect="1"/>
          </p:cNvPicPr>
          <p:nvPr/>
        </p:nvPicPr>
        <p:blipFill>
          <a:blip r:embed="rId3"/>
          <a:stretch>
            <a:fillRect/>
          </a:stretch>
        </p:blipFill>
        <p:spPr>
          <a:xfrm>
            <a:off x="2166271" y="1529129"/>
            <a:ext cx="4510110" cy="2568267"/>
          </a:xfrm>
          <a:prstGeom prst="rect">
            <a:avLst/>
          </a:prstGeom>
        </p:spPr>
      </p:pic>
      <p:grpSp>
        <p:nvGrpSpPr>
          <p:cNvPr id="199" name="Google Shape;199;p31"/>
          <p:cNvGrpSpPr/>
          <p:nvPr/>
        </p:nvGrpSpPr>
        <p:grpSpPr>
          <a:xfrm rot="218">
            <a:off x="6090957" y="-424354"/>
            <a:ext cx="1717314" cy="1717571"/>
            <a:chOff x="3776125" y="1393425"/>
            <a:chExt cx="1088975" cy="1089000"/>
          </a:xfrm>
        </p:grpSpPr>
        <p:sp>
          <p:nvSpPr>
            <p:cNvPr id="200" name="Google Shape;200;p31"/>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1"/>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74;p62">
            <a:extLst>
              <a:ext uri="{FF2B5EF4-FFF2-40B4-BE49-F238E27FC236}">
                <a16:creationId xmlns:a16="http://schemas.microsoft.com/office/drawing/2014/main" id="{DC67E089-A4AE-F467-1DDD-11612A2E3B56}"/>
              </a:ext>
            </a:extLst>
          </p:cNvPr>
          <p:cNvGrpSpPr/>
          <p:nvPr/>
        </p:nvGrpSpPr>
        <p:grpSpPr>
          <a:xfrm>
            <a:off x="1979963" y="1385580"/>
            <a:ext cx="4883299" cy="3445225"/>
            <a:chOff x="238125" y="1973675"/>
            <a:chExt cx="2558775" cy="1951825"/>
          </a:xfrm>
        </p:grpSpPr>
        <p:sp>
          <p:nvSpPr>
            <p:cNvPr id="13" name="Google Shape;575;p62">
              <a:extLst>
                <a:ext uri="{FF2B5EF4-FFF2-40B4-BE49-F238E27FC236}">
                  <a16:creationId xmlns:a16="http://schemas.microsoft.com/office/drawing/2014/main" id="{3B4A7C2A-AACC-5121-2ED4-BE0044BD515A}"/>
                </a:ext>
              </a:extLst>
            </p:cNvPr>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6;p62">
              <a:extLst>
                <a:ext uri="{FF2B5EF4-FFF2-40B4-BE49-F238E27FC236}">
                  <a16:creationId xmlns:a16="http://schemas.microsoft.com/office/drawing/2014/main" id="{40C2CDD4-7CD9-8FEE-1A77-B6201175B856}"/>
                </a:ext>
              </a:extLst>
            </p:cNvPr>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7;p62">
              <a:extLst>
                <a:ext uri="{FF2B5EF4-FFF2-40B4-BE49-F238E27FC236}">
                  <a16:creationId xmlns:a16="http://schemas.microsoft.com/office/drawing/2014/main" id="{57F967FE-5997-9160-BE5B-D2437BBDE14E}"/>
                </a:ext>
              </a:extLst>
            </p:cNvPr>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78;p62">
              <a:extLst>
                <a:ext uri="{FF2B5EF4-FFF2-40B4-BE49-F238E27FC236}">
                  <a16:creationId xmlns:a16="http://schemas.microsoft.com/office/drawing/2014/main" id="{8EB4F355-0CF6-8F72-78D3-C5B37287BD33}"/>
                </a:ext>
              </a:extLst>
            </p:cNvPr>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579;p62">
              <a:extLst>
                <a:ext uri="{FF2B5EF4-FFF2-40B4-BE49-F238E27FC236}">
                  <a16:creationId xmlns:a16="http://schemas.microsoft.com/office/drawing/2014/main" id="{A2657DC2-3DF3-E7B2-6342-C261DAB32E8B}"/>
                </a:ext>
              </a:extLst>
            </p:cNvPr>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0;p62">
              <a:extLst>
                <a:ext uri="{FF2B5EF4-FFF2-40B4-BE49-F238E27FC236}">
                  <a16:creationId xmlns:a16="http://schemas.microsoft.com/office/drawing/2014/main" id="{07A04234-BF2E-75AB-E0B7-6F1462A67E7F}"/>
                </a:ext>
              </a:extLst>
            </p:cNvPr>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Étapes :</a:t>
            </a:r>
            <a:endParaRPr dirty="0"/>
          </a:p>
        </p:txBody>
      </p:sp>
      <p:sp>
        <p:nvSpPr>
          <p:cNvPr id="291" name="Google Shape;291;p38"/>
          <p:cNvSpPr txBox="1">
            <a:spLocks noGrp="1"/>
          </p:cNvSpPr>
          <p:nvPr>
            <p:ph type="subTitle" idx="4294967295"/>
          </p:nvPr>
        </p:nvSpPr>
        <p:spPr>
          <a:xfrm>
            <a:off x="909966" y="2064405"/>
            <a:ext cx="1538866"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solidFill>
              </a:rPr>
              <a:t>1 :</a:t>
            </a:r>
          </a:p>
          <a:p>
            <a:pPr marL="0" lvl="0" indent="0" algn="ctr" rtl="0">
              <a:spcBef>
                <a:spcPts val="0"/>
              </a:spcBef>
              <a:spcAft>
                <a:spcPts val="0"/>
              </a:spcAft>
              <a:buNone/>
            </a:pPr>
            <a:r>
              <a:rPr lang="en" sz="1100" b="1" dirty="0">
                <a:solidFill>
                  <a:schemeClr val="bg1"/>
                </a:solidFill>
              </a:rPr>
              <a:t>Initialisation du projet</a:t>
            </a:r>
            <a:endParaRPr sz="1100" b="1" dirty="0">
              <a:solidFill>
                <a:schemeClr val="bg1"/>
              </a:solidFill>
            </a:endParaRPr>
          </a:p>
        </p:txBody>
      </p:sp>
      <p:sp>
        <p:nvSpPr>
          <p:cNvPr id="292" name="Google Shape;292;p38"/>
          <p:cNvSpPr txBox="1">
            <a:spLocks noGrp="1"/>
          </p:cNvSpPr>
          <p:nvPr>
            <p:ph type="subTitle" idx="4294967295"/>
          </p:nvPr>
        </p:nvSpPr>
        <p:spPr>
          <a:xfrm>
            <a:off x="3015192" y="2064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2 : </a:t>
            </a:r>
          </a:p>
          <a:p>
            <a:pPr marL="0" lvl="0" indent="0" algn="ctr" rtl="0">
              <a:spcBef>
                <a:spcPts val="0"/>
              </a:spcBef>
              <a:spcAft>
                <a:spcPts val="0"/>
              </a:spcAft>
              <a:buNone/>
            </a:pPr>
            <a:r>
              <a:rPr lang="en" sz="1100" dirty="0"/>
              <a:t>Ajout du React Router</a:t>
            </a:r>
            <a:endParaRPr sz="1100" dirty="0"/>
          </a:p>
        </p:txBody>
      </p:sp>
      <p:sp>
        <p:nvSpPr>
          <p:cNvPr id="293" name="Google Shape;293;p38"/>
          <p:cNvSpPr txBox="1">
            <a:spLocks noGrp="1"/>
          </p:cNvSpPr>
          <p:nvPr>
            <p:ph type="subTitle" idx="4294967295"/>
          </p:nvPr>
        </p:nvSpPr>
        <p:spPr>
          <a:xfrm>
            <a:off x="4943659" y="2064404"/>
            <a:ext cx="1185300" cy="719946"/>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3 : </a:t>
            </a:r>
          </a:p>
          <a:p>
            <a:pPr marL="0" lvl="0" indent="0" algn="ctr" rtl="0">
              <a:spcBef>
                <a:spcPts val="0"/>
              </a:spcBef>
              <a:spcAft>
                <a:spcPts val="0"/>
              </a:spcAft>
              <a:buNone/>
            </a:pPr>
            <a:r>
              <a:rPr lang="en" sz="1100" dirty="0"/>
              <a:t>Mise en place du routage</a:t>
            </a:r>
            <a:endParaRPr sz="1100" dirty="0"/>
          </a:p>
        </p:txBody>
      </p:sp>
      <p:sp>
        <p:nvSpPr>
          <p:cNvPr id="294" name="Google Shape;294;p38"/>
          <p:cNvSpPr txBox="1">
            <a:spLocks noGrp="1"/>
          </p:cNvSpPr>
          <p:nvPr>
            <p:ph type="subTitle" idx="4294967295"/>
          </p:nvPr>
        </p:nvSpPr>
        <p:spPr>
          <a:xfrm>
            <a:off x="6883985" y="2061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4 :</a:t>
            </a:r>
          </a:p>
          <a:p>
            <a:pPr marL="0" lvl="0" indent="0" algn="ctr" rtl="0">
              <a:spcBef>
                <a:spcPts val="0"/>
              </a:spcBef>
              <a:spcAft>
                <a:spcPts val="0"/>
              </a:spcAft>
              <a:buNone/>
            </a:pPr>
            <a:r>
              <a:rPr lang="en" sz="1100" dirty="0"/>
              <a:t>Création de la page d’accueil </a:t>
            </a:r>
            <a:endParaRPr sz="1100" dirty="0"/>
          </a:p>
        </p:txBody>
      </p:sp>
      <p:sp>
        <p:nvSpPr>
          <p:cNvPr id="295" name="Google Shape;295;p38"/>
          <p:cNvSpPr txBox="1">
            <a:spLocks noGrp="1"/>
          </p:cNvSpPr>
          <p:nvPr>
            <p:ph type="subTitle" idx="4294967295"/>
          </p:nvPr>
        </p:nvSpPr>
        <p:spPr>
          <a:xfrm>
            <a:off x="300350"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5 : </a:t>
            </a:r>
          </a:p>
          <a:p>
            <a:pPr marL="0" lvl="0" indent="0" algn="ctr" rtl="0">
              <a:spcBef>
                <a:spcPts val="0"/>
              </a:spcBef>
              <a:spcAft>
                <a:spcPts val="0"/>
              </a:spcAft>
              <a:buNone/>
            </a:pPr>
            <a:r>
              <a:rPr lang="en" sz="1100" dirty="0"/>
              <a:t>Création de la page À Propos </a:t>
            </a:r>
            <a:endParaRPr sz="1100" dirty="0"/>
          </a:p>
        </p:txBody>
      </p:sp>
      <p:sp>
        <p:nvSpPr>
          <p:cNvPr id="296" name="Google Shape;296;p38"/>
          <p:cNvSpPr txBox="1">
            <a:spLocks noGrp="1"/>
          </p:cNvSpPr>
          <p:nvPr>
            <p:ph type="subTitle" idx="4294967295"/>
          </p:nvPr>
        </p:nvSpPr>
        <p:spPr>
          <a:xfrm>
            <a:off x="2010353"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6 :</a:t>
            </a:r>
          </a:p>
          <a:p>
            <a:pPr marL="0" lvl="0" indent="0" algn="ctr" rtl="0">
              <a:spcBef>
                <a:spcPts val="0"/>
              </a:spcBef>
              <a:spcAft>
                <a:spcPts val="0"/>
              </a:spcAft>
              <a:buNone/>
            </a:pPr>
            <a:r>
              <a:rPr lang="en" sz="1100" dirty="0"/>
              <a:t>Création de la page d’erreur </a:t>
            </a:r>
            <a:endParaRPr sz="1100" dirty="0"/>
          </a:p>
        </p:txBody>
      </p:sp>
      <p:sp>
        <p:nvSpPr>
          <p:cNvPr id="297" name="Google Shape;297;p38"/>
          <p:cNvSpPr txBox="1">
            <a:spLocks noGrp="1"/>
          </p:cNvSpPr>
          <p:nvPr>
            <p:ph type="subTitle" idx="4294967295"/>
          </p:nvPr>
        </p:nvSpPr>
        <p:spPr>
          <a:xfrm>
            <a:off x="3720356"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7 :</a:t>
            </a:r>
          </a:p>
          <a:p>
            <a:pPr marL="0" lvl="0" indent="0" algn="ctr" rtl="0">
              <a:spcBef>
                <a:spcPts val="0"/>
              </a:spcBef>
              <a:spcAft>
                <a:spcPts val="0"/>
              </a:spcAft>
              <a:buNone/>
            </a:pPr>
            <a:r>
              <a:rPr lang="en" sz="1100" dirty="0"/>
              <a:t>Création du carrousel </a:t>
            </a:r>
            <a:endParaRPr sz="1100" dirty="0"/>
          </a:p>
        </p:txBody>
      </p:sp>
      <p:sp>
        <p:nvSpPr>
          <p:cNvPr id="298" name="Google Shape;298;p38"/>
          <p:cNvSpPr txBox="1">
            <a:spLocks noGrp="1"/>
          </p:cNvSpPr>
          <p:nvPr>
            <p:ph type="subTitle" idx="4294967295"/>
          </p:nvPr>
        </p:nvSpPr>
        <p:spPr>
          <a:xfrm>
            <a:off x="5310046" y="3811295"/>
            <a:ext cx="1453626" cy="797205"/>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8 :</a:t>
            </a:r>
          </a:p>
          <a:p>
            <a:pPr marL="0" lvl="0" indent="0" algn="ctr" rtl="0">
              <a:spcBef>
                <a:spcPts val="0"/>
              </a:spcBef>
              <a:spcAft>
                <a:spcPts val="0"/>
              </a:spcAft>
              <a:buNone/>
            </a:pPr>
            <a:r>
              <a:rPr lang="en" sz="1100" dirty="0"/>
              <a:t>Finalisation de la page de logement </a:t>
            </a:r>
          </a:p>
          <a:p>
            <a:pPr marL="0" lvl="0" indent="0" algn="ctr" rtl="0">
              <a:spcBef>
                <a:spcPts val="0"/>
              </a:spcBef>
              <a:spcAft>
                <a:spcPts val="0"/>
              </a:spcAft>
              <a:buNone/>
            </a:pPr>
            <a:r>
              <a:rPr lang="en" sz="1100" dirty="0"/>
              <a:t> </a:t>
            </a:r>
            <a:endParaRPr sz="1100" dirty="0"/>
          </a:p>
        </p:txBody>
      </p:sp>
      <p:sp>
        <p:nvSpPr>
          <p:cNvPr id="299" name="Google Shape;299;p38"/>
          <p:cNvSpPr/>
          <p:nvPr/>
        </p:nvSpPr>
        <p:spPr>
          <a:xfrm>
            <a:off x="15872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35157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54441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3726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800900"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485891"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8"/>
          <p:cNvSpPr/>
          <p:nvPr/>
        </p:nvSpPr>
        <p:spPr>
          <a:xfrm>
            <a:off x="4200492"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5944759" y="349077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38"/>
          <p:cNvCxnSpPr>
            <a:endCxn id="300" idx="2"/>
          </p:cNvCxnSpPr>
          <p:nvPr/>
        </p:nvCxnSpPr>
        <p:spPr>
          <a:xfrm>
            <a:off x="17715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38"/>
          <p:cNvCxnSpPr>
            <a:stCxn id="300" idx="6"/>
            <a:endCxn id="301" idx="2"/>
          </p:cNvCxnSpPr>
          <p:nvPr/>
        </p:nvCxnSpPr>
        <p:spPr>
          <a:xfrm>
            <a:off x="36999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9" name="Google Shape;309;p38"/>
          <p:cNvCxnSpPr>
            <a:stCxn id="301" idx="6"/>
            <a:endCxn id="302" idx="2"/>
          </p:cNvCxnSpPr>
          <p:nvPr/>
        </p:nvCxnSpPr>
        <p:spPr>
          <a:xfrm>
            <a:off x="562839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10" name="Google Shape;310;p38"/>
          <p:cNvCxnSpPr>
            <a:cxnSpLocks/>
          </p:cNvCxnSpPr>
          <p:nvPr/>
        </p:nvCxnSpPr>
        <p:spPr>
          <a:xfrm flipH="1">
            <a:off x="800752" y="1933725"/>
            <a:ext cx="6755949" cy="1651300"/>
          </a:xfrm>
          <a:prstGeom prst="bentConnector5">
            <a:avLst>
              <a:gd name="adj1" fmla="val -10998"/>
              <a:gd name="adj2" fmla="val 56345"/>
              <a:gd name="adj3" fmla="val 103384"/>
            </a:avLst>
          </a:prstGeom>
          <a:noFill/>
          <a:ln w="9525" cap="flat" cmpd="sng">
            <a:solidFill>
              <a:schemeClr val="dk1"/>
            </a:solidFill>
            <a:prstDash val="solid"/>
            <a:round/>
            <a:headEnd type="none" w="med" len="med"/>
            <a:tailEnd type="none" w="med" len="med"/>
          </a:ln>
        </p:spPr>
      </p:cxnSp>
      <p:cxnSp>
        <p:nvCxnSpPr>
          <p:cNvPr id="311" name="Google Shape;311;p38"/>
          <p:cNvCxnSpPr>
            <a:stCxn id="303" idx="6"/>
            <a:endCxn id="304" idx="2"/>
          </p:cNvCxnSpPr>
          <p:nvPr/>
        </p:nvCxnSpPr>
        <p:spPr>
          <a:xfrm>
            <a:off x="985100" y="3585025"/>
            <a:ext cx="1500791" cy="0"/>
          </a:xfrm>
          <a:prstGeom prst="straightConnector1">
            <a:avLst/>
          </a:prstGeom>
          <a:noFill/>
          <a:ln w="9525" cap="flat" cmpd="sng">
            <a:solidFill>
              <a:schemeClr val="dk1"/>
            </a:solidFill>
            <a:prstDash val="solid"/>
            <a:round/>
            <a:headEnd type="none" w="med" len="med"/>
            <a:tailEnd type="none" w="med" len="med"/>
          </a:ln>
        </p:spPr>
      </p:cxnSp>
      <p:cxnSp>
        <p:nvCxnSpPr>
          <p:cNvPr id="312" name="Google Shape;312;p38"/>
          <p:cNvCxnSpPr>
            <a:stCxn id="304" idx="6"/>
            <a:endCxn id="305" idx="2"/>
          </p:cNvCxnSpPr>
          <p:nvPr/>
        </p:nvCxnSpPr>
        <p:spPr>
          <a:xfrm>
            <a:off x="2670091" y="3585025"/>
            <a:ext cx="1530401" cy="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38"/>
          <p:cNvCxnSpPr>
            <a:stCxn id="305" idx="6"/>
            <a:endCxn id="306" idx="2"/>
          </p:cNvCxnSpPr>
          <p:nvPr/>
        </p:nvCxnSpPr>
        <p:spPr>
          <a:xfrm flipV="1">
            <a:off x="4384692" y="3582875"/>
            <a:ext cx="1560067" cy="2150"/>
          </a:xfrm>
          <a:prstGeom prst="straightConnector1">
            <a:avLst/>
          </a:prstGeom>
          <a:noFill/>
          <a:ln w="9525" cap="flat" cmpd="sng">
            <a:solidFill>
              <a:schemeClr val="dk1"/>
            </a:solidFill>
            <a:prstDash val="solid"/>
            <a:round/>
            <a:headEnd type="none" w="med" len="med"/>
            <a:tailEnd type="none" w="med" len="med"/>
          </a:ln>
        </p:spPr>
      </p:cxnSp>
      <p:sp>
        <p:nvSpPr>
          <p:cNvPr id="314" name="Google Shape;314;p38"/>
          <p:cNvSpPr/>
          <p:nvPr/>
        </p:nvSpPr>
        <p:spPr>
          <a:xfrm rot="10800000">
            <a:off x="6090957" y="-354729"/>
            <a:ext cx="1330200" cy="13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8"/>
          <p:cNvGrpSpPr/>
          <p:nvPr/>
        </p:nvGrpSpPr>
        <p:grpSpPr>
          <a:xfrm rot="-10799782">
            <a:off x="6711675" y="-998219"/>
            <a:ext cx="1717314" cy="1717571"/>
            <a:chOff x="3776125" y="1393425"/>
            <a:chExt cx="1088975" cy="1089000"/>
          </a:xfrm>
        </p:grpSpPr>
        <p:sp>
          <p:nvSpPr>
            <p:cNvPr id="316" name="Google Shape;316;p38"/>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8"/>
          <p:cNvSpPr/>
          <p:nvPr/>
        </p:nvSpPr>
        <p:spPr>
          <a:xfrm>
            <a:off x="8666941" y="474925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Google Shape;209;p32"/>
          <p:cNvSpPr txBox="1">
            <a:spLocks noGrp="1"/>
          </p:cNvSpPr>
          <p:nvPr>
            <p:ph type="title"/>
          </p:nvPr>
        </p:nvSpPr>
        <p:spPr>
          <a:xfrm>
            <a:off x="715100" y="535000"/>
            <a:ext cx="77139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Étape 1 :</a:t>
            </a:r>
            <a:endParaRPr dirty="0"/>
          </a:p>
        </p:txBody>
      </p:sp>
      <p:sp>
        <p:nvSpPr>
          <p:cNvPr id="214" name="Google Shape;214;p32"/>
          <p:cNvSpPr/>
          <p:nvPr/>
        </p:nvSpPr>
        <p:spPr>
          <a:xfrm>
            <a:off x="8257300" y="65410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Image 21">
            <a:extLst>
              <a:ext uri="{FF2B5EF4-FFF2-40B4-BE49-F238E27FC236}">
                <a16:creationId xmlns:a16="http://schemas.microsoft.com/office/drawing/2014/main" id="{A8EA9854-51CF-C96C-63B1-5EF4973761C2}"/>
              </a:ext>
            </a:extLst>
          </p:cNvPr>
          <p:cNvPicPr>
            <a:picLocks noChangeAspect="1"/>
          </p:cNvPicPr>
          <p:nvPr/>
        </p:nvPicPr>
        <p:blipFill>
          <a:blip r:embed="rId3"/>
          <a:stretch>
            <a:fillRect/>
          </a:stretch>
        </p:blipFill>
        <p:spPr>
          <a:xfrm>
            <a:off x="1204442" y="2181160"/>
            <a:ext cx="6735115" cy="9335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Étapes :</a:t>
            </a:r>
            <a:endParaRPr dirty="0"/>
          </a:p>
        </p:txBody>
      </p:sp>
      <p:sp>
        <p:nvSpPr>
          <p:cNvPr id="291" name="Google Shape;291;p38"/>
          <p:cNvSpPr txBox="1">
            <a:spLocks noGrp="1"/>
          </p:cNvSpPr>
          <p:nvPr>
            <p:ph type="subTitle" idx="4294967295"/>
          </p:nvPr>
        </p:nvSpPr>
        <p:spPr>
          <a:xfrm>
            <a:off x="909966" y="2064405"/>
            <a:ext cx="1538866"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1 :</a:t>
            </a:r>
          </a:p>
          <a:p>
            <a:pPr marL="0" lvl="0" indent="0" algn="ctr" rtl="0">
              <a:spcBef>
                <a:spcPts val="0"/>
              </a:spcBef>
              <a:spcAft>
                <a:spcPts val="0"/>
              </a:spcAft>
              <a:buNone/>
            </a:pPr>
            <a:r>
              <a:rPr lang="en" sz="1100" dirty="0"/>
              <a:t>Initialisation du projet</a:t>
            </a:r>
            <a:endParaRPr sz="1100" dirty="0"/>
          </a:p>
        </p:txBody>
      </p:sp>
      <p:sp>
        <p:nvSpPr>
          <p:cNvPr id="292" name="Google Shape;292;p38"/>
          <p:cNvSpPr txBox="1">
            <a:spLocks noGrp="1"/>
          </p:cNvSpPr>
          <p:nvPr>
            <p:ph type="subTitle" idx="4294967295"/>
          </p:nvPr>
        </p:nvSpPr>
        <p:spPr>
          <a:xfrm>
            <a:off x="3015192" y="2064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solidFill>
              </a:rPr>
              <a:t>2 : </a:t>
            </a:r>
          </a:p>
          <a:p>
            <a:pPr marL="0" lvl="0" indent="0" algn="ctr" rtl="0">
              <a:spcBef>
                <a:spcPts val="0"/>
              </a:spcBef>
              <a:spcAft>
                <a:spcPts val="0"/>
              </a:spcAft>
              <a:buNone/>
            </a:pPr>
            <a:r>
              <a:rPr lang="en" sz="1100" b="1" dirty="0">
                <a:solidFill>
                  <a:schemeClr val="bg1"/>
                </a:solidFill>
              </a:rPr>
              <a:t>Ajout du React Router</a:t>
            </a:r>
            <a:endParaRPr sz="1100" b="1" dirty="0">
              <a:solidFill>
                <a:schemeClr val="bg1"/>
              </a:solidFill>
            </a:endParaRPr>
          </a:p>
        </p:txBody>
      </p:sp>
      <p:sp>
        <p:nvSpPr>
          <p:cNvPr id="293" name="Google Shape;293;p38"/>
          <p:cNvSpPr txBox="1">
            <a:spLocks noGrp="1"/>
          </p:cNvSpPr>
          <p:nvPr>
            <p:ph type="subTitle" idx="4294967295"/>
          </p:nvPr>
        </p:nvSpPr>
        <p:spPr>
          <a:xfrm>
            <a:off x="4943659" y="2064404"/>
            <a:ext cx="1185300" cy="719946"/>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3 : </a:t>
            </a:r>
          </a:p>
          <a:p>
            <a:pPr marL="0" lvl="0" indent="0" algn="ctr" rtl="0">
              <a:spcBef>
                <a:spcPts val="0"/>
              </a:spcBef>
              <a:spcAft>
                <a:spcPts val="0"/>
              </a:spcAft>
              <a:buNone/>
            </a:pPr>
            <a:r>
              <a:rPr lang="en" sz="1100" dirty="0"/>
              <a:t>Mise en place du routage</a:t>
            </a:r>
            <a:endParaRPr sz="1100" dirty="0"/>
          </a:p>
        </p:txBody>
      </p:sp>
      <p:sp>
        <p:nvSpPr>
          <p:cNvPr id="294" name="Google Shape;294;p38"/>
          <p:cNvSpPr txBox="1">
            <a:spLocks noGrp="1"/>
          </p:cNvSpPr>
          <p:nvPr>
            <p:ph type="subTitle" idx="4294967295"/>
          </p:nvPr>
        </p:nvSpPr>
        <p:spPr>
          <a:xfrm>
            <a:off x="6883985" y="2061404"/>
            <a:ext cx="1185300" cy="66552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4 :</a:t>
            </a:r>
          </a:p>
          <a:p>
            <a:pPr marL="0" lvl="0" indent="0" algn="ctr" rtl="0">
              <a:spcBef>
                <a:spcPts val="0"/>
              </a:spcBef>
              <a:spcAft>
                <a:spcPts val="0"/>
              </a:spcAft>
              <a:buNone/>
            </a:pPr>
            <a:r>
              <a:rPr lang="en" sz="1100" dirty="0"/>
              <a:t>Création de la page d’accueil </a:t>
            </a:r>
            <a:endParaRPr sz="1100" dirty="0"/>
          </a:p>
        </p:txBody>
      </p:sp>
      <p:sp>
        <p:nvSpPr>
          <p:cNvPr id="295" name="Google Shape;295;p38"/>
          <p:cNvSpPr txBox="1">
            <a:spLocks noGrp="1"/>
          </p:cNvSpPr>
          <p:nvPr>
            <p:ph type="subTitle" idx="4294967295"/>
          </p:nvPr>
        </p:nvSpPr>
        <p:spPr>
          <a:xfrm>
            <a:off x="300350"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5 : </a:t>
            </a:r>
          </a:p>
          <a:p>
            <a:pPr marL="0" lvl="0" indent="0" algn="ctr" rtl="0">
              <a:spcBef>
                <a:spcPts val="0"/>
              </a:spcBef>
              <a:spcAft>
                <a:spcPts val="0"/>
              </a:spcAft>
              <a:buNone/>
            </a:pPr>
            <a:r>
              <a:rPr lang="en" sz="1100" dirty="0"/>
              <a:t>Création de la page À Propos </a:t>
            </a:r>
            <a:endParaRPr sz="1100" dirty="0"/>
          </a:p>
        </p:txBody>
      </p:sp>
      <p:sp>
        <p:nvSpPr>
          <p:cNvPr id="296" name="Google Shape;296;p38"/>
          <p:cNvSpPr txBox="1">
            <a:spLocks noGrp="1"/>
          </p:cNvSpPr>
          <p:nvPr>
            <p:ph type="subTitle" idx="4294967295"/>
          </p:nvPr>
        </p:nvSpPr>
        <p:spPr>
          <a:xfrm>
            <a:off x="2010353"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6 :</a:t>
            </a:r>
          </a:p>
          <a:p>
            <a:pPr marL="0" lvl="0" indent="0" algn="ctr" rtl="0">
              <a:spcBef>
                <a:spcPts val="0"/>
              </a:spcBef>
              <a:spcAft>
                <a:spcPts val="0"/>
              </a:spcAft>
              <a:buNone/>
            </a:pPr>
            <a:r>
              <a:rPr lang="en" sz="1100" dirty="0"/>
              <a:t>Création de la page d’erreur </a:t>
            </a:r>
            <a:endParaRPr sz="1100" dirty="0"/>
          </a:p>
        </p:txBody>
      </p:sp>
      <p:sp>
        <p:nvSpPr>
          <p:cNvPr id="297" name="Google Shape;297;p38"/>
          <p:cNvSpPr txBox="1">
            <a:spLocks noGrp="1"/>
          </p:cNvSpPr>
          <p:nvPr>
            <p:ph type="subTitle" idx="4294967295"/>
          </p:nvPr>
        </p:nvSpPr>
        <p:spPr>
          <a:xfrm>
            <a:off x="3720356" y="3811295"/>
            <a:ext cx="1185300" cy="72093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7 :</a:t>
            </a:r>
          </a:p>
          <a:p>
            <a:pPr marL="0" lvl="0" indent="0" algn="ctr" rtl="0">
              <a:spcBef>
                <a:spcPts val="0"/>
              </a:spcBef>
              <a:spcAft>
                <a:spcPts val="0"/>
              </a:spcAft>
              <a:buNone/>
            </a:pPr>
            <a:r>
              <a:rPr lang="en" sz="1100" dirty="0"/>
              <a:t>Création du carrousel </a:t>
            </a:r>
            <a:endParaRPr sz="1100" dirty="0"/>
          </a:p>
        </p:txBody>
      </p:sp>
      <p:sp>
        <p:nvSpPr>
          <p:cNvPr id="298" name="Google Shape;298;p38"/>
          <p:cNvSpPr txBox="1">
            <a:spLocks noGrp="1"/>
          </p:cNvSpPr>
          <p:nvPr>
            <p:ph type="subTitle" idx="4294967295"/>
          </p:nvPr>
        </p:nvSpPr>
        <p:spPr>
          <a:xfrm>
            <a:off x="5310046" y="3811295"/>
            <a:ext cx="1453626" cy="797205"/>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8 :</a:t>
            </a:r>
          </a:p>
          <a:p>
            <a:pPr marL="0" lvl="0" indent="0" algn="ctr" rtl="0">
              <a:spcBef>
                <a:spcPts val="0"/>
              </a:spcBef>
              <a:spcAft>
                <a:spcPts val="0"/>
              </a:spcAft>
              <a:buNone/>
            </a:pPr>
            <a:r>
              <a:rPr lang="en" sz="1100" dirty="0"/>
              <a:t>Finalisation de la page de logement </a:t>
            </a:r>
          </a:p>
          <a:p>
            <a:pPr marL="0" lvl="0" indent="0" algn="ctr" rtl="0">
              <a:spcBef>
                <a:spcPts val="0"/>
              </a:spcBef>
              <a:spcAft>
                <a:spcPts val="0"/>
              </a:spcAft>
              <a:buNone/>
            </a:pPr>
            <a:r>
              <a:rPr lang="en" sz="1100" dirty="0"/>
              <a:t> </a:t>
            </a:r>
            <a:endParaRPr sz="1100" dirty="0"/>
          </a:p>
        </p:txBody>
      </p:sp>
      <p:sp>
        <p:nvSpPr>
          <p:cNvPr id="299" name="Google Shape;299;p38"/>
          <p:cNvSpPr/>
          <p:nvPr/>
        </p:nvSpPr>
        <p:spPr>
          <a:xfrm>
            <a:off x="15872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35157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544419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372649" y="18416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800900"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485891"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8"/>
          <p:cNvSpPr/>
          <p:nvPr/>
        </p:nvSpPr>
        <p:spPr>
          <a:xfrm>
            <a:off x="4200492" y="349292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5944759" y="3490775"/>
            <a:ext cx="184200" cy="18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38"/>
          <p:cNvCxnSpPr>
            <a:endCxn id="300" idx="2"/>
          </p:cNvCxnSpPr>
          <p:nvPr/>
        </p:nvCxnSpPr>
        <p:spPr>
          <a:xfrm>
            <a:off x="17715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38"/>
          <p:cNvCxnSpPr>
            <a:stCxn id="300" idx="6"/>
            <a:endCxn id="301" idx="2"/>
          </p:cNvCxnSpPr>
          <p:nvPr/>
        </p:nvCxnSpPr>
        <p:spPr>
          <a:xfrm>
            <a:off x="369994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09" name="Google Shape;309;p38"/>
          <p:cNvCxnSpPr>
            <a:stCxn id="301" idx="6"/>
            <a:endCxn id="302" idx="2"/>
          </p:cNvCxnSpPr>
          <p:nvPr/>
        </p:nvCxnSpPr>
        <p:spPr>
          <a:xfrm>
            <a:off x="5628399" y="1933725"/>
            <a:ext cx="1744200" cy="0"/>
          </a:xfrm>
          <a:prstGeom prst="straightConnector1">
            <a:avLst/>
          </a:prstGeom>
          <a:noFill/>
          <a:ln w="9525" cap="flat" cmpd="sng">
            <a:solidFill>
              <a:schemeClr val="dk1"/>
            </a:solidFill>
            <a:prstDash val="solid"/>
            <a:round/>
            <a:headEnd type="none" w="med" len="med"/>
            <a:tailEnd type="none" w="med" len="med"/>
          </a:ln>
        </p:spPr>
      </p:cxnSp>
      <p:cxnSp>
        <p:nvCxnSpPr>
          <p:cNvPr id="310" name="Google Shape;310;p38"/>
          <p:cNvCxnSpPr>
            <a:cxnSpLocks/>
          </p:cNvCxnSpPr>
          <p:nvPr/>
        </p:nvCxnSpPr>
        <p:spPr>
          <a:xfrm flipH="1">
            <a:off x="800752" y="1933725"/>
            <a:ext cx="6755949" cy="1651300"/>
          </a:xfrm>
          <a:prstGeom prst="bentConnector5">
            <a:avLst>
              <a:gd name="adj1" fmla="val -10998"/>
              <a:gd name="adj2" fmla="val 56345"/>
              <a:gd name="adj3" fmla="val 103384"/>
            </a:avLst>
          </a:prstGeom>
          <a:noFill/>
          <a:ln w="9525" cap="flat" cmpd="sng">
            <a:solidFill>
              <a:schemeClr val="dk1"/>
            </a:solidFill>
            <a:prstDash val="solid"/>
            <a:round/>
            <a:headEnd type="none" w="med" len="med"/>
            <a:tailEnd type="none" w="med" len="med"/>
          </a:ln>
        </p:spPr>
      </p:cxnSp>
      <p:cxnSp>
        <p:nvCxnSpPr>
          <p:cNvPr id="311" name="Google Shape;311;p38"/>
          <p:cNvCxnSpPr>
            <a:stCxn id="303" idx="6"/>
            <a:endCxn id="304" idx="2"/>
          </p:cNvCxnSpPr>
          <p:nvPr/>
        </p:nvCxnSpPr>
        <p:spPr>
          <a:xfrm>
            <a:off x="985100" y="3585025"/>
            <a:ext cx="1500791" cy="0"/>
          </a:xfrm>
          <a:prstGeom prst="straightConnector1">
            <a:avLst/>
          </a:prstGeom>
          <a:noFill/>
          <a:ln w="9525" cap="flat" cmpd="sng">
            <a:solidFill>
              <a:schemeClr val="dk1"/>
            </a:solidFill>
            <a:prstDash val="solid"/>
            <a:round/>
            <a:headEnd type="none" w="med" len="med"/>
            <a:tailEnd type="none" w="med" len="med"/>
          </a:ln>
        </p:spPr>
      </p:cxnSp>
      <p:cxnSp>
        <p:nvCxnSpPr>
          <p:cNvPr id="312" name="Google Shape;312;p38"/>
          <p:cNvCxnSpPr>
            <a:stCxn id="304" idx="6"/>
            <a:endCxn id="305" idx="2"/>
          </p:cNvCxnSpPr>
          <p:nvPr/>
        </p:nvCxnSpPr>
        <p:spPr>
          <a:xfrm>
            <a:off x="2670091" y="3585025"/>
            <a:ext cx="1530401" cy="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38"/>
          <p:cNvCxnSpPr>
            <a:stCxn id="305" idx="6"/>
            <a:endCxn id="306" idx="2"/>
          </p:cNvCxnSpPr>
          <p:nvPr/>
        </p:nvCxnSpPr>
        <p:spPr>
          <a:xfrm flipV="1">
            <a:off x="4384692" y="3582875"/>
            <a:ext cx="1560067" cy="2150"/>
          </a:xfrm>
          <a:prstGeom prst="straightConnector1">
            <a:avLst/>
          </a:prstGeom>
          <a:noFill/>
          <a:ln w="9525" cap="flat" cmpd="sng">
            <a:solidFill>
              <a:schemeClr val="dk1"/>
            </a:solidFill>
            <a:prstDash val="solid"/>
            <a:round/>
            <a:headEnd type="none" w="med" len="med"/>
            <a:tailEnd type="none" w="med" len="med"/>
          </a:ln>
        </p:spPr>
      </p:cxnSp>
      <p:sp>
        <p:nvSpPr>
          <p:cNvPr id="314" name="Google Shape;314;p38"/>
          <p:cNvSpPr/>
          <p:nvPr/>
        </p:nvSpPr>
        <p:spPr>
          <a:xfrm rot="10800000">
            <a:off x="6090957" y="-354729"/>
            <a:ext cx="1330200" cy="13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8"/>
          <p:cNvGrpSpPr/>
          <p:nvPr/>
        </p:nvGrpSpPr>
        <p:grpSpPr>
          <a:xfrm rot="-10799782">
            <a:off x="6711675" y="-998219"/>
            <a:ext cx="1717314" cy="1717571"/>
            <a:chOff x="3776125" y="1393425"/>
            <a:chExt cx="1088975" cy="1089000"/>
          </a:xfrm>
        </p:grpSpPr>
        <p:sp>
          <p:nvSpPr>
            <p:cNvPr id="316" name="Google Shape;316;p38"/>
            <p:cNvSpPr/>
            <p:nvPr/>
          </p:nvSpPr>
          <p:spPr>
            <a:xfrm>
              <a:off x="3776125" y="1393425"/>
              <a:ext cx="1088975" cy="1089000"/>
            </a:xfrm>
            <a:custGeom>
              <a:avLst/>
              <a:gdLst/>
              <a:ahLst/>
              <a:cxnLst/>
              <a:rect l="l" t="t" r="r" b="b"/>
              <a:pathLst>
                <a:path w="43559" h="43560" extrusionOk="0">
                  <a:moveTo>
                    <a:pt x="21780" y="0"/>
                  </a:moveTo>
                  <a:cubicBezTo>
                    <a:pt x="16004" y="0"/>
                    <a:pt x="10464" y="2294"/>
                    <a:pt x="6380" y="6380"/>
                  </a:cubicBezTo>
                  <a:cubicBezTo>
                    <a:pt x="2295" y="10463"/>
                    <a:pt x="1" y="16004"/>
                    <a:pt x="1" y="21779"/>
                  </a:cubicBezTo>
                  <a:cubicBezTo>
                    <a:pt x="1" y="27556"/>
                    <a:pt x="2295" y="33095"/>
                    <a:pt x="6380" y="37181"/>
                  </a:cubicBezTo>
                  <a:cubicBezTo>
                    <a:pt x="10464" y="41264"/>
                    <a:pt x="16004" y="43560"/>
                    <a:pt x="21780" y="43560"/>
                  </a:cubicBezTo>
                  <a:cubicBezTo>
                    <a:pt x="27557" y="43560"/>
                    <a:pt x="33096" y="41264"/>
                    <a:pt x="37181" y="37181"/>
                  </a:cubicBezTo>
                  <a:cubicBezTo>
                    <a:pt x="41265" y="33095"/>
                    <a:pt x="43559" y="27556"/>
                    <a:pt x="43559" y="21779"/>
                  </a:cubicBezTo>
                  <a:cubicBezTo>
                    <a:pt x="43559" y="16004"/>
                    <a:pt x="41265" y="10463"/>
                    <a:pt x="37181" y="6380"/>
                  </a:cubicBezTo>
                  <a:cubicBezTo>
                    <a:pt x="33096" y="2294"/>
                    <a:pt x="27557" y="0"/>
                    <a:pt x="21780"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3985525" y="1602850"/>
              <a:ext cx="670200" cy="670150"/>
            </a:xfrm>
            <a:custGeom>
              <a:avLst/>
              <a:gdLst/>
              <a:ahLst/>
              <a:cxnLst/>
              <a:rect l="l" t="t" r="r" b="b"/>
              <a:pathLst>
                <a:path w="26808" h="26806" extrusionOk="0">
                  <a:moveTo>
                    <a:pt x="13404" y="0"/>
                  </a:moveTo>
                  <a:cubicBezTo>
                    <a:pt x="9850" y="0"/>
                    <a:pt x="6439" y="1412"/>
                    <a:pt x="3926" y="3925"/>
                  </a:cubicBezTo>
                  <a:cubicBezTo>
                    <a:pt x="1413" y="6440"/>
                    <a:pt x="0" y="9848"/>
                    <a:pt x="0" y="13402"/>
                  </a:cubicBezTo>
                  <a:cubicBezTo>
                    <a:pt x="0" y="16958"/>
                    <a:pt x="1413" y="20367"/>
                    <a:pt x="3926" y="22880"/>
                  </a:cubicBezTo>
                  <a:cubicBezTo>
                    <a:pt x="6439" y="25393"/>
                    <a:pt x="9850" y="26806"/>
                    <a:pt x="13404" y="26806"/>
                  </a:cubicBezTo>
                  <a:cubicBezTo>
                    <a:pt x="16959" y="26806"/>
                    <a:pt x="20368" y="25393"/>
                    <a:pt x="22881" y="22880"/>
                  </a:cubicBezTo>
                  <a:cubicBezTo>
                    <a:pt x="25395" y="20367"/>
                    <a:pt x="26807" y="16958"/>
                    <a:pt x="26807" y="13402"/>
                  </a:cubicBezTo>
                  <a:cubicBezTo>
                    <a:pt x="26807" y="9848"/>
                    <a:pt x="25395" y="6440"/>
                    <a:pt x="22881" y="3925"/>
                  </a:cubicBezTo>
                  <a:cubicBezTo>
                    <a:pt x="20368" y="1412"/>
                    <a:pt x="16959" y="0"/>
                    <a:pt x="1340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8"/>
          <p:cNvSpPr/>
          <p:nvPr/>
        </p:nvSpPr>
        <p:spPr>
          <a:xfrm>
            <a:off x="8666941" y="4749250"/>
            <a:ext cx="171600" cy="1716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082649"/>
      </p:ext>
    </p:extLst>
  </p:cSld>
  <p:clrMapOvr>
    <a:masterClrMapping/>
  </p:clrMapOvr>
</p:sld>
</file>

<file path=ppt/theme/theme1.xml><?xml version="1.0" encoding="utf-8"?>
<a:theme xmlns:a="http://schemas.openxmlformats.org/drawingml/2006/main" name="Arterial Blood Gasometry (ABG) Breakthrough by Slidesgo">
  <a:themeElements>
    <a:clrScheme name="Simple Light">
      <a:dk1>
        <a:srgbClr val="000000"/>
      </a:dk1>
      <a:lt1>
        <a:srgbClr val="FFB4B0"/>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1909</Words>
  <Application>Microsoft Office PowerPoint</Application>
  <PresentationFormat>Affichage à l'écran (16:9)</PresentationFormat>
  <Paragraphs>246</Paragraphs>
  <Slides>22</Slides>
  <Notes>22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Geologica</vt:lpstr>
      <vt:lpstr>Wingdings</vt:lpstr>
      <vt:lpstr>Epilogue SemiBold</vt:lpstr>
      <vt:lpstr>Arial</vt:lpstr>
      <vt:lpstr>Aptos</vt:lpstr>
      <vt:lpstr>Epilogue</vt:lpstr>
      <vt:lpstr>Arterial Blood Gasometry (ABG) Breakthrough by Slidesgo</vt:lpstr>
      <vt:lpstr>Projet n°7 :  Kaza</vt:lpstr>
      <vt:lpstr>01</vt:lpstr>
      <vt:lpstr>Présentation</vt:lpstr>
      <vt:lpstr>Tatiana, 24 ans</vt:lpstr>
      <vt:lpstr>Le projet</vt:lpstr>
      <vt:lpstr>Présentation PowerPoint</vt:lpstr>
      <vt:lpstr>Étapes :</vt:lpstr>
      <vt:lpstr>Étape 1 :</vt:lpstr>
      <vt:lpstr>Étapes :</vt:lpstr>
      <vt:lpstr>Étape 2 :</vt:lpstr>
      <vt:lpstr>Étapes :</vt:lpstr>
      <vt:lpstr>Étape 3  :</vt:lpstr>
      <vt:lpstr>Étapes :</vt:lpstr>
      <vt:lpstr>Étape 4 :</vt:lpstr>
      <vt:lpstr>Étapes :</vt:lpstr>
      <vt:lpstr>Étape 5 :</vt:lpstr>
      <vt:lpstr>Étapes :</vt:lpstr>
      <vt:lpstr>Étapes :</vt:lpstr>
      <vt:lpstr>Étape 7 :</vt:lpstr>
      <vt:lpstr>Étape 7 (suite):</vt:lpstr>
      <vt:lpstr>Étapes :</vt:lpstr>
      <vt:lpstr>Démo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Tatiana FUHRER</cp:lastModifiedBy>
  <cp:revision>5</cp:revision>
  <dcterms:modified xsi:type="dcterms:W3CDTF">2024-10-24T13:04:37Z</dcterms:modified>
</cp:coreProperties>
</file>