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720B"/>
    <a:srgbClr val="F79B4F"/>
    <a:srgbClr val="6F4001"/>
    <a:srgbClr val="CC9900"/>
    <a:srgbClr val="157FFF"/>
    <a:srgbClr val="F7E289"/>
    <a:srgbClr val="FF9E1D"/>
    <a:srgbClr val="D68B1C"/>
    <a:srgbClr val="D09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6835" y="1749245"/>
            <a:ext cx="6108200" cy="7635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1425" y="2512770"/>
            <a:ext cx="6400800" cy="610820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rgbClr val="EF720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38425"/>
            <a:ext cx="824607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EF720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901949"/>
            <a:ext cx="6413610" cy="412303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7016195" cy="68488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EF720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443835"/>
            <a:ext cx="7016195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291130"/>
            <a:ext cx="6244435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EF720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1901950"/>
            <a:ext cx="3817625" cy="773424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2665475"/>
            <a:ext cx="381762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410" y="1901950"/>
            <a:ext cx="3817625" cy="77342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410" y="2665475"/>
            <a:ext cx="381762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5300" y="1749245"/>
            <a:ext cx="6108200" cy="763525"/>
          </a:xfrm>
        </p:spPr>
        <p:txBody>
          <a:bodyPr>
            <a:normAutofit/>
          </a:bodyPr>
          <a:lstStyle/>
          <a:p>
            <a:r>
              <a:rPr lang="sr-Latn-RS" dirty="0"/>
              <a:t>j</a:t>
            </a:r>
            <a:r>
              <a:rPr lang="en-US" dirty="0"/>
              <a:t>ervolimobasket.com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2512770"/>
            <a:ext cx="6400800" cy="610820"/>
          </a:xfrm>
        </p:spPr>
        <p:txBody>
          <a:bodyPr>
            <a:normAutofit/>
          </a:bodyPr>
          <a:lstStyle/>
          <a:p>
            <a:r>
              <a:rPr lang="en-US" dirty="0"/>
              <a:t>Web portal </a:t>
            </a:r>
            <a:r>
              <a:rPr lang="en-US" dirty="0" err="1"/>
              <a:t>namenjen</a:t>
            </a:r>
            <a:r>
              <a:rPr lang="en-US" dirty="0"/>
              <a:t> </a:t>
            </a:r>
            <a:r>
              <a:rPr lang="sr-Latn-RS" dirty="0"/>
              <a:t>ljubetiljima košarke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Sadržaj web portala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400" dirty="0"/>
              <a:t>Višestranični sajt</a:t>
            </a:r>
          </a:p>
          <a:p>
            <a:r>
              <a:rPr lang="sr-Latn-RS" sz="2400" dirty="0"/>
              <a:t>Imao bi:</a:t>
            </a:r>
          </a:p>
          <a:p>
            <a:pPr marL="0" indent="0">
              <a:buNone/>
            </a:pPr>
            <a:r>
              <a:rPr lang="sr-Latn-RS" sz="2400" dirty="0"/>
              <a:t>	- početnu stranicu, </a:t>
            </a:r>
          </a:p>
          <a:p>
            <a:pPr marL="0" indent="0">
              <a:buNone/>
            </a:pPr>
            <a:r>
              <a:rPr lang="sr-Latn-RS" sz="2400" dirty="0"/>
              <a:t>	-stranicu „o nama“, </a:t>
            </a:r>
          </a:p>
          <a:p>
            <a:pPr marL="0" indent="0">
              <a:buNone/>
            </a:pPr>
            <a:r>
              <a:rPr lang="sr-Latn-RS" sz="2400" dirty="0"/>
              <a:t>	-stranicu sa „spiskom svih terena u Srbiji“ ,</a:t>
            </a:r>
          </a:p>
          <a:p>
            <a:pPr marL="0" indent="0">
              <a:buNone/>
            </a:pPr>
            <a:r>
              <a:rPr lang="sr-Latn-RS" sz="2400" dirty="0"/>
              <a:t>	-kontakt stranicu – „Dodaj teren“.</a:t>
            </a:r>
          </a:p>
          <a:p>
            <a:pPr marL="0" indent="0">
              <a:buNone/>
            </a:pPr>
            <a:r>
              <a:rPr lang="sr-Latn-RS" sz="2400" dirty="0"/>
              <a:t>	-admin stranicu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Baza podataka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9810170-ED91-42BD-BA23-E054B17B0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5" y="1596539"/>
            <a:ext cx="6548350" cy="3206805"/>
          </a:xfr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Tehnologije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BACKEND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 dirty="0"/>
              <a:t>PHP</a:t>
            </a:r>
          </a:p>
          <a:p>
            <a:r>
              <a:rPr lang="sr-Latn-RS" dirty="0"/>
              <a:t>MySQL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r-Latn-RS" dirty="0"/>
              <a:t>FRONTEND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sr-Latn-RS" dirty="0"/>
              <a:t>HTML </a:t>
            </a:r>
            <a:endParaRPr lang="en-US" dirty="0"/>
          </a:p>
          <a:p>
            <a:r>
              <a:rPr lang="sr-Latn-RS" dirty="0"/>
              <a:t>CSS </a:t>
            </a:r>
            <a:endParaRPr lang="en-US" dirty="0"/>
          </a:p>
          <a:p>
            <a:r>
              <a:rPr lang="sr-Latn-RS" dirty="0"/>
              <a:t>Javascript</a:t>
            </a:r>
          </a:p>
          <a:p>
            <a:r>
              <a:rPr lang="sr-Latn-RS" dirty="0"/>
              <a:t>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F5FE-C11A-4049-B5D3-8E5D6DD8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Dodatak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9EFB3-C01D-4CB9-826E-BC2363B08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Registracija</a:t>
            </a:r>
            <a:endParaRPr lang="en-US" dirty="0"/>
          </a:p>
          <a:p>
            <a:r>
              <a:rPr lang="en-US" dirty="0" err="1"/>
              <a:t>Foto-galerija</a:t>
            </a:r>
            <a:endParaRPr lang="en-US" dirty="0"/>
          </a:p>
          <a:p>
            <a:r>
              <a:rPr lang="en-US" dirty="0" err="1"/>
              <a:t>Mapa</a:t>
            </a:r>
            <a:r>
              <a:rPr lang="en-US" dirty="0"/>
              <a:t> </a:t>
            </a:r>
            <a:r>
              <a:rPr lang="en-US" dirty="0" err="1"/>
              <a:t>terena</a:t>
            </a:r>
            <a:endParaRPr lang="en-US" dirty="0"/>
          </a:p>
          <a:p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dodavanja</a:t>
            </a:r>
            <a:r>
              <a:rPr lang="en-US" dirty="0"/>
              <a:t> </a:t>
            </a:r>
            <a:r>
              <a:rPr lang="en-US" dirty="0" err="1"/>
              <a:t>terena</a:t>
            </a:r>
            <a:r>
              <a:rPr lang="en-US" dirty="0"/>
              <a:t>, </a:t>
            </a:r>
            <a:r>
              <a:rPr lang="en-US" dirty="0" err="1"/>
              <a:t>adresa</a:t>
            </a:r>
            <a:r>
              <a:rPr lang="en-US" dirty="0"/>
              <a:t> I </a:t>
            </a:r>
            <a:r>
              <a:rPr lang="en-US" dirty="0" err="1"/>
              <a:t>slika</a:t>
            </a:r>
            <a:endParaRPr lang="en-US" dirty="0"/>
          </a:p>
          <a:p>
            <a:r>
              <a:rPr lang="en-US" dirty="0" err="1"/>
              <a:t>Ocenjivanje</a:t>
            </a:r>
            <a:r>
              <a:rPr lang="en-US" dirty="0"/>
              <a:t> </a:t>
            </a:r>
            <a:r>
              <a:rPr lang="en-US" dirty="0" err="1"/>
              <a:t>terena</a:t>
            </a:r>
            <a:endParaRPr lang="en-US" dirty="0"/>
          </a:p>
          <a:p>
            <a:r>
              <a:rPr lang="en-US" dirty="0" err="1"/>
              <a:t>Izmena</a:t>
            </a:r>
            <a:r>
              <a:rPr lang="en-US" dirty="0"/>
              <a:t> </a:t>
            </a:r>
            <a:r>
              <a:rPr lang="en-US" dirty="0" err="1"/>
              <a:t>baze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57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44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jervolimobasket.com</vt:lpstr>
      <vt:lpstr>Sadržaj web portala</vt:lpstr>
      <vt:lpstr>Baza podataka</vt:lpstr>
      <vt:lpstr>Tehnologije</vt:lpstr>
      <vt:lpstr>Dodatak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Tatjana Ivosevic</cp:lastModifiedBy>
  <cp:revision>39</cp:revision>
  <dcterms:created xsi:type="dcterms:W3CDTF">2013-08-21T19:17:07Z</dcterms:created>
  <dcterms:modified xsi:type="dcterms:W3CDTF">2019-11-04T11:10:32Z</dcterms:modified>
</cp:coreProperties>
</file>