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sldIdLst>
    <p:sldId id="257" r:id="rId5"/>
    <p:sldId id="274" r:id="rId6"/>
    <p:sldId id="277" r:id="rId7"/>
    <p:sldId id="276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8"/>
  </p:normalViewPr>
  <p:slideViewPr>
    <p:cSldViewPr snapToGrid="0" snapToObjects="1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Projekat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iz</a:t>
            </a:r>
            <a:r>
              <a:rPr lang="en-US" dirty="0">
                <a:solidFill>
                  <a:schemeClr val="bg2"/>
                </a:solidFill>
              </a:rPr>
              <a:t> web </a:t>
            </a:r>
            <a:r>
              <a:rPr lang="en-US" dirty="0" err="1">
                <a:solidFill>
                  <a:schemeClr val="bg2"/>
                </a:solidFill>
              </a:rPr>
              <a:t>programiranja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bg2"/>
                </a:solidFill>
              </a:rPr>
              <a:t>~</a:t>
            </a:r>
            <a:r>
              <a:rPr lang="en-US" dirty="0">
                <a:solidFill>
                  <a:schemeClr val="bg2"/>
                </a:solidFill>
              </a:rPr>
              <a:t>DD Photography</a:t>
            </a:r>
            <a:r>
              <a:rPr lang="sr-Latn-RS" dirty="0">
                <a:solidFill>
                  <a:schemeClr val="bg2"/>
                </a:solidFill>
              </a:rPr>
              <a:t>~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By: Filip </a:t>
            </a:r>
            <a:r>
              <a:rPr lang="sr-Latn-RS" dirty="0">
                <a:solidFill>
                  <a:schemeClr val="bg2"/>
                </a:solidFill>
              </a:rPr>
              <a:t>Šuput i Tatjana Ivošević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C3F3-CB4A-4B0C-BA4F-6A997048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Davor Dulić Photography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0EAC-F48A-4FFC-9D89-2EEE03EE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Ovaj sajt je namenjen fotografu i sadržaće sve ono što je samom fotografu bitno da ima kod svoje prezentacije radova.</a:t>
            </a:r>
          </a:p>
          <a:p>
            <a:r>
              <a:rPr lang="sr-Latn-RS" dirty="0"/>
              <a:t>To uključuje prvenstveno deo o njemu (About me page), zatim Galeriju njegovih radova, sa svim slikama koje se njemu dopadaju.</a:t>
            </a:r>
          </a:p>
          <a:p>
            <a:r>
              <a:rPr lang="sr-Latn-RS" dirty="0"/>
              <a:t>Sajt bi sadržao i deo gde će zainteresovani „customer-i“, moći „online da book-iraju“ fotografa, odnosno da zakažu fotografisanje, za određenu priliku.</a:t>
            </a:r>
          </a:p>
          <a:p>
            <a:r>
              <a:rPr lang="sr-Latn-RS" dirty="0"/>
              <a:t>Takođe, će sadržati i „Contact deo“, sa formom koju će zainteresovani Customer moći popuniti i tako se javiti fotografu.</a:t>
            </a:r>
          </a:p>
          <a:p>
            <a:r>
              <a:rPr lang="sr-Latn-RS" dirty="0"/>
              <a:t>Sajt će sadržati i razne sitnice (linkovi do FB-a, Instagram-a, osnovne info...)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9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5F38-5CB9-4A7A-81D7-9EC6B68F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Tehnologije koje ćemo koristiti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DE99-B714-42A5-B7AB-157405B4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Front-end: </a:t>
            </a:r>
          </a:p>
          <a:p>
            <a:pPr lvl="1"/>
            <a:r>
              <a:rPr lang="sr-Latn-RS" dirty="0"/>
              <a:t>HTML5 i CSS3 kao osnovu,</a:t>
            </a:r>
          </a:p>
          <a:p>
            <a:pPr lvl="1"/>
            <a:r>
              <a:rPr lang="sr-Latn-RS" dirty="0"/>
              <a:t>JavaScript</a:t>
            </a:r>
          </a:p>
          <a:p>
            <a:pPr lvl="1"/>
            <a:r>
              <a:rPr lang="sr-Latn-RS" dirty="0"/>
              <a:t>JavaScript biblioteku jQuery</a:t>
            </a:r>
          </a:p>
          <a:p>
            <a:pPr lvl="1"/>
            <a:r>
              <a:rPr lang="sr-Latn-RS" dirty="0"/>
              <a:t>Bootstrap v4.1.3</a:t>
            </a:r>
          </a:p>
          <a:p>
            <a:pPr lvl="1"/>
            <a:endParaRPr lang="sr-Latn-RS" dirty="0"/>
          </a:p>
          <a:p>
            <a:r>
              <a:rPr lang="sr-Latn-RS" dirty="0"/>
              <a:t>Back-end:</a:t>
            </a:r>
          </a:p>
          <a:p>
            <a:pPr lvl="1"/>
            <a:r>
              <a:rPr lang="sr-Latn-RS" dirty="0"/>
              <a:t>PHP 5.5</a:t>
            </a:r>
            <a:r>
              <a:rPr lang="sr-Latn-CS" dirty="0"/>
              <a:t> za dodavanje funkcionalnosti sajtu i komuniciranje sa MySQL bazom</a:t>
            </a:r>
            <a:endParaRPr lang="en-US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1950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AB80-9320-49CF-A2C6-BABBE0BC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Admin stranica i baza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7FCD-D87E-442A-9AD8-84B96716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Admin stranica će posedovati: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Customer-a, info za book-</a:t>
            </a:r>
            <a:r>
              <a:rPr lang="en-US" dirty="0" err="1"/>
              <a:t>ing</a:t>
            </a:r>
            <a:r>
              <a:rPr lang="en-US" dirty="0"/>
              <a:t>, upload </a:t>
            </a:r>
            <a:r>
              <a:rPr lang="en-US" dirty="0" err="1"/>
              <a:t>i</a:t>
            </a:r>
            <a:r>
              <a:rPr lang="en-US" dirty="0"/>
              <a:t> delete za </a:t>
            </a:r>
            <a:r>
              <a:rPr lang="en-US" dirty="0" err="1"/>
              <a:t>slike</a:t>
            </a:r>
            <a:endParaRPr lang="sr-Latn-RS" dirty="0"/>
          </a:p>
          <a:p>
            <a:r>
              <a:rPr lang="sr-Latn-RS" dirty="0"/>
              <a:t>Baza će se popunjavati, menjati, ali ovo je prva verzija.</a:t>
            </a:r>
          </a:p>
          <a:p>
            <a:r>
              <a:rPr lang="sr-Latn-RS" dirty="0"/>
              <a:t>Slika baze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0CEB7-DFD0-4567-A2C9-48B6DE10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3784430"/>
            <a:ext cx="6076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4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bg2"/>
                </a:solidFill>
              </a:rPr>
              <a:t>Hvala na pažnji!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bg2"/>
                </a:solidFill>
              </a:rPr>
              <a:t>Pitanja?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70632E-1EF2-4913-B664-271525CD06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A442BD-83B0-4DB1-B55C-CCF3E345E4CC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A9353CA-EF3F-4D96-8F9E-BA3DF3D2F3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Crop design</Template>
  <TotalTime>0</TotalTime>
  <Words>203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Projekat iz web programiranja</vt:lpstr>
      <vt:lpstr>Davor Dulić Photography</vt:lpstr>
      <vt:lpstr>Tehnologije koje ćemo koristiti</vt:lpstr>
      <vt:lpstr>Admin stranica i baza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2019-04-08T08:03:44Z</dcterms:created>
  <dcterms:modified xsi:type="dcterms:W3CDTF">2019-04-17T19:18:58Z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