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  <p:sldMasterId id="2147483912" r:id="rId2"/>
    <p:sldMasterId id="2147483948" r:id="rId3"/>
    <p:sldMasterId id="214748397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35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3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103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96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592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29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80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8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522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5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928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532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04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972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374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46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55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164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3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978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3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706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887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148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4801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827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8017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4050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619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396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09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9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822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5264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051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581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8292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6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19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9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75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24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91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46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EE0F630-5C24-429A-8A48-8DACEB7DBE98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3D4D095-2693-4A45-A3DF-EEA926B0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9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7DD83-D9F6-4CFF-B7D5-1A2FA49D1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Selig Berlin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4617CB-DBAF-4B15-8BF5-01BD7E012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Mauricio Heß, Tatjana Shigailow</a:t>
            </a:r>
          </a:p>
        </p:txBody>
      </p:sp>
    </p:spTree>
    <p:extLst>
      <p:ext uri="{BB962C8B-B14F-4D97-AF65-F5344CB8AC3E}">
        <p14:creationId xmlns:p14="http://schemas.microsoft.com/office/powerpoint/2010/main" val="118573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C005C-2074-4C62-8E28-9E4C9E14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4A87E-13EE-45FD-A957-494F50C3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9E25B5-326B-4FDE-BF91-DE5023DE22AD}"/>
              </a:ext>
            </a:extLst>
          </p:cNvPr>
          <p:cNvSpPr/>
          <p:nvPr/>
        </p:nvSpPr>
        <p:spPr>
          <a:xfrm>
            <a:off x="1229404" y="753717"/>
            <a:ext cx="9369287" cy="535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EECD1A-4696-4C54-8412-0B4C87F3B08E}"/>
              </a:ext>
            </a:extLst>
          </p:cNvPr>
          <p:cNvSpPr/>
          <p:nvPr/>
        </p:nvSpPr>
        <p:spPr>
          <a:xfrm>
            <a:off x="1295665" y="754644"/>
            <a:ext cx="9303026" cy="1298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197177-2926-4D1B-8F59-620066E124FB}"/>
              </a:ext>
            </a:extLst>
          </p:cNvPr>
          <p:cNvSpPr/>
          <p:nvPr/>
        </p:nvSpPr>
        <p:spPr>
          <a:xfrm>
            <a:off x="1560178" y="980661"/>
            <a:ext cx="1487822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Speisekarte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A1F9F8-F4F1-41B9-BAFF-C826AE608947}"/>
              </a:ext>
            </a:extLst>
          </p:cNvPr>
          <p:cNvSpPr/>
          <p:nvPr/>
        </p:nvSpPr>
        <p:spPr>
          <a:xfrm>
            <a:off x="3313539" y="959888"/>
            <a:ext cx="160351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Team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D0B6A-521B-4149-9074-1DDED9FB8B45}"/>
              </a:ext>
            </a:extLst>
          </p:cNvPr>
          <p:cNvSpPr/>
          <p:nvPr/>
        </p:nvSpPr>
        <p:spPr>
          <a:xfrm>
            <a:off x="5232552" y="959888"/>
            <a:ext cx="1638168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Reservierung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AC496D-0FE5-4163-BBED-7CABBA532FE4}"/>
              </a:ext>
            </a:extLst>
          </p:cNvPr>
          <p:cNvSpPr/>
          <p:nvPr/>
        </p:nvSpPr>
        <p:spPr>
          <a:xfrm>
            <a:off x="7186220" y="959888"/>
            <a:ext cx="160351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Kontakt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B7AFBE-5B60-4D58-B664-C3C27F10B7B2}"/>
              </a:ext>
            </a:extLst>
          </p:cNvPr>
          <p:cNvSpPr/>
          <p:nvPr/>
        </p:nvSpPr>
        <p:spPr>
          <a:xfrm>
            <a:off x="9256642" y="857266"/>
            <a:ext cx="1205948" cy="109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ED94FAE7-5E9D-4F41-8648-04C66EECCF65}"/>
              </a:ext>
            </a:extLst>
          </p:cNvPr>
          <p:cNvSpPr/>
          <p:nvPr/>
        </p:nvSpPr>
        <p:spPr>
          <a:xfrm>
            <a:off x="9515060" y="1158672"/>
            <a:ext cx="689113" cy="5565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07E724-47A5-43C1-9890-3236EC9A98EF}"/>
              </a:ext>
            </a:extLst>
          </p:cNvPr>
          <p:cNvSpPr txBox="1"/>
          <p:nvPr/>
        </p:nvSpPr>
        <p:spPr>
          <a:xfrm>
            <a:off x="4811794" y="6308035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selig.berlin.team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BA5BD8-FA22-41CD-8723-12D272EA37F5}"/>
              </a:ext>
            </a:extLst>
          </p:cNvPr>
          <p:cNvSpPr/>
          <p:nvPr/>
        </p:nvSpPr>
        <p:spPr>
          <a:xfrm>
            <a:off x="1908808" y="2478157"/>
            <a:ext cx="1404731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164B7-C4C4-4CD8-B39A-4A099AD1B9B3}"/>
              </a:ext>
            </a:extLst>
          </p:cNvPr>
          <p:cNvSpPr/>
          <p:nvPr/>
        </p:nvSpPr>
        <p:spPr>
          <a:xfrm>
            <a:off x="6650001" y="2478157"/>
            <a:ext cx="1404731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58B0C38-458B-4FE1-9A16-998ED19D0714}"/>
              </a:ext>
            </a:extLst>
          </p:cNvPr>
          <p:cNvSpPr/>
          <p:nvPr/>
        </p:nvSpPr>
        <p:spPr>
          <a:xfrm>
            <a:off x="1908808" y="4409198"/>
            <a:ext cx="1404731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A12EAE2-C57B-441E-A6A3-FE49310D3EC0}"/>
              </a:ext>
            </a:extLst>
          </p:cNvPr>
          <p:cNvSpPr/>
          <p:nvPr/>
        </p:nvSpPr>
        <p:spPr>
          <a:xfrm>
            <a:off x="6650000" y="4409197"/>
            <a:ext cx="1404731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miley 18">
            <a:extLst>
              <a:ext uri="{FF2B5EF4-FFF2-40B4-BE49-F238E27FC236}">
                <a16:creationId xmlns:a16="http://schemas.microsoft.com/office/drawing/2014/main" id="{2DD7A502-4519-423D-A31B-B7E72DF791EB}"/>
              </a:ext>
            </a:extLst>
          </p:cNvPr>
          <p:cNvSpPr/>
          <p:nvPr/>
        </p:nvSpPr>
        <p:spPr>
          <a:xfrm>
            <a:off x="2304089" y="2822713"/>
            <a:ext cx="545128" cy="4770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Smiley 19">
            <a:extLst>
              <a:ext uri="{FF2B5EF4-FFF2-40B4-BE49-F238E27FC236}">
                <a16:creationId xmlns:a16="http://schemas.microsoft.com/office/drawing/2014/main" id="{BCC3C8DC-6703-4760-9FCD-089C1BB6FAC1}"/>
              </a:ext>
            </a:extLst>
          </p:cNvPr>
          <p:cNvSpPr/>
          <p:nvPr/>
        </p:nvSpPr>
        <p:spPr>
          <a:xfrm>
            <a:off x="7079801" y="2860117"/>
            <a:ext cx="545128" cy="4770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miley 21">
            <a:extLst>
              <a:ext uri="{FF2B5EF4-FFF2-40B4-BE49-F238E27FC236}">
                <a16:creationId xmlns:a16="http://schemas.microsoft.com/office/drawing/2014/main" id="{F9044DA9-D077-44E3-B4F3-FB878F189C8D}"/>
              </a:ext>
            </a:extLst>
          </p:cNvPr>
          <p:cNvSpPr/>
          <p:nvPr/>
        </p:nvSpPr>
        <p:spPr>
          <a:xfrm>
            <a:off x="2338609" y="4740501"/>
            <a:ext cx="545128" cy="4770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miley 22">
            <a:extLst>
              <a:ext uri="{FF2B5EF4-FFF2-40B4-BE49-F238E27FC236}">
                <a16:creationId xmlns:a16="http://schemas.microsoft.com/office/drawing/2014/main" id="{552A3ED8-9F94-4BF3-9AC3-F446772898E6}"/>
              </a:ext>
            </a:extLst>
          </p:cNvPr>
          <p:cNvSpPr/>
          <p:nvPr/>
        </p:nvSpPr>
        <p:spPr>
          <a:xfrm>
            <a:off x="7079801" y="4740501"/>
            <a:ext cx="545128" cy="4770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24E0051-2110-4B48-AB0F-72B28F2B2954}"/>
              </a:ext>
            </a:extLst>
          </p:cNvPr>
          <p:cNvSpPr txBox="1"/>
          <p:nvPr/>
        </p:nvSpPr>
        <p:spPr>
          <a:xfrm>
            <a:off x="3473095" y="2759698"/>
            <a:ext cx="175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9DE54D5-E012-49CB-89CE-4B52B919A027}"/>
              </a:ext>
            </a:extLst>
          </p:cNvPr>
          <p:cNvSpPr txBox="1"/>
          <p:nvPr/>
        </p:nvSpPr>
        <p:spPr>
          <a:xfrm>
            <a:off x="8212156" y="2759698"/>
            <a:ext cx="175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0395898-A0B1-4C1B-82FF-3D0AD2970C6F}"/>
              </a:ext>
            </a:extLst>
          </p:cNvPr>
          <p:cNvSpPr txBox="1"/>
          <p:nvPr/>
        </p:nvSpPr>
        <p:spPr>
          <a:xfrm>
            <a:off x="3473094" y="4845894"/>
            <a:ext cx="175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62C9BD0-87F5-47F6-B31E-0393009725AB}"/>
              </a:ext>
            </a:extLst>
          </p:cNvPr>
          <p:cNvSpPr txBox="1"/>
          <p:nvPr/>
        </p:nvSpPr>
        <p:spPr>
          <a:xfrm>
            <a:off x="8120934" y="4740501"/>
            <a:ext cx="175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</p:spTree>
    <p:extLst>
      <p:ext uri="{BB962C8B-B14F-4D97-AF65-F5344CB8AC3E}">
        <p14:creationId xmlns:p14="http://schemas.microsoft.com/office/powerpoint/2010/main" val="328723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C005C-2074-4C62-8E28-9E4C9E14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4A87E-13EE-45FD-A957-494F50C3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9E25B5-326B-4FDE-BF91-DE5023DE22AD}"/>
              </a:ext>
            </a:extLst>
          </p:cNvPr>
          <p:cNvSpPr/>
          <p:nvPr/>
        </p:nvSpPr>
        <p:spPr>
          <a:xfrm>
            <a:off x="1229404" y="753717"/>
            <a:ext cx="9369287" cy="535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EECD1A-4696-4C54-8412-0B4C87F3B08E}"/>
              </a:ext>
            </a:extLst>
          </p:cNvPr>
          <p:cNvSpPr/>
          <p:nvPr/>
        </p:nvSpPr>
        <p:spPr>
          <a:xfrm>
            <a:off x="1295665" y="754644"/>
            <a:ext cx="9303026" cy="1298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197177-2926-4D1B-8F59-620066E124FB}"/>
              </a:ext>
            </a:extLst>
          </p:cNvPr>
          <p:cNvSpPr/>
          <p:nvPr/>
        </p:nvSpPr>
        <p:spPr>
          <a:xfrm>
            <a:off x="1560178" y="980661"/>
            <a:ext cx="1487822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Speisekarte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A1F9F8-F4F1-41B9-BAFF-C826AE608947}"/>
              </a:ext>
            </a:extLst>
          </p:cNvPr>
          <p:cNvSpPr/>
          <p:nvPr/>
        </p:nvSpPr>
        <p:spPr>
          <a:xfrm>
            <a:off x="3313539" y="959888"/>
            <a:ext cx="160351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Team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D0B6A-521B-4149-9074-1DDED9FB8B45}"/>
              </a:ext>
            </a:extLst>
          </p:cNvPr>
          <p:cNvSpPr/>
          <p:nvPr/>
        </p:nvSpPr>
        <p:spPr>
          <a:xfrm>
            <a:off x="5232552" y="959888"/>
            <a:ext cx="1638168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Reservierung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AC496D-0FE5-4163-BBED-7CABBA532FE4}"/>
              </a:ext>
            </a:extLst>
          </p:cNvPr>
          <p:cNvSpPr/>
          <p:nvPr/>
        </p:nvSpPr>
        <p:spPr>
          <a:xfrm>
            <a:off x="7186220" y="959888"/>
            <a:ext cx="160351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Kontakt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B7AFBE-5B60-4D58-B664-C3C27F10B7B2}"/>
              </a:ext>
            </a:extLst>
          </p:cNvPr>
          <p:cNvSpPr/>
          <p:nvPr/>
        </p:nvSpPr>
        <p:spPr>
          <a:xfrm>
            <a:off x="9256642" y="857266"/>
            <a:ext cx="1205948" cy="109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ED94FAE7-5E9D-4F41-8648-04C66EECCF65}"/>
              </a:ext>
            </a:extLst>
          </p:cNvPr>
          <p:cNvSpPr/>
          <p:nvPr/>
        </p:nvSpPr>
        <p:spPr>
          <a:xfrm>
            <a:off x="9515060" y="1158672"/>
            <a:ext cx="689113" cy="5565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07E724-47A5-43C1-9890-3236EC9A98EF}"/>
              </a:ext>
            </a:extLst>
          </p:cNvPr>
          <p:cNvSpPr txBox="1"/>
          <p:nvPr/>
        </p:nvSpPr>
        <p:spPr>
          <a:xfrm>
            <a:off x="4811794" y="6308035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selig.berlin.team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A12EAE2-C57B-441E-A6A3-FE49310D3EC0}"/>
              </a:ext>
            </a:extLst>
          </p:cNvPr>
          <p:cNvSpPr/>
          <p:nvPr/>
        </p:nvSpPr>
        <p:spPr>
          <a:xfrm>
            <a:off x="2248489" y="2759698"/>
            <a:ext cx="3224659" cy="250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Google Maps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9DE54D5-E012-49CB-89CE-4B52B919A027}"/>
              </a:ext>
            </a:extLst>
          </p:cNvPr>
          <p:cNvSpPr txBox="1"/>
          <p:nvPr/>
        </p:nvSpPr>
        <p:spPr>
          <a:xfrm>
            <a:off x="6179053" y="3548740"/>
            <a:ext cx="201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</a:t>
            </a:r>
          </a:p>
          <a:p>
            <a:r>
              <a:rPr lang="de-DE" dirty="0"/>
              <a:t>Telefon</a:t>
            </a:r>
          </a:p>
          <a:p>
            <a:r>
              <a:rPr lang="de-DE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52171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50993-4822-4893-B9BA-6AB17290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38283-FC10-4028-9D84-66E23A56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Titel: Selig Berlin</a:t>
            </a:r>
          </a:p>
          <a:p>
            <a:r>
              <a:rPr lang="de-DE" dirty="0"/>
              <a:t>Beschreibung: Seite für das Restaurant Selig</a:t>
            </a:r>
          </a:p>
          <a:p>
            <a:r>
              <a:rPr lang="de-DE" dirty="0"/>
              <a:t>Zielgruppe: (potentielle) Besucher des Restaurants</a:t>
            </a:r>
          </a:p>
          <a:p>
            <a:r>
              <a:rPr lang="de-DE" dirty="0"/>
              <a:t>Stakeholder: Das Restaurant</a:t>
            </a:r>
          </a:p>
          <a:p>
            <a:r>
              <a:rPr lang="de-DE" dirty="0"/>
              <a:t>Risiken: Verwechslungen</a:t>
            </a:r>
          </a:p>
          <a:p>
            <a:r>
              <a:rPr lang="de-DE" dirty="0"/>
              <a:t>Technische Herausforderung: Kopplung mit Restaurant bei Reservierungen, Tische anklicken</a:t>
            </a:r>
          </a:p>
          <a:p>
            <a:r>
              <a:rPr lang="de-DE" dirty="0"/>
              <a:t>Inhalte: aus Restaurant</a:t>
            </a:r>
          </a:p>
          <a:p>
            <a:r>
              <a:rPr lang="de-DE" dirty="0"/>
              <a:t>Juristische Bedenken: Bilder aus dem Internet</a:t>
            </a:r>
          </a:p>
        </p:txBody>
      </p:sp>
    </p:spTree>
    <p:extLst>
      <p:ext uri="{BB962C8B-B14F-4D97-AF65-F5344CB8AC3E}">
        <p14:creationId xmlns:p14="http://schemas.microsoft.com/office/powerpoint/2010/main" val="185491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9D9CF-3A53-4328-BE24-20C5C9AF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projektablauf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CF6C7-010B-48F0-869A-216DAE23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Tatjana: HTML</a:t>
            </a:r>
          </a:p>
          <a:p>
            <a:r>
              <a:rPr lang="de-DE" dirty="0"/>
              <a:t>Mauricio: CSS</a:t>
            </a:r>
          </a:p>
          <a:p>
            <a:r>
              <a:rPr lang="de-DE" dirty="0"/>
              <a:t>Kommunikation: 1-2 x wöchentliches Treffen (1 davon in der Übung)</a:t>
            </a:r>
          </a:p>
          <a:p>
            <a:r>
              <a:rPr lang="de-DE" dirty="0"/>
              <a:t>1. Meilenstein: diese Woche Grund-HTML fertig stellen</a:t>
            </a:r>
          </a:p>
        </p:txBody>
      </p:sp>
    </p:spTree>
    <p:extLst>
      <p:ext uri="{BB962C8B-B14F-4D97-AF65-F5344CB8AC3E}">
        <p14:creationId xmlns:p14="http://schemas.microsoft.com/office/powerpoint/2010/main" val="388236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79B02-2D41-4392-A56F-C86B439B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</a:t>
            </a:r>
            <a:r>
              <a:rPr lang="de-DE" dirty="0" err="1"/>
              <a:t>webseite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3341B-17D7-4CC3-9D21-56900F6C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EE3C26-6AD8-474C-BC97-BEE904AA8DAB}"/>
              </a:ext>
            </a:extLst>
          </p:cNvPr>
          <p:cNvSpPr/>
          <p:nvPr/>
        </p:nvSpPr>
        <p:spPr>
          <a:xfrm>
            <a:off x="4426226" y="2121408"/>
            <a:ext cx="2093844" cy="904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Startseite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59E712F-47B9-4BC3-AEEC-DD35FC42E7C8}"/>
              </a:ext>
            </a:extLst>
          </p:cNvPr>
          <p:cNvCxnSpPr>
            <a:cxnSpLocks/>
          </p:cNvCxnSpPr>
          <p:nvPr/>
        </p:nvCxnSpPr>
        <p:spPr>
          <a:xfrm>
            <a:off x="6520070" y="2575295"/>
            <a:ext cx="1099930" cy="90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6B8BFB5-AF27-4897-948B-ADD94006A31B}"/>
              </a:ext>
            </a:extLst>
          </p:cNvPr>
          <p:cNvSpPr/>
          <p:nvPr/>
        </p:nvSpPr>
        <p:spPr>
          <a:xfrm>
            <a:off x="7629676" y="3089744"/>
            <a:ext cx="2054087" cy="128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Kontakt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299F1DE-49AD-4BC0-B9A8-F81A023F7907}"/>
              </a:ext>
            </a:extLst>
          </p:cNvPr>
          <p:cNvCxnSpPr/>
          <p:nvPr/>
        </p:nvCxnSpPr>
        <p:spPr>
          <a:xfrm>
            <a:off x="6228522" y="3014605"/>
            <a:ext cx="0" cy="109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E1AE07A3-D1A5-47A9-B57A-4CD32F22633F}"/>
              </a:ext>
            </a:extLst>
          </p:cNvPr>
          <p:cNvSpPr/>
          <p:nvPr/>
        </p:nvSpPr>
        <p:spPr>
          <a:xfrm>
            <a:off x="5473148" y="4146804"/>
            <a:ext cx="2093844" cy="106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Reservierung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FBF9A18-466F-4C66-B3F6-1D1173C80CAA}"/>
              </a:ext>
            </a:extLst>
          </p:cNvPr>
          <p:cNvCxnSpPr/>
          <p:nvPr/>
        </p:nvCxnSpPr>
        <p:spPr>
          <a:xfrm flipH="1">
            <a:off x="3750365" y="3014605"/>
            <a:ext cx="834887" cy="117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A82B687-B9C2-4102-B37F-673E07EFF001}"/>
              </a:ext>
            </a:extLst>
          </p:cNvPr>
          <p:cNvSpPr/>
          <p:nvPr/>
        </p:nvSpPr>
        <p:spPr>
          <a:xfrm>
            <a:off x="2904014" y="4212933"/>
            <a:ext cx="2093844" cy="1061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Team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08F6E11-2942-4136-A088-35F8906E6AC0}"/>
              </a:ext>
            </a:extLst>
          </p:cNvPr>
          <p:cNvCxnSpPr/>
          <p:nvPr/>
        </p:nvCxnSpPr>
        <p:spPr>
          <a:xfrm flipH="1">
            <a:off x="2663690" y="2573638"/>
            <a:ext cx="1749286" cy="53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77890F23-2119-4B1F-9D21-358B4AF4E80F}"/>
              </a:ext>
            </a:extLst>
          </p:cNvPr>
          <p:cNvSpPr/>
          <p:nvPr/>
        </p:nvSpPr>
        <p:spPr>
          <a:xfrm>
            <a:off x="596348" y="2991942"/>
            <a:ext cx="2054087" cy="106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Speisekarte</a:t>
            </a:r>
          </a:p>
        </p:txBody>
      </p:sp>
    </p:spTree>
    <p:extLst>
      <p:ext uri="{BB962C8B-B14F-4D97-AF65-F5344CB8AC3E}">
        <p14:creationId xmlns:p14="http://schemas.microsoft.com/office/powerpoint/2010/main" val="360385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7158B-9F09-4056-AB65-CBDBF881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der </a:t>
            </a:r>
            <a:r>
              <a:rPr lang="de-DE" dirty="0" err="1"/>
              <a:t>webseite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AFE102-2C10-498E-9FDE-8AC9BC13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Registrieren</a:t>
            </a:r>
          </a:p>
          <a:p>
            <a:r>
              <a:rPr lang="de-DE" dirty="0"/>
              <a:t>Einloggen/Ausloggen</a:t>
            </a:r>
          </a:p>
          <a:p>
            <a:r>
              <a:rPr lang="de-DE" dirty="0"/>
              <a:t>Tische ansehen/anklicken</a:t>
            </a:r>
          </a:p>
          <a:p>
            <a:r>
              <a:rPr lang="de-DE" dirty="0"/>
              <a:t>Reservierung machen/stornieren</a:t>
            </a:r>
          </a:p>
          <a:p>
            <a:r>
              <a:rPr lang="de-DE" dirty="0"/>
              <a:t>Speisen in den Warenkorb hinzufügen</a:t>
            </a:r>
          </a:p>
        </p:txBody>
      </p:sp>
    </p:spTree>
    <p:extLst>
      <p:ext uri="{BB962C8B-B14F-4D97-AF65-F5344CB8AC3E}">
        <p14:creationId xmlns:p14="http://schemas.microsoft.com/office/powerpoint/2010/main" val="254695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9F649-B49B-42AB-8E31-8C3EBD82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7" y="85646"/>
            <a:ext cx="10058400" cy="1609344"/>
          </a:xfrm>
        </p:spPr>
        <p:txBody>
          <a:bodyPr/>
          <a:lstStyle/>
          <a:p>
            <a:r>
              <a:rPr lang="de-DE" dirty="0" err="1"/>
              <a:t>datenbank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2E51D-BDBA-49EC-A05C-CBEC68FE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C9AA553-9CA5-49F2-8744-A49835EFD701}"/>
              </a:ext>
            </a:extLst>
          </p:cNvPr>
          <p:cNvSpPr/>
          <p:nvPr/>
        </p:nvSpPr>
        <p:spPr>
          <a:xfrm>
            <a:off x="4595193" y="246196"/>
            <a:ext cx="2040834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7FB5BB2-DA0A-4289-935C-83B443100737}"/>
              </a:ext>
            </a:extLst>
          </p:cNvPr>
          <p:cNvCxnSpPr/>
          <p:nvPr/>
        </p:nvCxnSpPr>
        <p:spPr>
          <a:xfrm>
            <a:off x="6480313" y="1289304"/>
            <a:ext cx="1073426" cy="54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aute 7">
            <a:extLst>
              <a:ext uri="{FF2B5EF4-FFF2-40B4-BE49-F238E27FC236}">
                <a16:creationId xmlns:a16="http://schemas.microsoft.com/office/drawing/2014/main" id="{2431B1D2-5D47-4A2B-8962-78DF0A170422}"/>
              </a:ext>
            </a:extLst>
          </p:cNvPr>
          <p:cNvSpPr/>
          <p:nvPr/>
        </p:nvSpPr>
        <p:spPr>
          <a:xfrm>
            <a:off x="6851372" y="1465558"/>
            <a:ext cx="1722783" cy="10013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macht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B258F44-F8A4-4510-8DB2-CB1573D7D1F4}"/>
              </a:ext>
            </a:extLst>
          </p:cNvPr>
          <p:cNvCxnSpPr/>
          <p:nvPr/>
        </p:nvCxnSpPr>
        <p:spPr>
          <a:xfrm>
            <a:off x="8163339" y="2121408"/>
            <a:ext cx="901148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8D456C9-BC20-4806-9C25-2D8123F06AD7}"/>
              </a:ext>
            </a:extLst>
          </p:cNvPr>
          <p:cNvSpPr/>
          <p:nvPr/>
        </p:nvSpPr>
        <p:spPr>
          <a:xfrm>
            <a:off x="8693428" y="2738561"/>
            <a:ext cx="1683026" cy="96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Reservierung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AE3A974-C0A9-4C75-A01C-8FCF2C1AED05}"/>
              </a:ext>
            </a:extLst>
          </p:cNvPr>
          <p:cNvCxnSpPr/>
          <p:nvPr/>
        </p:nvCxnSpPr>
        <p:spPr>
          <a:xfrm>
            <a:off x="9534941" y="3447818"/>
            <a:ext cx="0" cy="101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aute 13">
            <a:extLst>
              <a:ext uri="{FF2B5EF4-FFF2-40B4-BE49-F238E27FC236}">
                <a16:creationId xmlns:a16="http://schemas.microsoft.com/office/drawing/2014/main" id="{085281CB-4374-49E1-ABBD-476C62F0558D}"/>
              </a:ext>
            </a:extLst>
          </p:cNvPr>
          <p:cNvSpPr/>
          <p:nvPr/>
        </p:nvSpPr>
        <p:spPr>
          <a:xfrm>
            <a:off x="8908775" y="4323123"/>
            <a:ext cx="1252332" cy="7772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für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80EAF29-9574-406B-9395-B2BA6A614008}"/>
              </a:ext>
            </a:extLst>
          </p:cNvPr>
          <p:cNvCxnSpPr/>
          <p:nvPr/>
        </p:nvCxnSpPr>
        <p:spPr>
          <a:xfrm flipH="1">
            <a:off x="7805530" y="4982817"/>
            <a:ext cx="1729411" cy="72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1A82638-1CF4-4C0D-A5DE-920BF59BF4CC}"/>
              </a:ext>
            </a:extLst>
          </p:cNvPr>
          <p:cNvSpPr/>
          <p:nvPr/>
        </p:nvSpPr>
        <p:spPr>
          <a:xfrm>
            <a:off x="6626087" y="5392442"/>
            <a:ext cx="1537252" cy="98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Tisch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7CB54CE-4B2E-46EE-871F-4511EF6EE077}"/>
              </a:ext>
            </a:extLst>
          </p:cNvPr>
          <p:cNvCxnSpPr/>
          <p:nvPr/>
        </p:nvCxnSpPr>
        <p:spPr>
          <a:xfrm flipH="1">
            <a:off x="3445565" y="1261872"/>
            <a:ext cx="1245705" cy="85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aute 19">
            <a:extLst>
              <a:ext uri="{FF2B5EF4-FFF2-40B4-BE49-F238E27FC236}">
                <a16:creationId xmlns:a16="http://schemas.microsoft.com/office/drawing/2014/main" id="{74B64D56-C24F-4317-A2E9-7D99E42C05B7}"/>
              </a:ext>
            </a:extLst>
          </p:cNvPr>
          <p:cNvSpPr/>
          <p:nvPr/>
        </p:nvSpPr>
        <p:spPr>
          <a:xfrm>
            <a:off x="2574497" y="1763997"/>
            <a:ext cx="1722782" cy="11347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macht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B0C793F-E4FE-4225-9A05-711A864D323F}"/>
              </a:ext>
            </a:extLst>
          </p:cNvPr>
          <p:cNvCxnSpPr/>
          <p:nvPr/>
        </p:nvCxnSpPr>
        <p:spPr>
          <a:xfrm flipH="1">
            <a:off x="2039038" y="2466892"/>
            <a:ext cx="1068592" cy="79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E7E0EFC1-0953-4A31-ABE3-10CC8E55C94D}"/>
              </a:ext>
            </a:extLst>
          </p:cNvPr>
          <p:cNvSpPr/>
          <p:nvPr/>
        </p:nvSpPr>
        <p:spPr>
          <a:xfrm>
            <a:off x="675857" y="3222265"/>
            <a:ext cx="1775790" cy="101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Bestellung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B52EE4C-F4CA-4A2C-8F6B-FBADB552ECDD}"/>
              </a:ext>
            </a:extLst>
          </p:cNvPr>
          <p:cNvCxnSpPr/>
          <p:nvPr/>
        </p:nvCxnSpPr>
        <p:spPr>
          <a:xfrm>
            <a:off x="1815546" y="4146804"/>
            <a:ext cx="758951" cy="83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aute 25">
            <a:extLst>
              <a:ext uri="{FF2B5EF4-FFF2-40B4-BE49-F238E27FC236}">
                <a16:creationId xmlns:a16="http://schemas.microsoft.com/office/drawing/2014/main" id="{3CBA2CCD-8A7D-40D0-9B00-6E6D1A65A62B}"/>
              </a:ext>
            </a:extLst>
          </p:cNvPr>
          <p:cNvSpPr/>
          <p:nvPr/>
        </p:nvSpPr>
        <p:spPr>
          <a:xfrm>
            <a:off x="1410460" y="4580481"/>
            <a:ext cx="1872766" cy="8595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enthält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865AC6D-7691-4589-A05C-895A111DDCF3}"/>
              </a:ext>
            </a:extLst>
          </p:cNvPr>
          <p:cNvCxnSpPr/>
          <p:nvPr/>
        </p:nvCxnSpPr>
        <p:spPr>
          <a:xfrm>
            <a:off x="2522565" y="5164969"/>
            <a:ext cx="913323" cy="67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4805BF8-454F-47B4-AC7C-42DE80514DA7}"/>
              </a:ext>
            </a:extLst>
          </p:cNvPr>
          <p:cNvSpPr/>
          <p:nvPr/>
        </p:nvSpPr>
        <p:spPr>
          <a:xfrm>
            <a:off x="3299791" y="5529469"/>
            <a:ext cx="1537252" cy="84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Speisen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05EFC27-873D-46B5-8D7C-B3BC6392E415}"/>
              </a:ext>
            </a:extLst>
          </p:cNvPr>
          <p:cNvSpPr txBox="1"/>
          <p:nvPr/>
        </p:nvSpPr>
        <p:spPr>
          <a:xfrm>
            <a:off x="7017026" y="1099930"/>
            <a:ext cx="31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E201C43-5C24-4F70-BDF1-1A52C90B2DF9}"/>
              </a:ext>
            </a:extLst>
          </p:cNvPr>
          <p:cNvSpPr txBox="1"/>
          <p:nvPr/>
        </p:nvSpPr>
        <p:spPr>
          <a:xfrm>
            <a:off x="8693428" y="2165875"/>
            <a:ext cx="49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4463652-7ABE-4458-AF04-0445E0B9FBDE}"/>
              </a:ext>
            </a:extLst>
          </p:cNvPr>
          <p:cNvSpPr txBox="1"/>
          <p:nvPr/>
        </p:nvSpPr>
        <p:spPr>
          <a:xfrm>
            <a:off x="8670235" y="5316781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6A973B2-A7C8-4293-B1A1-BC0CAA5933AE}"/>
              </a:ext>
            </a:extLst>
          </p:cNvPr>
          <p:cNvSpPr txBox="1"/>
          <p:nvPr/>
        </p:nvSpPr>
        <p:spPr>
          <a:xfrm>
            <a:off x="9644010" y="3842333"/>
            <a:ext cx="569845" cy="3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2770C1C-71C8-41C7-9951-74FBE04542E8}"/>
              </a:ext>
            </a:extLst>
          </p:cNvPr>
          <p:cNvSpPr txBox="1"/>
          <p:nvPr/>
        </p:nvSpPr>
        <p:spPr>
          <a:xfrm>
            <a:off x="4211143" y="1659248"/>
            <a:ext cx="53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67F47A5-F02C-4EB3-8287-25FDC4F04548}"/>
              </a:ext>
            </a:extLst>
          </p:cNvPr>
          <p:cNvSpPr txBox="1"/>
          <p:nvPr/>
        </p:nvSpPr>
        <p:spPr>
          <a:xfrm>
            <a:off x="2600993" y="2805295"/>
            <a:ext cx="5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B215798-1C12-4BAB-A925-731F2BE73F26}"/>
              </a:ext>
            </a:extLst>
          </p:cNvPr>
          <p:cNvSpPr txBox="1"/>
          <p:nvPr/>
        </p:nvSpPr>
        <p:spPr>
          <a:xfrm>
            <a:off x="1662884" y="4304775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CA4F19-7BBE-4361-850A-7B284B6A74E6}"/>
              </a:ext>
            </a:extLst>
          </p:cNvPr>
          <p:cNvSpPr txBox="1"/>
          <p:nvPr/>
        </p:nvSpPr>
        <p:spPr>
          <a:xfrm>
            <a:off x="2526457" y="5473684"/>
            <a:ext cx="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ABCF2F51-753D-4186-BFEE-B70BD877DE81}"/>
              </a:ext>
            </a:extLst>
          </p:cNvPr>
          <p:cNvSpPr/>
          <p:nvPr/>
        </p:nvSpPr>
        <p:spPr>
          <a:xfrm>
            <a:off x="6851372" y="41132"/>
            <a:ext cx="858078" cy="424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id</a:t>
            </a:r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F0D0AD6D-ED30-4C03-B769-7AE18122A876}"/>
              </a:ext>
            </a:extLst>
          </p:cNvPr>
          <p:cNvSpPr/>
          <p:nvPr/>
        </p:nvSpPr>
        <p:spPr>
          <a:xfrm>
            <a:off x="3018183" y="131317"/>
            <a:ext cx="1245705" cy="601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email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7EC6730-1A19-4707-8950-84E5A89AFF3C}"/>
              </a:ext>
            </a:extLst>
          </p:cNvPr>
          <p:cNvSpPr/>
          <p:nvPr/>
        </p:nvSpPr>
        <p:spPr>
          <a:xfrm>
            <a:off x="2971797" y="766796"/>
            <a:ext cx="1351722" cy="529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telefon</a:t>
            </a:r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69A139A-BC1B-4A9D-9502-DEEBCBF63EB2}"/>
              </a:ext>
            </a:extLst>
          </p:cNvPr>
          <p:cNvSpPr/>
          <p:nvPr/>
        </p:nvSpPr>
        <p:spPr>
          <a:xfrm>
            <a:off x="6887821" y="653793"/>
            <a:ext cx="1222513" cy="45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0FC8314-D887-4CB2-BD19-2005CB0044CD}"/>
              </a:ext>
            </a:extLst>
          </p:cNvPr>
          <p:cNvSpPr/>
          <p:nvPr/>
        </p:nvSpPr>
        <p:spPr>
          <a:xfrm>
            <a:off x="7818782" y="194285"/>
            <a:ext cx="1702906" cy="43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passwort</a:t>
            </a:r>
            <a:endParaRPr lang="de-DE" dirty="0"/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25A1B950-1FAD-4742-9C7A-1402DFA219FE}"/>
              </a:ext>
            </a:extLst>
          </p:cNvPr>
          <p:cNvCxnSpPr/>
          <p:nvPr/>
        </p:nvCxnSpPr>
        <p:spPr>
          <a:xfrm flipV="1">
            <a:off x="6626087" y="320203"/>
            <a:ext cx="390939" cy="164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548C100-D2F8-431A-A6D6-3EBF035827D6}"/>
              </a:ext>
            </a:extLst>
          </p:cNvPr>
          <p:cNvCxnSpPr/>
          <p:nvPr/>
        </p:nvCxnSpPr>
        <p:spPr>
          <a:xfrm flipV="1">
            <a:off x="6480313" y="432223"/>
            <a:ext cx="1625047" cy="44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5C85953-2EE5-4CFD-A8B1-8CE70A76AF3E}"/>
              </a:ext>
            </a:extLst>
          </p:cNvPr>
          <p:cNvCxnSpPr>
            <a:endCxn id="42" idx="3"/>
          </p:cNvCxnSpPr>
          <p:nvPr/>
        </p:nvCxnSpPr>
        <p:spPr>
          <a:xfrm flipV="1">
            <a:off x="6480313" y="1043700"/>
            <a:ext cx="586541" cy="10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686D57D-0B73-4C06-8C3B-6BE8647FD9A0}"/>
              </a:ext>
            </a:extLst>
          </p:cNvPr>
          <p:cNvCxnSpPr>
            <a:stCxn id="40" idx="7"/>
          </p:cNvCxnSpPr>
          <p:nvPr/>
        </p:nvCxnSpPr>
        <p:spPr>
          <a:xfrm>
            <a:off x="4081459" y="219450"/>
            <a:ext cx="884794" cy="310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0DE73-2084-4FD1-ACE1-D5A85C0DE71C}"/>
              </a:ext>
            </a:extLst>
          </p:cNvPr>
          <p:cNvCxnSpPr/>
          <p:nvPr/>
        </p:nvCxnSpPr>
        <p:spPr>
          <a:xfrm flipV="1">
            <a:off x="4141201" y="908994"/>
            <a:ext cx="748747" cy="5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8969FC88-769F-4500-A666-F50533A66632}"/>
              </a:ext>
            </a:extLst>
          </p:cNvPr>
          <p:cNvSpPr/>
          <p:nvPr/>
        </p:nvSpPr>
        <p:spPr>
          <a:xfrm>
            <a:off x="10376454" y="2028580"/>
            <a:ext cx="1020416" cy="506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id</a:t>
            </a:r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83C5A21-D6FB-44CF-8EB2-66430C2FEB66}"/>
              </a:ext>
            </a:extLst>
          </p:cNvPr>
          <p:cNvSpPr/>
          <p:nvPr/>
        </p:nvSpPr>
        <p:spPr>
          <a:xfrm>
            <a:off x="10607574" y="2697087"/>
            <a:ext cx="1328794" cy="561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datum</a:t>
            </a:r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F5FAE9C-1B5B-418E-A89B-40D0B9CB906F}"/>
              </a:ext>
            </a:extLst>
          </p:cNvPr>
          <p:cNvSpPr/>
          <p:nvPr/>
        </p:nvSpPr>
        <p:spPr>
          <a:xfrm>
            <a:off x="6901081" y="2897554"/>
            <a:ext cx="1479264" cy="607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uhrzeit</a:t>
            </a:r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3D7A040-AC49-4AE5-B4D6-FEF62E683523}"/>
              </a:ext>
            </a:extLst>
          </p:cNvPr>
          <p:cNvSpPr/>
          <p:nvPr/>
        </p:nvSpPr>
        <p:spPr>
          <a:xfrm>
            <a:off x="6347256" y="3617435"/>
            <a:ext cx="2237104" cy="65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Anzahl </a:t>
            </a:r>
            <a:r>
              <a:rPr lang="de-DE" dirty="0" err="1"/>
              <a:t>personen</a:t>
            </a:r>
            <a:endParaRPr lang="de-DE" dirty="0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74FA62E-A745-4179-B6A2-A8EC47CC3F37}"/>
              </a:ext>
            </a:extLst>
          </p:cNvPr>
          <p:cNvCxnSpPr/>
          <p:nvPr/>
        </p:nvCxnSpPr>
        <p:spPr>
          <a:xfrm flipV="1">
            <a:off x="10125256" y="2311288"/>
            <a:ext cx="482318" cy="72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92A96806-ECE5-47CC-8BF9-AD9952184B6D}"/>
              </a:ext>
            </a:extLst>
          </p:cNvPr>
          <p:cNvCxnSpPr/>
          <p:nvPr/>
        </p:nvCxnSpPr>
        <p:spPr>
          <a:xfrm flipV="1">
            <a:off x="9776589" y="2945563"/>
            <a:ext cx="1012131" cy="45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C494D4F-162C-4179-81BD-6BF27EA0D9A8}"/>
              </a:ext>
            </a:extLst>
          </p:cNvPr>
          <p:cNvCxnSpPr>
            <a:cxnSpLocks/>
          </p:cNvCxnSpPr>
          <p:nvPr/>
        </p:nvCxnSpPr>
        <p:spPr>
          <a:xfrm>
            <a:off x="7722702" y="3065008"/>
            <a:ext cx="1158129" cy="27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D9BCED1-C96D-4E8E-9ADE-C9CB9D44EF98}"/>
              </a:ext>
            </a:extLst>
          </p:cNvPr>
          <p:cNvCxnSpPr/>
          <p:nvPr/>
        </p:nvCxnSpPr>
        <p:spPr>
          <a:xfrm flipV="1">
            <a:off x="8059830" y="3379638"/>
            <a:ext cx="955977" cy="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F05B7EC-AE4F-436A-AD45-93A544E7D425}"/>
              </a:ext>
            </a:extLst>
          </p:cNvPr>
          <p:cNvSpPr/>
          <p:nvPr/>
        </p:nvSpPr>
        <p:spPr>
          <a:xfrm>
            <a:off x="6137417" y="4720361"/>
            <a:ext cx="1500807" cy="49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id</a:t>
            </a:r>
            <a:endParaRPr lang="de-DE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8FD2AC2-1B48-451E-8CC8-B106B2EAB0D2}"/>
              </a:ext>
            </a:extLst>
          </p:cNvPr>
          <p:cNvSpPr/>
          <p:nvPr/>
        </p:nvSpPr>
        <p:spPr>
          <a:xfrm>
            <a:off x="8404262" y="6208352"/>
            <a:ext cx="1558996" cy="490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endParaRPr lang="de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44AAC4CA-89AB-457D-88ED-6D4374108866}"/>
              </a:ext>
            </a:extLst>
          </p:cNvPr>
          <p:cNvSpPr/>
          <p:nvPr/>
        </p:nvSpPr>
        <p:spPr>
          <a:xfrm>
            <a:off x="9041891" y="5607354"/>
            <a:ext cx="2073432" cy="505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Anzahl plätze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884045EA-6D4A-493F-8992-F791930874FF}"/>
              </a:ext>
            </a:extLst>
          </p:cNvPr>
          <p:cNvCxnSpPr/>
          <p:nvPr/>
        </p:nvCxnSpPr>
        <p:spPr>
          <a:xfrm>
            <a:off x="7201167" y="5010249"/>
            <a:ext cx="235357" cy="606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3A2D6F43-85AF-4653-A69E-8DF5888279E9}"/>
              </a:ext>
            </a:extLst>
          </p:cNvPr>
          <p:cNvCxnSpPr/>
          <p:nvPr/>
        </p:nvCxnSpPr>
        <p:spPr>
          <a:xfrm flipV="1">
            <a:off x="7959821" y="5843016"/>
            <a:ext cx="1306763" cy="82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770637B-FF63-4E5A-8A07-AB2B5BF887E1}"/>
              </a:ext>
            </a:extLst>
          </p:cNvPr>
          <p:cNvCxnSpPr/>
          <p:nvPr/>
        </p:nvCxnSpPr>
        <p:spPr>
          <a:xfrm>
            <a:off x="7914018" y="6199343"/>
            <a:ext cx="699895" cy="30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>
            <a:extLst>
              <a:ext uri="{FF2B5EF4-FFF2-40B4-BE49-F238E27FC236}">
                <a16:creationId xmlns:a16="http://schemas.microsoft.com/office/drawing/2014/main" id="{8ECED642-E799-4B08-85A1-1A91B6371F40}"/>
              </a:ext>
            </a:extLst>
          </p:cNvPr>
          <p:cNvSpPr/>
          <p:nvPr/>
        </p:nvSpPr>
        <p:spPr>
          <a:xfrm>
            <a:off x="371061" y="2165875"/>
            <a:ext cx="1291823" cy="572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id</a:t>
            </a:r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048E6F6B-631E-418F-9206-CDAFEA976B01}"/>
              </a:ext>
            </a:extLst>
          </p:cNvPr>
          <p:cNvSpPr/>
          <p:nvPr/>
        </p:nvSpPr>
        <p:spPr>
          <a:xfrm>
            <a:off x="2657058" y="3397788"/>
            <a:ext cx="1673249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datum</a:t>
            </a:r>
            <a:endParaRPr lang="de-DE" dirty="0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078CA4B1-4E0A-45A8-A027-33B8639DBA03}"/>
              </a:ext>
            </a:extLst>
          </p:cNvPr>
          <p:cNvCxnSpPr/>
          <p:nvPr/>
        </p:nvCxnSpPr>
        <p:spPr>
          <a:xfrm>
            <a:off x="1296412" y="2555085"/>
            <a:ext cx="179606" cy="986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A34C590-E879-4E13-AED2-8860C4102EF5}"/>
              </a:ext>
            </a:extLst>
          </p:cNvPr>
          <p:cNvCxnSpPr/>
          <p:nvPr/>
        </p:nvCxnSpPr>
        <p:spPr>
          <a:xfrm>
            <a:off x="2250456" y="3447818"/>
            <a:ext cx="917077" cy="22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497BCCE-6312-482E-87CE-33E0043507E2}"/>
              </a:ext>
            </a:extLst>
          </p:cNvPr>
          <p:cNvSpPr/>
          <p:nvPr/>
        </p:nvSpPr>
        <p:spPr>
          <a:xfrm>
            <a:off x="3922643" y="4788467"/>
            <a:ext cx="1406654" cy="59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id</a:t>
            </a:r>
            <a:endParaRPr lang="de-DE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2F89DBC9-66C4-4C3B-98D7-39CFFBFA6541}"/>
              </a:ext>
            </a:extLst>
          </p:cNvPr>
          <p:cNvSpPr/>
          <p:nvPr/>
        </p:nvSpPr>
        <p:spPr>
          <a:xfrm>
            <a:off x="1148171" y="5987697"/>
            <a:ext cx="1965792" cy="551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name</a:t>
            </a:r>
            <a:endParaRPr lang="de-DE" dirty="0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8FEE1C6B-CA11-4F83-A7CC-CFA1C75488A1}"/>
              </a:ext>
            </a:extLst>
          </p:cNvPr>
          <p:cNvCxnSpPr/>
          <p:nvPr/>
        </p:nvCxnSpPr>
        <p:spPr>
          <a:xfrm flipH="1">
            <a:off x="4750907" y="5100363"/>
            <a:ext cx="151308" cy="61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9F278A70-1A50-47A4-AED5-B2E609CA7AF3}"/>
              </a:ext>
            </a:extLst>
          </p:cNvPr>
          <p:cNvCxnSpPr/>
          <p:nvPr/>
        </p:nvCxnSpPr>
        <p:spPr>
          <a:xfrm flipV="1">
            <a:off x="2708994" y="6208352"/>
            <a:ext cx="952167" cy="108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0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C005C-2074-4C62-8E28-9E4C9E14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4A87E-13EE-45FD-A957-494F50C3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9E25B5-326B-4FDE-BF91-DE5023DE22AD}"/>
              </a:ext>
            </a:extLst>
          </p:cNvPr>
          <p:cNvSpPr/>
          <p:nvPr/>
        </p:nvSpPr>
        <p:spPr>
          <a:xfrm>
            <a:off x="1262535" y="753717"/>
            <a:ext cx="9369287" cy="535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EECD1A-4696-4C54-8412-0B4C87F3B08E}"/>
              </a:ext>
            </a:extLst>
          </p:cNvPr>
          <p:cNvSpPr/>
          <p:nvPr/>
        </p:nvSpPr>
        <p:spPr>
          <a:xfrm>
            <a:off x="1295665" y="754644"/>
            <a:ext cx="9303026" cy="1298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197177-2926-4D1B-8F59-620066E124FB}"/>
              </a:ext>
            </a:extLst>
          </p:cNvPr>
          <p:cNvSpPr/>
          <p:nvPr/>
        </p:nvSpPr>
        <p:spPr>
          <a:xfrm>
            <a:off x="1560178" y="980661"/>
            <a:ext cx="1487822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Speisekarte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A1F9F8-F4F1-41B9-BAFF-C826AE608947}"/>
              </a:ext>
            </a:extLst>
          </p:cNvPr>
          <p:cNvSpPr/>
          <p:nvPr/>
        </p:nvSpPr>
        <p:spPr>
          <a:xfrm>
            <a:off x="3313539" y="959888"/>
            <a:ext cx="160351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Team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D0B6A-521B-4149-9074-1DDED9FB8B45}"/>
              </a:ext>
            </a:extLst>
          </p:cNvPr>
          <p:cNvSpPr/>
          <p:nvPr/>
        </p:nvSpPr>
        <p:spPr>
          <a:xfrm>
            <a:off x="5232552" y="959888"/>
            <a:ext cx="1638168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Reservierung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AC496D-0FE5-4163-BBED-7CABBA532FE4}"/>
              </a:ext>
            </a:extLst>
          </p:cNvPr>
          <p:cNvSpPr/>
          <p:nvPr/>
        </p:nvSpPr>
        <p:spPr>
          <a:xfrm>
            <a:off x="7186220" y="959888"/>
            <a:ext cx="160351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Kontakt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B7AFBE-5B60-4D58-B664-C3C27F10B7B2}"/>
              </a:ext>
            </a:extLst>
          </p:cNvPr>
          <p:cNvSpPr/>
          <p:nvPr/>
        </p:nvSpPr>
        <p:spPr>
          <a:xfrm>
            <a:off x="9256642" y="857266"/>
            <a:ext cx="1205948" cy="109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ED94FAE7-5E9D-4F41-8648-04C66EECCF65}"/>
              </a:ext>
            </a:extLst>
          </p:cNvPr>
          <p:cNvSpPr/>
          <p:nvPr/>
        </p:nvSpPr>
        <p:spPr>
          <a:xfrm>
            <a:off x="9515060" y="1158672"/>
            <a:ext cx="689113" cy="5565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FF5107-FCF7-45B4-855A-99A50F56125B}"/>
              </a:ext>
            </a:extLst>
          </p:cNvPr>
          <p:cNvSpPr txBox="1"/>
          <p:nvPr/>
        </p:nvSpPr>
        <p:spPr>
          <a:xfrm>
            <a:off x="5232552" y="2782668"/>
            <a:ext cx="657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SELIG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A1868A-08CF-48B6-81F9-FF20F7F5E738}"/>
              </a:ext>
            </a:extLst>
          </p:cNvPr>
          <p:cNvSpPr/>
          <p:nvPr/>
        </p:nvSpPr>
        <p:spPr>
          <a:xfrm>
            <a:off x="2782957" y="3645614"/>
            <a:ext cx="6626086" cy="170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BILD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07E724-47A5-43C1-9890-3236EC9A98EF}"/>
              </a:ext>
            </a:extLst>
          </p:cNvPr>
          <p:cNvSpPr txBox="1"/>
          <p:nvPr/>
        </p:nvSpPr>
        <p:spPr>
          <a:xfrm>
            <a:off x="4811794" y="6308035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selig.berlin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96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C005C-2074-4C62-8E28-9E4C9E14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4A87E-13EE-45FD-A957-494F50C3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9E25B5-326B-4FDE-BF91-DE5023DE22AD}"/>
              </a:ext>
            </a:extLst>
          </p:cNvPr>
          <p:cNvSpPr/>
          <p:nvPr/>
        </p:nvSpPr>
        <p:spPr>
          <a:xfrm>
            <a:off x="1262535" y="753717"/>
            <a:ext cx="9369287" cy="535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EECD1A-4696-4C54-8412-0B4C87F3B08E}"/>
              </a:ext>
            </a:extLst>
          </p:cNvPr>
          <p:cNvSpPr/>
          <p:nvPr/>
        </p:nvSpPr>
        <p:spPr>
          <a:xfrm>
            <a:off x="1295665" y="754644"/>
            <a:ext cx="9303026" cy="1298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197177-2926-4D1B-8F59-620066E124FB}"/>
              </a:ext>
            </a:extLst>
          </p:cNvPr>
          <p:cNvSpPr/>
          <p:nvPr/>
        </p:nvSpPr>
        <p:spPr>
          <a:xfrm>
            <a:off x="1560178" y="980661"/>
            <a:ext cx="1487822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Speisekarte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A1F9F8-F4F1-41B9-BAFF-C826AE608947}"/>
              </a:ext>
            </a:extLst>
          </p:cNvPr>
          <p:cNvSpPr/>
          <p:nvPr/>
        </p:nvSpPr>
        <p:spPr>
          <a:xfrm>
            <a:off x="3313539" y="959888"/>
            <a:ext cx="160351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Team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D0B6A-521B-4149-9074-1DDED9FB8B45}"/>
              </a:ext>
            </a:extLst>
          </p:cNvPr>
          <p:cNvSpPr/>
          <p:nvPr/>
        </p:nvSpPr>
        <p:spPr>
          <a:xfrm>
            <a:off x="5232552" y="959888"/>
            <a:ext cx="1638168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Reservierung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AC496D-0FE5-4163-BBED-7CABBA532FE4}"/>
              </a:ext>
            </a:extLst>
          </p:cNvPr>
          <p:cNvSpPr/>
          <p:nvPr/>
        </p:nvSpPr>
        <p:spPr>
          <a:xfrm>
            <a:off x="7186220" y="959888"/>
            <a:ext cx="160351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Kontakt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B7AFBE-5B60-4D58-B664-C3C27F10B7B2}"/>
              </a:ext>
            </a:extLst>
          </p:cNvPr>
          <p:cNvSpPr/>
          <p:nvPr/>
        </p:nvSpPr>
        <p:spPr>
          <a:xfrm>
            <a:off x="9256642" y="857266"/>
            <a:ext cx="1205948" cy="109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ED94FAE7-5E9D-4F41-8648-04C66EECCF65}"/>
              </a:ext>
            </a:extLst>
          </p:cNvPr>
          <p:cNvSpPr/>
          <p:nvPr/>
        </p:nvSpPr>
        <p:spPr>
          <a:xfrm>
            <a:off x="9515060" y="1158672"/>
            <a:ext cx="689113" cy="5565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07E724-47A5-43C1-9890-3236EC9A98EF}"/>
              </a:ext>
            </a:extLst>
          </p:cNvPr>
          <p:cNvSpPr txBox="1"/>
          <p:nvPr/>
        </p:nvSpPr>
        <p:spPr>
          <a:xfrm>
            <a:off x="4811794" y="6308035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selig.berlin.reservierung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90A7E9-0B06-4AA0-8CDE-0103616F7303}"/>
              </a:ext>
            </a:extLst>
          </p:cNvPr>
          <p:cNvSpPr txBox="1"/>
          <p:nvPr/>
        </p:nvSpPr>
        <p:spPr>
          <a:xfrm>
            <a:off x="3991429" y="2529313"/>
            <a:ext cx="17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Datum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C83953A-A450-4CF4-AC5A-71234FE2B059}"/>
              </a:ext>
            </a:extLst>
          </p:cNvPr>
          <p:cNvSpPr txBox="1"/>
          <p:nvPr/>
        </p:nvSpPr>
        <p:spPr>
          <a:xfrm>
            <a:off x="5947178" y="2529313"/>
            <a:ext cx="17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Uhrzeit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273ADDF-F1AD-44EA-8C21-963856ACD3D9}"/>
              </a:ext>
            </a:extLst>
          </p:cNvPr>
          <p:cNvSpPr/>
          <p:nvPr/>
        </p:nvSpPr>
        <p:spPr>
          <a:xfrm>
            <a:off x="3654754" y="3151228"/>
            <a:ext cx="4200939" cy="16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Plan mit klickbaren Tischen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EC41910-61C4-4FC6-AA08-3DABDA362DC8}"/>
              </a:ext>
            </a:extLst>
          </p:cNvPr>
          <p:cNvSpPr/>
          <p:nvPr/>
        </p:nvSpPr>
        <p:spPr>
          <a:xfrm>
            <a:off x="1593309" y="2636318"/>
            <a:ext cx="792082" cy="249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Statistiken</a:t>
            </a:r>
          </a:p>
        </p:txBody>
      </p:sp>
    </p:spTree>
    <p:extLst>
      <p:ext uri="{BB962C8B-B14F-4D97-AF65-F5344CB8AC3E}">
        <p14:creationId xmlns:p14="http://schemas.microsoft.com/office/powerpoint/2010/main" val="190547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C005C-2074-4C62-8E28-9E4C9E14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4A87E-13EE-45FD-A957-494F50C3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9E25B5-326B-4FDE-BF91-DE5023DE22AD}"/>
              </a:ext>
            </a:extLst>
          </p:cNvPr>
          <p:cNvSpPr/>
          <p:nvPr/>
        </p:nvSpPr>
        <p:spPr>
          <a:xfrm>
            <a:off x="1262535" y="753717"/>
            <a:ext cx="9369287" cy="535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EECD1A-4696-4C54-8412-0B4C87F3B08E}"/>
              </a:ext>
            </a:extLst>
          </p:cNvPr>
          <p:cNvSpPr/>
          <p:nvPr/>
        </p:nvSpPr>
        <p:spPr>
          <a:xfrm>
            <a:off x="1295665" y="754644"/>
            <a:ext cx="9303026" cy="1298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197177-2926-4D1B-8F59-620066E124FB}"/>
              </a:ext>
            </a:extLst>
          </p:cNvPr>
          <p:cNvSpPr/>
          <p:nvPr/>
        </p:nvSpPr>
        <p:spPr>
          <a:xfrm>
            <a:off x="1560178" y="980661"/>
            <a:ext cx="1487822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Speisekarte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A1F9F8-F4F1-41B9-BAFF-C826AE608947}"/>
              </a:ext>
            </a:extLst>
          </p:cNvPr>
          <p:cNvSpPr/>
          <p:nvPr/>
        </p:nvSpPr>
        <p:spPr>
          <a:xfrm>
            <a:off x="3313539" y="959888"/>
            <a:ext cx="160351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Team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D0B6A-521B-4149-9074-1DDED9FB8B45}"/>
              </a:ext>
            </a:extLst>
          </p:cNvPr>
          <p:cNvSpPr/>
          <p:nvPr/>
        </p:nvSpPr>
        <p:spPr>
          <a:xfrm>
            <a:off x="5232552" y="959888"/>
            <a:ext cx="1638168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Reservierung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AC496D-0FE5-4163-BBED-7CABBA532FE4}"/>
              </a:ext>
            </a:extLst>
          </p:cNvPr>
          <p:cNvSpPr/>
          <p:nvPr/>
        </p:nvSpPr>
        <p:spPr>
          <a:xfrm>
            <a:off x="7186220" y="959888"/>
            <a:ext cx="160351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Kontakt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B7AFBE-5B60-4D58-B664-C3C27F10B7B2}"/>
              </a:ext>
            </a:extLst>
          </p:cNvPr>
          <p:cNvSpPr/>
          <p:nvPr/>
        </p:nvSpPr>
        <p:spPr>
          <a:xfrm>
            <a:off x="9256642" y="857266"/>
            <a:ext cx="1205948" cy="109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ED94FAE7-5E9D-4F41-8648-04C66EECCF65}"/>
              </a:ext>
            </a:extLst>
          </p:cNvPr>
          <p:cNvSpPr/>
          <p:nvPr/>
        </p:nvSpPr>
        <p:spPr>
          <a:xfrm>
            <a:off x="9515060" y="1158672"/>
            <a:ext cx="689113" cy="5565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07E724-47A5-43C1-9890-3236EC9A98EF}"/>
              </a:ext>
            </a:extLst>
          </p:cNvPr>
          <p:cNvSpPr txBox="1"/>
          <p:nvPr/>
        </p:nvSpPr>
        <p:spPr>
          <a:xfrm>
            <a:off x="4811794" y="6308035"/>
            <a:ext cx="37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selig.berlin.speisekarte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5619A44-B6FE-4822-B3FF-49DC85CC95D9}"/>
              </a:ext>
            </a:extLst>
          </p:cNvPr>
          <p:cNvSpPr txBox="1"/>
          <p:nvPr/>
        </p:nvSpPr>
        <p:spPr>
          <a:xfrm>
            <a:off x="4327365" y="3321470"/>
            <a:ext cx="305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Speisekarte zum Blättern oder PDF</a:t>
            </a:r>
          </a:p>
        </p:txBody>
      </p:sp>
    </p:spTree>
    <p:extLst>
      <p:ext uri="{BB962C8B-B14F-4D97-AF65-F5344CB8AC3E}">
        <p14:creationId xmlns:p14="http://schemas.microsoft.com/office/powerpoint/2010/main" val="3295006587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Breitbild</PresentationFormat>
  <Paragraphs>102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1_HDOfficeLightV0</vt:lpstr>
      <vt:lpstr>2_HDOfficeLightV0</vt:lpstr>
      <vt:lpstr>Holzart</vt:lpstr>
      <vt:lpstr>Selig Berlin</vt:lpstr>
      <vt:lpstr>Projektbeschreibung</vt:lpstr>
      <vt:lpstr>projektablauf</vt:lpstr>
      <vt:lpstr>Aufbau der webseite</vt:lpstr>
      <vt:lpstr>Funktionen der webseite</vt:lpstr>
      <vt:lpstr>datenbank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Selig Berlin</dc:title>
  <dc:creator>Tatjana Shigailow</dc:creator>
  <cp:lastModifiedBy>Tatjana Shigailow</cp:lastModifiedBy>
  <cp:revision>8</cp:revision>
  <dcterms:created xsi:type="dcterms:W3CDTF">2018-06-05T21:39:10Z</dcterms:created>
  <dcterms:modified xsi:type="dcterms:W3CDTF">2018-06-05T23:23:51Z</dcterms:modified>
</cp:coreProperties>
</file>