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4ECF-CDD3-4C8F-BA9D-B42B40DEF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Selig </a:t>
            </a:r>
            <a:r>
              <a:rPr lang="de-DE" dirty="0" err="1"/>
              <a:t>berlin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9C8E4A-0710-44F0-A100-FDFA4078B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Tatjana Shigailow</a:t>
            </a:r>
            <a:r>
              <a:rPr lang="de-DE"/>
              <a:t>, Mauricio Heß</a:t>
            </a:r>
          </a:p>
        </p:txBody>
      </p:sp>
    </p:spTree>
    <p:extLst>
      <p:ext uri="{BB962C8B-B14F-4D97-AF65-F5344CB8AC3E}">
        <p14:creationId xmlns:p14="http://schemas.microsoft.com/office/powerpoint/2010/main" val="225258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Holzart</Template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Holzart</vt:lpstr>
      <vt:lpstr>Selig berlin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Selig berlin</dc:title>
  <dc:creator>Tatjana Shigailow</dc:creator>
  <cp:lastModifiedBy>Tatjana Shigailow</cp:lastModifiedBy>
  <cp:revision>1</cp:revision>
  <dcterms:created xsi:type="dcterms:W3CDTF">2018-07-25T01:29:09Z</dcterms:created>
  <dcterms:modified xsi:type="dcterms:W3CDTF">2018-07-25T01:29:47Z</dcterms:modified>
</cp:coreProperties>
</file>