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18" r:id="rId1"/>
  </p:sldMasterIdLst>
  <p:notesMasterIdLst>
    <p:notesMasterId r:id="rId9"/>
  </p:notesMasterIdLst>
  <p:handoutMasterIdLst>
    <p:handoutMasterId r:id="rId10"/>
  </p:handoutMasterIdLst>
  <p:sldIdLst>
    <p:sldId id="611" r:id="rId2"/>
    <p:sldId id="612" r:id="rId3"/>
    <p:sldId id="613" r:id="rId4"/>
    <p:sldId id="614" r:id="rId5"/>
    <p:sldId id="615" r:id="rId6"/>
    <p:sldId id="616" r:id="rId7"/>
    <p:sldId id="617" r:id="rId8"/>
  </p:sldIdLst>
  <p:sldSz cx="9072563" cy="504031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+mn-cs"/>
      </a:defRPr>
    </a:lvl1pPr>
    <a:lvl2pPr marL="403166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+mn-cs"/>
      </a:defRPr>
    </a:lvl2pPr>
    <a:lvl3pPr marL="806334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+mn-cs"/>
      </a:defRPr>
    </a:lvl3pPr>
    <a:lvl4pPr marL="12095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+mn-cs"/>
      </a:defRPr>
    </a:lvl4pPr>
    <a:lvl5pPr marL="1612666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+mn-cs"/>
      </a:defRPr>
    </a:lvl5pPr>
    <a:lvl6pPr marL="2015833" algn="l" defTabSz="806334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+mn-cs"/>
      </a:defRPr>
    </a:lvl6pPr>
    <a:lvl7pPr marL="2419000" algn="l" defTabSz="806334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+mn-cs"/>
      </a:defRPr>
    </a:lvl7pPr>
    <a:lvl8pPr marL="2822167" algn="l" defTabSz="806334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+mn-cs"/>
      </a:defRPr>
    </a:lvl8pPr>
    <a:lvl9pPr marL="3225332" algn="l" defTabSz="806334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1">
          <p15:clr>
            <a:srgbClr val="A4A3A4"/>
          </p15:clr>
        </p15:guide>
        <p15:guide id="2" orient="horz" pos="635">
          <p15:clr>
            <a:srgbClr val="A4A3A4"/>
          </p15:clr>
        </p15:guide>
        <p15:guide id="3" orient="horz" pos="4445">
          <p15:clr>
            <a:srgbClr val="A4A3A4"/>
          </p15:clr>
        </p15:guide>
        <p15:guide id="4" orient="horz" pos="158">
          <p15:clr>
            <a:srgbClr val="A4A3A4"/>
          </p15:clr>
        </p15:guide>
        <p15:guide id="5" orient="horz" pos="4604">
          <p15:clr>
            <a:srgbClr val="A4A3A4"/>
          </p15:clr>
        </p15:guide>
        <p15:guide id="6" orient="horz" pos="2699">
          <p15:clr>
            <a:srgbClr val="A4A3A4"/>
          </p15:clr>
        </p15:guide>
        <p15:guide id="7" orient="horz" pos="2857">
          <p15:clr>
            <a:srgbClr val="A4A3A4"/>
          </p15:clr>
        </p15:guide>
        <p15:guide id="8" orient="horz" pos="3016">
          <p15:clr>
            <a:srgbClr val="A4A3A4"/>
          </p15:clr>
        </p15:guide>
        <p15:guide id="9" pos="6509">
          <p15:clr>
            <a:srgbClr val="A4A3A4"/>
          </p15:clr>
        </p15:guide>
        <p15:guide id="10" pos="159">
          <p15:clr>
            <a:srgbClr val="A4A3A4"/>
          </p15:clr>
        </p15:guide>
        <p15:guide id="11" pos="3414">
          <p15:clr>
            <a:srgbClr val="A4A3A4"/>
          </p15:clr>
        </p15:guide>
        <p15:guide id="12" pos="5557">
          <p15:clr>
            <a:srgbClr val="A4A3A4"/>
          </p15:clr>
        </p15:guide>
        <p15:guide id="13" pos="3255">
          <p15:clr>
            <a:srgbClr val="A4A3A4"/>
          </p15:clr>
        </p15:guide>
        <p15:guide id="14" pos="4287">
          <p15:clr>
            <a:srgbClr val="A4A3A4"/>
          </p15:clr>
        </p15:guide>
        <p15:guide id="15" pos="4128">
          <p15:clr>
            <a:srgbClr val="A4A3A4"/>
          </p15:clr>
        </p15:guide>
        <p15:guide id="16" pos="2381">
          <p15:clr>
            <a:srgbClr val="A4A3A4"/>
          </p15:clr>
        </p15:guide>
        <p15:guide id="17" pos="2540">
          <p15:clr>
            <a:srgbClr val="A4A3A4"/>
          </p15:clr>
        </p15:guide>
        <p15:guide id="18" orient="horz" pos="318" userDrawn="1">
          <p15:clr>
            <a:srgbClr val="A4A3A4"/>
          </p15:clr>
        </p15:guide>
        <p15:guide id="19" orient="horz" pos="2381">
          <p15:clr>
            <a:srgbClr val="A4A3A4"/>
          </p15:clr>
        </p15:guide>
        <p15:guide id="20" pos="4922">
          <p15:clr>
            <a:srgbClr val="A4A3A4"/>
          </p15:clr>
        </p15:guide>
        <p15:guide id="21" orient="horz" pos="634">
          <p15:clr>
            <a:srgbClr val="A4A3A4"/>
          </p15:clr>
        </p15:guide>
        <p15:guide id="22" orient="horz" pos="105">
          <p15:clr>
            <a:srgbClr val="A4A3A4"/>
          </p15:clr>
        </p15:guide>
        <p15:guide id="23" orient="horz" pos="1587">
          <p15:clr>
            <a:srgbClr val="A4A3A4"/>
          </p15:clr>
        </p15:guide>
        <p15:guide id="24" orient="horz" pos="396">
          <p15:clr>
            <a:srgbClr val="A4A3A4"/>
          </p15:clr>
        </p15:guide>
        <p15:guide id="25" orient="horz" pos="1588">
          <p15:clr>
            <a:srgbClr val="A4A3A4"/>
          </p15:clr>
        </p15:guide>
        <p15:guide id="26" orient="horz" pos="1349">
          <p15:clr>
            <a:srgbClr val="A4A3A4"/>
          </p15:clr>
        </p15:guide>
        <p15:guide id="27" orient="horz" pos="1508">
          <p15:clr>
            <a:srgbClr val="A4A3A4"/>
          </p15:clr>
        </p15:guide>
        <p15:guide id="28" orient="horz" pos="714">
          <p15:clr>
            <a:srgbClr val="A4A3A4"/>
          </p15:clr>
        </p15:guide>
        <p15:guide id="29" pos="5556">
          <p15:clr>
            <a:srgbClr val="A4A3A4"/>
          </p15:clr>
        </p15:guide>
        <p15:guide id="30" pos="158">
          <p15:clr>
            <a:srgbClr val="A4A3A4"/>
          </p15:clr>
        </p15:guide>
        <p15:guide id="31" pos="2936">
          <p15:clr>
            <a:srgbClr val="A4A3A4"/>
          </p15:clr>
        </p15:guide>
        <p15:guide id="32" pos="4763">
          <p15:clr>
            <a:srgbClr val="A4A3A4"/>
          </p15:clr>
        </p15:guide>
        <p15:guide id="33" pos="2779">
          <p15:clr>
            <a:srgbClr val="A4A3A4"/>
          </p15:clr>
        </p15:guide>
        <p15:guide id="34" pos="3730">
          <p15:clr>
            <a:srgbClr val="A4A3A4"/>
          </p15:clr>
        </p15:guide>
        <p15:guide id="35" pos="3566">
          <p15:clr>
            <a:srgbClr val="A4A3A4"/>
          </p15:clr>
        </p15:guide>
        <p15:guide id="36" pos="1991">
          <p15:clr>
            <a:srgbClr val="A4A3A4"/>
          </p15:clr>
        </p15:guide>
        <p15:guide id="37" pos="2149">
          <p15:clr>
            <a:srgbClr val="A4A3A4"/>
          </p15:clr>
        </p15:guide>
        <p15:guide id="38" pos="3810">
          <p15:clr>
            <a:srgbClr val="A4A3A4"/>
          </p15:clr>
        </p15:guide>
        <p15:guide id="39" orient="horz" pos="1666">
          <p15:clr>
            <a:srgbClr val="A4A3A4"/>
          </p15:clr>
        </p15:guide>
        <p15:guide id="40" orient="horz" pos="1953">
          <p15:clr>
            <a:srgbClr val="A4A3A4"/>
          </p15:clr>
        </p15:guide>
        <p15:guide id="41" orient="horz" pos="1799">
          <p15:clr>
            <a:srgbClr val="A4A3A4"/>
          </p15:clr>
        </p15:guide>
        <p15:guide id="42" orient="horz" pos="604">
          <p15:clr>
            <a:srgbClr val="A4A3A4"/>
          </p15:clr>
        </p15:guide>
        <p15:guide id="43" orient="horz" pos="302">
          <p15:clr>
            <a:srgbClr val="A4A3A4"/>
          </p15:clr>
        </p15:guide>
        <p15:guide id="44" pos="5579">
          <p15:clr>
            <a:srgbClr val="A4A3A4"/>
          </p15:clr>
        </p15:guide>
        <p15:guide id="45" pos="3571">
          <p15:clr>
            <a:srgbClr val="A4A3A4"/>
          </p15:clr>
        </p15:guide>
        <p15:guide id="46" pos="2143">
          <p15:clr>
            <a:srgbClr val="A4A3A4"/>
          </p15:clr>
        </p15:guide>
        <p15:guide id="47">
          <p15:clr>
            <a:srgbClr val="A4A3A4"/>
          </p15:clr>
        </p15:guide>
        <p15:guide id="48" pos="4286">
          <p15:clr>
            <a:srgbClr val="A4A3A4"/>
          </p15:clr>
        </p15:guide>
        <p15:guide id="49" pos="2778">
          <p15:clr>
            <a:srgbClr val="A4A3A4"/>
          </p15:clr>
        </p15:guide>
        <p15:guide id="50" pos="1984">
          <p15:clr>
            <a:srgbClr val="A4A3A4"/>
          </p15:clr>
        </p15:guide>
        <p15:guide id="51" pos="136">
          <p15:clr>
            <a:srgbClr val="A4A3A4"/>
          </p15:clr>
        </p15:guide>
        <p15:guide id="52" pos="41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767476"/>
    <a:srgbClr val="58585A"/>
    <a:srgbClr val="767477"/>
    <a:srgbClr val="B3A0B1"/>
    <a:srgbClr val="F1A9A0"/>
    <a:srgbClr val="BEDCCF"/>
    <a:srgbClr val="A7C7E3"/>
    <a:srgbClr val="A0A5B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9397" autoAdjust="0"/>
  </p:normalViewPr>
  <p:slideViewPr>
    <p:cSldViewPr snapToObjects="1" showGuides="1">
      <p:cViewPr varScale="1">
        <p:scale>
          <a:sx n="153" d="100"/>
          <a:sy n="153" d="100"/>
        </p:scale>
        <p:origin x="744" y="106"/>
      </p:cViewPr>
      <p:guideLst>
        <p:guide orient="horz" pos="1111"/>
        <p:guide orient="horz" pos="635"/>
        <p:guide orient="horz" pos="4445"/>
        <p:guide orient="horz" pos="158"/>
        <p:guide orient="horz" pos="4604"/>
        <p:guide orient="horz" pos="2699"/>
        <p:guide orient="horz" pos="2857"/>
        <p:guide orient="horz" pos="3016"/>
        <p:guide pos="6509"/>
        <p:guide pos="159"/>
        <p:guide pos="3414"/>
        <p:guide pos="5557"/>
        <p:guide pos="3255"/>
        <p:guide pos="4287"/>
        <p:guide pos="4128"/>
        <p:guide pos="2381"/>
        <p:guide pos="2540"/>
        <p:guide orient="horz" pos="318"/>
        <p:guide orient="horz" pos="2381"/>
        <p:guide pos="4922"/>
        <p:guide orient="horz" pos="634"/>
        <p:guide orient="horz" pos="105"/>
        <p:guide orient="horz" pos="1587"/>
        <p:guide orient="horz" pos="396"/>
        <p:guide orient="horz" pos="1588"/>
        <p:guide orient="horz" pos="1349"/>
        <p:guide orient="horz" pos="1508"/>
        <p:guide orient="horz" pos="714"/>
        <p:guide pos="5556"/>
        <p:guide pos="158"/>
        <p:guide pos="2936"/>
        <p:guide pos="4763"/>
        <p:guide pos="2779"/>
        <p:guide pos="3730"/>
        <p:guide pos="3566"/>
        <p:guide pos="1991"/>
        <p:guide pos="2149"/>
        <p:guide pos="3810"/>
        <p:guide orient="horz" pos="1666"/>
        <p:guide orient="horz" pos="1953"/>
        <p:guide orient="horz" pos="1799"/>
        <p:guide orient="horz" pos="604"/>
        <p:guide orient="horz" pos="302"/>
        <p:guide pos="5579"/>
        <p:guide pos="3571"/>
        <p:guide pos="2143"/>
        <p:guide/>
        <p:guide pos="4286"/>
        <p:guide pos="2778"/>
        <p:guide pos="1984"/>
        <p:guide pos="136"/>
        <p:guide pos="41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24"/>
    </p:cViewPr>
  </p:sorterViewPr>
  <p:notesViewPr>
    <p:cSldViewPr snapToObjects="1" showGuides="1">
      <p:cViewPr varScale="1">
        <p:scale>
          <a:sx n="90" d="100"/>
          <a:sy n="90" d="100"/>
        </p:scale>
        <p:origin x="-3762" y="-114"/>
      </p:cViewPr>
      <p:guideLst>
        <p:guide orient="horz" pos="3128"/>
        <p:guide pos="2141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F3E8FF-B79E-4868-A725-5342931F84E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DCC9F18-C64D-468E-8628-9EBF50D6E532}">
      <dgm:prSet phldrT="[Text]" custT="1"/>
      <dgm:spPr>
        <a:solidFill>
          <a:schemeClr val="accent5"/>
        </a:solidFill>
      </dgm:spPr>
      <dgm:t>
        <a:bodyPr/>
        <a:lstStyle/>
        <a:p>
          <a:r>
            <a:rPr lang="de-DE" sz="1600" dirty="0"/>
            <a:t>Definition</a:t>
          </a:r>
        </a:p>
      </dgm:t>
    </dgm:pt>
    <dgm:pt modelId="{3B31C97B-28B1-4EB5-A313-863E589A5699}" type="parTrans" cxnId="{A5FA5BAB-0562-4288-B588-19F09689D676}">
      <dgm:prSet/>
      <dgm:spPr/>
      <dgm:t>
        <a:bodyPr/>
        <a:lstStyle/>
        <a:p>
          <a:endParaRPr lang="de-DE"/>
        </a:p>
      </dgm:t>
    </dgm:pt>
    <dgm:pt modelId="{1C41E813-BD35-408C-969D-64253816C90D}" type="sibTrans" cxnId="{A5FA5BAB-0562-4288-B588-19F09689D676}">
      <dgm:prSet/>
      <dgm:spPr/>
      <dgm:t>
        <a:bodyPr/>
        <a:lstStyle/>
        <a:p>
          <a:endParaRPr lang="de-DE"/>
        </a:p>
      </dgm:t>
    </dgm:pt>
    <dgm:pt modelId="{7B50265E-9B96-48B8-9E02-E395FA24F156}">
      <dgm:prSet phldrT="[Text]" custT="1"/>
      <dgm:spPr/>
      <dgm:t>
        <a:bodyPr/>
        <a:lstStyle/>
        <a:p>
          <a:r>
            <a:rPr lang="de-DE" sz="1600" dirty="0"/>
            <a:t>Verwendung</a:t>
          </a:r>
        </a:p>
      </dgm:t>
    </dgm:pt>
    <dgm:pt modelId="{3E5A37D9-A9BB-421B-9015-1990E77B546A}" type="parTrans" cxnId="{6FEA72BC-AD99-45B5-ABB4-AEB38A68F614}">
      <dgm:prSet/>
      <dgm:spPr/>
      <dgm:t>
        <a:bodyPr/>
        <a:lstStyle/>
        <a:p>
          <a:endParaRPr lang="de-DE"/>
        </a:p>
      </dgm:t>
    </dgm:pt>
    <dgm:pt modelId="{0F0FACE7-3F71-44B4-9748-8F448C0586CD}" type="sibTrans" cxnId="{6FEA72BC-AD99-45B5-ABB4-AEB38A68F614}">
      <dgm:prSet/>
      <dgm:spPr/>
      <dgm:t>
        <a:bodyPr/>
        <a:lstStyle/>
        <a:p>
          <a:endParaRPr lang="de-DE"/>
        </a:p>
      </dgm:t>
    </dgm:pt>
    <dgm:pt modelId="{9FF3BE87-779E-4847-9B68-806A47D22567}">
      <dgm:prSet phldrT="[Text]" custT="1"/>
      <dgm:spPr/>
      <dgm:t>
        <a:bodyPr/>
        <a:lstStyle/>
        <a:p>
          <a:r>
            <a:rPr lang="de-DE" sz="1600" dirty="0"/>
            <a:t>Aufbau</a:t>
          </a:r>
        </a:p>
      </dgm:t>
    </dgm:pt>
    <dgm:pt modelId="{8E963A22-0C5D-44C2-8917-68112C16250D}" type="parTrans" cxnId="{7BECCFDE-D4CE-45CD-8369-2FA3556E70AA}">
      <dgm:prSet/>
      <dgm:spPr/>
      <dgm:t>
        <a:bodyPr/>
        <a:lstStyle/>
        <a:p>
          <a:endParaRPr lang="de-DE"/>
        </a:p>
      </dgm:t>
    </dgm:pt>
    <dgm:pt modelId="{784C5663-7B2A-4AFD-BE0A-264EB739F235}" type="sibTrans" cxnId="{7BECCFDE-D4CE-45CD-8369-2FA3556E70AA}">
      <dgm:prSet/>
      <dgm:spPr/>
      <dgm:t>
        <a:bodyPr/>
        <a:lstStyle/>
        <a:p>
          <a:endParaRPr lang="de-DE"/>
        </a:p>
      </dgm:t>
    </dgm:pt>
    <dgm:pt modelId="{A095F313-40E1-45EC-98B1-089CA650D10B}">
      <dgm:prSet phldrT="[Text]" custT="1"/>
      <dgm:spPr/>
      <dgm:t>
        <a:bodyPr/>
        <a:lstStyle/>
        <a:p>
          <a:r>
            <a:rPr lang="de-DE" sz="1600" dirty="0"/>
            <a:t>Vorteile/ Nachteile </a:t>
          </a:r>
        </a:p>
      </dgm:t>
    </dgm:pt>
    <dgm:pt modelId="{3EDC4567-7723-4062-BFDE-EE94A1E96B2E}" type="parTrans" cxnId="{4980B5A2-4417-44FD-BB6B-BBCE41B0675F}">
      <dgm:prSet/>
      <dgm:spPr/>
      <dgm:t>
        <a:bodyPr/>
        <a:lstStyle/>
        <a:p>
          <a:endParaRPr lang="de-DE"/>
        </a:p>
      </dgm:t>
    </dgm:pt>
    <dgm:pt modelId="{9A182132-D055-4D47-A924-2074D9BF2973}" type="sibTrans" cxnId="{4980B5A2-4417-44FD-BB6B-BBCE41B0675F}">
      <dgm:prSet/>
      <dgm:spPr/>
      <dgm:t>
        <a:bodyPr/>
        <a:lstStyle/>
        <a:p>
          <a:endParaRPr lang="de-DE"/>
        </a:p>
      </dgm:t>
    </dgm:pt>
    <dgm:pt modelId="{5D9EF41C-E4C2-4136-8ACB-635F38A79238}">
      <dgm:prSet phldrT="[Text]" custT="1"/>
      <dgm:spPr/>
      <dgm:t>
        <a:bodyPr/>
        <a:lstStyle/>
        <a:p>
          <a:r>
            <a:rPr lang="de-DE" sz="1600" dirty="0"/>
            <a:t>Fazit</a:t>
          </a:r>
        </a:p>
      </dgm:t>
    </dgm:pt>
    <dgm:pt modelId="{91520818-15FE-4373-B31F-5C13AF29CDC6}" type="parTrans" cxnId="{2B42E6FE-859F-4B24-B37D-5241BB576759}">
      <dgm:prSet/>
      <dgm:spPr/>
      <dgm:t>
        <a:bodyPr/>
        <a:lstStyle/>
        <a:p>
          <a:endParaRPr lang="de-DE"/>
        </a:p>
      </dgm:t>
    </dgm:pt>
    <dgm:pt modelId="{CB219F56-4F97-4FAD-878C-6FA9F2F46306}" type="sibTrans" cxnId="{2B42E6FE-859F-4B24-B37D-5241BB576759}">
      <dgm:prSet/>
      <dgm:spPr/>
      <dgm:t>
        <a:bodyPr/>
        <a:lstStyle/>
        <a:p>
          <a:endParaRPr lang="de-DE"/>
        </a:p>
      </dgm:t>
    </dgm:pt>
    <dgm:pt modelId="{73BFEDC3-4FF7-42E2-95CA-6839E0611A67}" type="pres">
      <dgm:prSet presAssocID="{78F3E8FF-B79E-4868-A725-5342931F84EB}" presName="Name0" presStyleCnt="0">
        <dgm:presLayoutVars>
          <dgm:dir/>
          <dgm:animLvl val="lvl"/>
          <dgm:resizeHandles val="exact"/>
        </dgm:presLayoutVars>
      </dgm:prSet>
      <dgm:spPr/>
    </dgm:pt>
    <dgm:pt modelId="{D37FAE46-7F92-4072-A236-C9C594359437}" type="pres">
      <dgm:prSet presAssocID="{6DCC9F18-C64D-468E-8628-9EBF50D6E53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B3F3BF0-E001-4879-B66B-5364C4798176}" type="pres">
      <dgm:prSet presAssocID="{1C41E813-BD35-408C-969D-64253816C90D}" presName="parTxOnlySpace" presStyleCnt="0"/>
      <dgm:spPr/>
    </dgm:pt>
    <dgm:pt modelId="{A4F2BCC5-885E-4BD1-9DCE-4C80CD1B83F5}" type="pres">
      <dgm:prSet presAssocID="{7B50265E-9B96-48B8-9E02-E395FA24F15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A5C93EF-8F22-4A59-B69A-13BFB0569750}" type="pres">
      <dgm:prSet presAssocID="{0F0FACE7-3F71-44B4-9748-8F448C0586CD}" presName="parTxOnlySpace" presStyleCnt="0"/>
      <dgm:spPr/>
    </dgm:pt>
    <dgm:pt modelId="{4D103DDB-EF78-45EF-B885-41B4B203532B}" type="pres">
      <dgm:prSet presAssocID="{9FF3BE87-779E-4847-9B68-806A47D2256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0197CC6-4115-4E6F-B4FF-44C6C94A1B55}" type="pres">
      <dgm:prSet presAssocID="{784C5663-7B2A-4AFD-BE0A-264EB739F235}" presName="parTxOnlySpace" presStyleCnt="0"/>
      <dgm:spPr/>
    </dgm:pt>
    <dgm:pt modelId="{EB0984CD-B93D-45BE-955C-49CF2C223820}" type="pres">
      <dgm:prSet presAssocID="{A095F313-40E1-45EC-98B1-089CA650D10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E5DF470-37E9-4685-9B57-7EE1D6BDDA79}" type="pres">
      <dgm:prSet presAssocID="{9A182132-D055-4D47-A924-2074D9BF2973}" presName="parTxOnlySpace" presStyleCnt="0"/>
      <dgm:spPr/>
    </dgm:pt>
    <dgm:pt modelId="{FEC75B9B-C37C-4447-BD17-ADCCD859B51E}" type="pres">
      <dgm:prSet presAssocID="{5D9EF41C-E4C2-4136-8ACB-635F38A7923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15CBD35-C6FA-4E8C-B168-33F2AC2652CA}" type="presOf" srcId="{A095F313-40E1-45EC-98B1-089CA650D10B}" destId="{EB0984CD-B93D-45BE-955C-49CF2C223820}" srcOrd="0" destOrd="0" presId="urn:microsoft.com/office/officeart/2005/8/layout/chevron1"/>
    <dgm:cxn modelId="{4980B5A2-4417-44FD-BB6B-BBCE41B0675F}" srcId="{78F3E8FF-B79E-4868-A725-5342931F84EB}" destId="{A095F313-40E1-45EC-98B1-089CA650D10B}" srcOrd="3" destOrd="0" parTransId="{3EDC4567-7723-4062-BFDE-EE94A1E96B2E}" sibTransId="{9A182132-D055-4D47-A924-2074D9BF2973}"/>
    <dgm:cxn modelId="{A5FA5BAB-0562-4288-B588-19F09689D676}" srcId="{78F3E8FF-B79E-4868-A725-5342931F84EB}" destId="{6DCC9F18-C64D-468E-8628-9EBF50D6E532}" srcOrd="0" destOrd="0" parTransId="{3B31C97B-28B1-4EB5-A313-863E589A5699}" sibTransId="{1C41E813-BD35-408C-969D-64253816C90D}"/>
    <dgm:cxn modelId="{7A2651B2-AA64-403B-9E97-9B4F1C7A36E2}" type="presOf" srcId="{7B50265E-9B96-48B8-9E02-E395FA24F156}" destId="{A4F2BCC5-885E-4BD1-9DCE-4C80CD1B83F5}" srcOrd="0" destOrd="0" presId="urn:microsoft.com/office/officeart/2005/8/layout/chevron1"/>
    <dgm:cxn modelId="{91D4C5B8-1185-4635-ADBE-EB049E8A0C09}" type="presOf" srcId="{6DCC9F18-C64D-468E-8628-9EBF50D6E532}" destId="{D37FAE46-7F92-4072-A236-C9C594359437}" srcOrd="0" destOrd="0" presId="urn:microsoft.com/office/officeart/2005/8/layout/chevron1"/>
    <dgm:cxn modelId="{6FEA72BC-AD99-45B5-ABB4-AEB38A68F614}" srcId="{78F3E8FF-B79E-4868-A725-5342931F84EB}" destId="{7B50265E-9B96-48B8-9E02-E395FA24F156}" srcOrd="1" destOrd="0" parTransId="{3E5A37D9-A9BB-421B-9015-1990E77B546A}" sibTransId="{0F0FACE7-3F71-44B4-9748-8F448C0586CD}"/>
    <dgm:cxn modelId="{4A680FD6-D36E-4632-9484-DA7BE1079EBC}" type="presOf" srcId="{78F3E8FF-B79E-4868-A725-5342931F84EB}" destId="{73BFEDC3-4FF7-42E2-95CA-6839E0611A67}" srcOrd="0" destOrd="0" presId="urn:microsoft.com/office/officeart/2005/8/layout/chevron1"/>
    <dgm:cxn modelId="{38824FD8-E131-4457-BEC7-48AA21F44792}" type="presOf" srcId="{9FF3BE87-779E-4847-9B68-806A47D22567}" destId="{4D103DDB-EF78-45EF-B885-41B4B203532B}" srcOrd="0" destOrd="0" presId="urn:microsoft.com/office/officeart/2005/8/layout/chevron1"/>
    <dgm:cxn modelId="{68AE16DB-94BC-48FA-A970-1CFAFD16B75F}" type="presOf" srcId="{5D9EF41C-E4C2-4136-8ACB-635F38A79238}" destId="{FEC75B9B-C37C-4447-BD17-ADCCD859B51E}" srcOrd="0" destOrd="0" presId="urn:microsoft.com/office/officeart/2005/8/layout/chevron1"/>
    <dgm:cxn modelId="{7BECCFDE-D4CE-45CD-8369-2FA3556E70AA}" srcId="{78F3E8FF-B79E-4868-A725-5342931F84EB}" destId="{9FF3BE87-779E-4847-9B68-806A47D22567}" srcOrd="2" destOrd="0" parTransId="{8E963A22-0C5D-44C2-8917-68112C16250D}" sibTransId="{784C5663-7B2A-4AFD-BE0A-264EB739F235}"/>
    <dgm:cxn modelId="{2B42E6FE-859F-4B24-B37D-5241BB576759}" srcId="{78F3E8FF-B79E-4868-A725-5342931F84EB}" destId="{5D9EF41C-E4C2-4136-8ACB-635F38A79238}" srcOrd="4" destOrd="0" parTransId="{91520818-15FE-4373-B31F-5C13AF29CDC6}" sibTransId="{CB219F56-4F97-4FAD-878C-6FA9F2F46306}"/>
    <dgm:cxn modelId="{1A359BDF-1B53-4D37-9A3F-97667278B1A3}" type="presParOf" srcId="{73BFEDC3-4FF7-42E2-95CA-6839E0611A67}" destId="{D37FAE46-7F92-4072-A236-C9C594359437}" srcOrd="0" destOrd="0" presId="urn:microsoft.com/office/officeart/2005/8/layout/chevron1"/>
    <dgm:cxn modelId="{099E0983-8539-4F70-98DE-85D6E9C329C8}" type="presParOf" srcId="{73BFEDC3-4FF7-42E2-95CA-6839E0611A67}" destId="{DB3F3BF0-E001-4879-B66B-5364C4798176}" srcOrd="1" destOrd="0" presId="urn:microsoft.com/office/officeart/2005/8/layout/chevron1"/>
    <dgm:cxn modelId="{6FE5FA85-3750-4283-8F4D-F1E6FE5EF551}" type="presParOf" srcId="{73BFEDC3-4FF7-42E2-95CA-6839E0611A67}" destId="{A4F2BCC5-885E-4BD1-9DCE-4C80CD1B83F5}" srcOrd="2" destOrd="0" presId="urn:microsoft.com/office/officeart/2005/8/layout/chevron1"/>
    <dgm:cxn modelId="{CF884DCF-44AE-451D-AA48-10DACE99E7C6}" type="presParOf" srcId="{73BFEDC3-4FF7-42E2-95CA-6839E0611A67}" destId="{6A5C93EF-8F22-4A59-B69A-13BFB0569750}" srcOrd="3" destOrd="0" presId="urn:microsoft.com/office/officeart/2005/8/layout/chevron1"/>
    <dgm:cxn modelId="{A6C5A398-7602-4553-8376-BA995DBEEA1D}" type="presParOf" srcId="{73BFEDC3-4FF7-42E2-95CA-6839E0611A67}" destId="{4D103DDB-EF78-45EF-B885-41B4B203532B}" srcOrd="4" destOrd="0" presId="urn:microsoft.com/office/officeart/2005/8/layout/chevron1"/>
    <dgm:cxn modelId="{A593CC5A-FABF-43AD-8396-F295BEE2C2B4}" type="presParOf" srcId="{73BFEDC3-4FF7-42E2-95CA-6839E0611A67}" destId="{E0197CC6-4115-4E6F-B4FF-44C6C94A1B55}" srcOrd="5" destOrd="0" presId="urn:microsoft.com/office/officeart/2005/8/layout/chevron1"/>
    <dgm:cxn modelId="{DE740DD9-2368-40FD-8AEE-53CFC2002C23}" type="presParOf" srcId="{73BFEDC3-4FF7-42E2-95CA-6839E0611A67}" destId="{EB0984CD-B93D-45BE-955C-49CF2C223820}" srcOrd="6" destOrd="0" presId="urn:microsoft.com/office/officeart/2005/8/layout/chevron1"/>
    <dgm:cxn modelId="{2FBFCCB4-E7D1-4641-AD9C-F2BA6AF47872}" type="presParOf" srcId="{73BFEDC3-4FF7-42E2-95CA-6839E0611A67}" destId="{6E5DF470-37E9-4685-9B57-7EE1D6BDDA79}" srcOrd="7" destOrd="0" presId="urn:microsoft.com/office/officeart/2005/8/layout/chevron1"/>
    <dgm:cxn modelId="{7D031F56-7F75-4E13-9275-438A687322BA}" type="presParOf" srcId="{73BFEDC3-4FF7-42E2-95CA-6839E0611A67}" destId="{FEC75B9B-C37C-4447-BD17-ADCCD859B51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F3E8FF-B79E-4868-A725-5342931F84E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DCC9F18-C64D-468E-8628-9EBF50D6E53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de-DE" sz="1600" dirty="0"/>
            <a:t>Definition</a:t>
          </a:r>
        </a:p>
      </dgm:t>
    </dgm:pt>
    <dgm:pt modelId="{3B31C97B-28B1-4EB5-A313-863E589A5699}" type="parTrans" cxnId="{A5FA5BAB-0562-4288-B588-19F09689D676}">
      <dgm:prSet/>
      <dgm:spPr/>
      <dgm:t>
        <a:bodyPr/>
        <a:lstStyle/>
        <a:p>
          <a:endParaRPr lang="de-DE"/>
        </a:p>
      </dgm:t>
    </dgm:pt>
    <dgm:pt modelId="{1C41E813-BD35-408C-969D-64253816C90D}" type="sibTrans" cxnId="{A5FA5BAB-0562-4288-B588-19F09689D676}">
      <dgm:prSet/>
      <dgm:spPr/>
      <dgm:t>
        <a:bodyPr/>
        <a:lstStyle/>
        <a:p>
          <a:endParaRPr lang="de-DE"/>
        </a:p>
      </dgm:t>
    </dgm:pt>
    <dgm:pt modelId="{7B50265E-9B96-48B8-9E02-E395FA24F156}">
      <dgm:prSet phldrT="[Text]" custT="1"/>
      <dgm:spPr>
        <a:solidFill>
          <a:schemeClr val="accent5"/>
        </a:solidFill>
      </dgm:spPr>
      <dgm:t>
        <a:bodyPr/>
        <a:lstStyle/>
        <a:p>
          <a:r>
            <a:rPr lang="de-DE" sz="1600" dirty="0"/>
            <a:t>Verwendung</a:t>
          </a:r>
        </a:p>
      </dgm:t>
    </dgm:pt>
    <dgm:pt modelId="{3E5A37D9-A9BB-421B-9015-1990E77B546A}" type="parTrans" cxnId="{6FEA72BC-AD99-45B5-ABB4-AEB38A68F614}">
      <dgm:prSet/>
      <dgm:spPr/>
      <dgm:t>
        <a:bodyPr/>
        <a:lstStyle/>
        <a:p>
          <a:endParaRPr lang="de-DE"/>
        </a:p>
      </dgm:t>
    </dgm:pt>
    <dgm:pt modelId="{0F0FACE7-3F71-44B4-9748-8F448C0586CD}" type="sibTrans" cxnId="{6FEA72BC-AD99-45B5-ABB4-AEB38A68F614}">
      <dgm:prSet/>
      <dgm:spPr/>
      <dgm:t>
        <a:bodyPr/>
        <a:lstStyle/>
        <a:p>
          <a:endParaRPr lang="de-DE"/>
        </a:p>
      </dgm:t>
    </dgm:pt>
    <dgm:pt modelId="{9FF3BE87-779E-4847-9B68-806A47D22567}">
      <dgm:prSet phldrT="[Text]" custT="1"/>
      <dgm:spPr/>
      <dgm:t>
        <a:bodyPr/>
        <a:lstStyle/>
        <a:p>
          <a:r>
            <a:rPr lang="de-DE" sz="1600" dirty="0"/>
            <a:t>Aufbau</a:t>
          </a:r>
        </a:p>
      </dgm:t>
    </dgm:pt>
    <dgm:pt modelId="{8E963A22-0C5D-44C2-8917-68112C16250D}" type="parTrans" cxnId="{7BECCFDE-D4CE-45CD-8369-2FA3556E70AA}">
      <dgm:prSet/>
      <dgm:spPr/>
      <dgm:t>
        <a:bodyPr/>
        <a:lstStyle/>
        <a:p>
          <a:endParaRPr lang="de-DE"/>
        </a:p>
      </dgm:t>
    </dgm:pt>
    <dgm:pt modelId="{784C5663-7B2A-4AFD-BE0A-264EB739F235}" type="sibTrans" cxnId="{7BECCFDE-D4CE-45CD-8369-2FA3556E70AA}">
      <dgm:prSet/>
      <dgm:spPr/>
      <dgm:t>
        <a:bodyPr/>
        <a:lstStyle/>
        <a:p>
          <a:endParaRPr lang="de-DE"/>
        </a:p>
      </dgm:t>
    </dgm:pt>
    <dgm:pt modelId="{A095F313-40E1-45EC-98B1-089CA650D10B}">
      <dgm:prSet phldrT="[Text]" custT="1"/>
      <dgm:spPr/>
      <dgm:t>
        <a:bodyPr/>
        <a:lstStyle/>
        <a:p>
          <a:r>
            <a:rPr lang="de-DE" sz="1600" dirty="0"/>
            <a:t>Vorteile/ Nachteile</a:t>
          </a:r>
        </a:p>
      </dgm:t>
    </dgm:pt>
    <dgm:pt modelId="{3EDC4567-7723-4062-BFDE-EE94A1E96B2E}" type="parTrans" cxnId="{4980B5A2-4417-44FD-BB6B-BBCE41B0675F}">
      <dgm:prSet/>
      <dgm:spPr/>
      <dgm:t>
        <a:bodyPr/>
        <a:lstStyle/>
        <a:p>
          <a:endParaRPr lang="de-DE"/>
        </a:p>
      </dgm:t>
    </dgm:pt>
    <dgm:pt modelId="{9A182132-D055-4D47-A924-2074D9BF2973}" type="sibTrans" cxnId="{4980B5A2-4417-44FD-BB6B-BBCE41B0675F}">
      <dgm:prSet/>
      <dgm:spPr/>
      <dgm:t>
        <a:bodyPr/>
        <a:lstStyle/>
        <a:p>
          <a:endParaRPr lang="de-DE"/>
        </a:p>
      </dgm:t>
    </dgm:pt>
    <dgm:pt modelId="{5D9EF41C-E4C2-4136-8ACB-635F38A79238}">
      <dgm:prSet phldrT="[Text]" custT="1"/>
      <dgm:spPr/>
      <dgm:t>
        <a:bodyPr/>
        <a:lstStyle/>
        <a:p>
          <a:r>
            <a:rPr lang="de-DE" sz="1600" dirty="0"/>
            <a:t>Fazit</a:t>
          </a:r>
        </a:p>
      </dgm:t>
    </dgm:pt>
    <dgm:pt modelId="{91520818-15FE-4373-B31F-5C13AF29CDC6}" type="parTrans" cxnId="{2B42E6FE-859F-4B24-B37D-5241BB576759}">
      <dgm:prSet/>
      <dgm:spPr/>
      <dgm:t>
        <a:bodyPr/>
        <a:lstStyle/>
        <a:p>
          <a:endParaRPr lang="de-DE"/>
        </a:p>
      </dgm:t>
    </dgm:pt>
    <dgm:pt modelId="{CB219F56-4F97-4FAD-878C-6FA9F2F46306}" type="sibTrans" cxnId="{2B42E6FE-859F-4B24-B37D-5241BB576759}">
      <dgm:prSet/>
      <dgm:spPr/>
      <dgm:t>
        <a:bodyPr/>
        <a:lstStyle/>
        <a:p>
          <a:endParaRPr lang="de-DE"/>
        </a:p>
      </dgm:t>
    </dgm:pt>
    <dgm:pt modelId="{73BFEDC3-4FF7-42E2-95CA-6839E0611A67}" type="pres">
      <dgm:prSet presAssocID="{78F3E8FF-B79E-4868-A725-5342931F84EB}" presName="Name0" presStyleCnt="0">
        <dgm:presLayoutVars>
          <dgm:dir/>
          <dgm:animLvl val="lvl"/>
          <dgm:resizeHandles val="exact"/>
        </dgm:presLayoutVars>
      </dgm:prSet>
      <dgm:spPr/>
    </dgm:pt>
    <dgm:pt modelId="{D37FAE46-7F92-4072-A236-C9C594359437}" type="pres">
      <dgm:prSet presAssocID="{6DCC9F18-C64D-468E-8628-9EBF50D6E53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B3F3BF0-E001-4879-B66B-5364C4798176}" type="pres">
      <dgm:prSet presAssocID="{1C41E813-BD35-408C-969D-64253816C90D}" presName="parTxOnlySpace" presStyleCnt="0"/>
      <dgm:spPr/>
    </dgm:pt>
    <dgm:pt modelId="{A4F2BCC5-885E-4BD1-9DCE-4C80CD1B83F5}" type="pres">
      <dgm:prSet presAssocID="{7B50265E-9B96-48B8-9E02-E395FA24F15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A5C93EF-8F22-4A59-B69A-13BFB0569750}" type="pres">
      <dgm:prSet presAssocID="{0F0FACE7-3F71-44B4-9748-8F448C0586CD}" presName="parTxOnlySpace" presStyleCnt="0"/>
      <dgm:spPr/>
    </dgm:pt>
    <dgm:pt modelId="{4D103DDB-EF78-45EF-B885-41B4B203532B}" type="pres">
      <dgm:prSet presAssocID="{9FF3BE87-779E-4847-9B68-806A47D2256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0197CC6-4115-4E6F-B4FF-44C6C94A1B55}" type="pres">
      <dgm:prSet presAssocID="{784C5663-7B2A-4AFD-BE0A-264EB739F235}" presName="parTxOnlySpace" presStyleCnt="0"/>
      <dgm:spPr/>
    </dgm:pt>
    <dgm:pt modelId="{EB0984CD-B93D-45BE-955C-49CF2C223820}" type="pres">
      <dgm:prSet presAssocID="{A095F313-40E1-45EC-98B1-089CA650D10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E5DF470-37E9-4685-9B57-7EE1D6BDDA79}" type="pres">
      <dgm:prSet presAssocID="{9A182132-D055-4D47-A924-2074D9BF2973}" presName="parTxOnlySpace" presStyleCnt="0"/>
      <dgm:spPr/>
    </dgm:pt>
    <dgm:pt modelId="{FEC75B9B-C37C-4447-BD17-ADCCD859B51E}" type="pres">
      <dgm:prSet presAssocID="{5D9EF41C-E4C2-4136-8ACB-635F38A7923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15CBD35-C6FA-4E8C-B168-33F2AC2652CA}" type="presOf" srcId="{A095F313-40E1-45EC-98B1-089CA650D10B}" destId="{EB0984CD-B93D-45BE-955C-49CF2C223820}" srcOrd="0" destOrd="0" presId="urn:microsoft.com/office/officeart/2005/8/layout/chevron1"/>
    <dgm:cxn modelId="{4980B5A2-4417-44FD-BB6B-BBCE41B0675F}" srcId="{78F3E8FF-B79E-4868-A725-5342931F84EB}" destId="{A095F313-40E1-45EC-98B1-089CA650D10B}" srcOrd="3" destOrd="0" parTransId="{3EDC4567-7723-4062-BFDE-EE94A1E96B2E}" sibTransId="{9A182132-D055-4D47-A924-2074D9BF2973}"/>
    <dgm:cxn modelId="{A5FA5BAB-0562-4288-B588-19F09689D676}" srcId="{78F3E8FF-B79E-4868-A725-5342931F84EB}" destId="{6DCC9F18-C64D-468E-8628-9EBF50D6E532}" srcOrd="0" destOrd="0" parTransId="{3B31C97B-28B1-4EB5-A313-863E589A5699}" sibTransId="{1C41E813-BD35-408C-969D-64253816C90D}"/>
    <dgm:cxn modelId="{7A2651B2-AA64-403B-9E97-9B4F1C7A36E2}" type="presOf" srcId="{7B50265E-9B96-48B8-9E02-E395FA24F156}" destId="{A4F2BCC5-885E-4BD1-9DCE-4C80CD1B83F5}" srcOrd="0" destOrd="0" presId="urn:microsoft.com/office/officeart/2005/8/layout/chevron1"/>
    <dgm:cxn modelId="{91D4C5B8-1185-4635-ADBE-EB049E8A0C09}" type="presOf" srcId="{6DCC9F18-C64D-468E-8628-9EBF50D6E532}" destId="{D37FAE46-7F92-4072-A236-C9C594359437}" srcOrd="0" destOrd="0" presId="urn:microsoft.com/office/officeart/2005/8/layout/chevron1"/>
    <dgm:cxn modelId="{6FEA72BC-AD99-45B5-ABB4-AEB38A68F614}" srcId="{78F3E8FF-B79E-4868-A725-5342931F84EB}" destId="{7B50265E-9B96-48B8-9E02-E395FA24F156}" srcOrd="1" destOrd="0" parTransId="{3E5A37D9-A9BB-421B-9015-1990E77B546A}" sibTransId="{0F0FACE7-3F71-44B4-9748-8F448C0586CD}"/>
    <dgm:cxn modelId="{4A680FD6-D36E-4632-9484-DA7BE1079EBC}" type="presOf" srcId="{78F3E8FF-B79E-4868-A725-5342931F84EB}" destId="{73BFEDC3-4FF7-42E2-95CA-6839E0611A67}" srcOrd="0" destOrd="0" presId="urn:microsoft.com/office/officeart/2005/8/layout/chevron1"/>
    <dgm:cxn modelId="{38824FD8-E131-4457-BEC7-48AA21F44792}" type="presOf" srcId="{9FF3BE87-779E-4847-9B68-806A47D22567}" destId="{4D103DDB-EF78-45EF-B885-41B4B203532B}" srcOrd="0" destOrd="0" presId="urn:microsoft.com/office/officeart/2005/8/layout/chevron1"/>
    <dgm:cxn modelId="{68AE16DB-94BC-48FA-A970-1CFAFD16B75F}" type="presOf" srcId="{5D9EF41C-E4C2-4136-8ACB-635F38A79238}" destId="{FEC75B9B-C37C-4447-BD17-ADCCD859B51E}" srcOrd="0" destOrd="0" presId="urn:microsoft.com/office/officeart/2005/8/layout/chevron1"/>
    <dgm:cxn modelId="{7BECCFDE-D4CE-45CD-8369-2FA3556E70AA}" srcId="{78F3E8FF-B79E-4868-A725-5342931F84EB}" destId="{9FF3BE87-779E-4847-9B68-806A47D22567}" srcOrd="2" destOrd="0" parTransId="{8E963A22-0C5D-44C2-8917-68112C16250D}" sibTransId="{784C5663-7B2A-4AFD-BE0A-264EB739F235}"/>
    <dgm:cxn modelId="{2B42E6FE-859F-4B24-B37D-5241BB576759}" srcId="{78F3E8FF-B79E-4868-A725-5342931F84EB}" destId="{5D9EF41C-E4C2-4136-8ACB-635F38A79238}" srcOrd="4" destOrd="0" parTransId="{91520818-15FE-4373-B31F-5C13AF29CDC6}" sibTransId="{CB219F56-4F97-4FAD-878C-6FA9F2F46306}"/>
    <dgm:cxn modelId="{1A359BDF-1B53-4D37-9A3F-97667278B1A3}" type="presParOf" srcId="{73BFEDC3-4FF7-42E2-95CA-6839E0611A67}" destId="{D37FAE46-7F92-4072-A236-C9C594359437}" srcOrd="0" destOrd="0" presId="urn:microsoft.com/office/officeart/2005/8/layout/chevron1"/>
    <dgm:cxn modelId="{099E0983-8539-4F70-98DE-85D6E9C329C8}" type="presParOf" srcId="{73BFEDC3-4FF7-42E2-95CA-6839E0611A67}" destId="{DB3F3BF0-E001-4879-B66B-5364C4798176}" srcOrd="1" destOrd="0" presId="urn:microsoft.com/office/officeart/2005/8/layout/chevron1"/>
    <dgm:cxn modelId="{6FE5FA85-3750-4283-8F4D-F1E6FE5EF551}" type="presParOf" srcId="{73BFEDC3-4FF7-42E2-95CA-6839E0611A67}" destId="{A4F2BCC5-885E-4BD1-9DCE-4C80CD1B83F5}" srcOrd="2" destOrd="0" presId="urn:microsoft.com/office/officeart/2005/8/layout/chevron1"/>
    <dgm:cxn modelId="{CF884DCF-44AE-451D-AA48-10DACE99E7C6}" type="presParOf" srcId="{73BFEDC3-4FF7-42E2-95CA-6839E0611A67}" destId="{6A5C93EF-8F22-4A59-B69A-13BFB0569750}" srcOrd="3" destOrd="0" presId="urn:microsoft.com/office/officeart/2005/8/layout/chevron1"/>
    <dgm:cxn modelId="{A6C5A398-7602-4553-8376-BA995DBEEA1D}" type="presParOf" srcId="{73BFEDC3-4FF7-42E2-95CA-6839E0611A67}" destId="{4D103DDB-EF78-45EF-B885-41B4B203532B}" srcOrd="4" destOrd="0" presId="urn:microsoft.com/office/officeart/2005/8/layout/chevron1"/>
    <dgm:cxn modelId="{A593CC5A-FABF-43AD-8396-F295BEE2C2B4}" type="presParOf" srcId="{73BFEDC3-4FF7-42E2-95CA-6839E0611A67}" destId="{E0197CC6-4115-4E6F-B4FF-44C6C94A1B55}" srcOrd="5" destOrd="0" presId="urn:microsoft.com/office/officeart/2005/8/layout/chevron1"/>
    <dgm:cxn modelId="{DE740DD9-2368-40FD-8AEE-53CFC2002C23}" type="presParOf" srcId="{73BFEDC3-4FF7-42E2-95CA-6839E0611A67}" destId="{EB0984CD-B93D-45BE-955C-49CF2C223820}" srcOrd="6" destOrd="0" presId="urn:microsoft.com/office/officeart/2005/8/layout/chevron1"/>
    <dgm:cxn modelId="{2FBFCCB4-E7D1-4641-AD9C-F2BA6AF47872}" type="presParOf" srcId="{73BFEDC3-4FF7-42E2-95CA-6839E0611A67}" destId="{6E5DF470-37E9-4685-9B57-7EE1D6BDDA79}" srcOrd="7" destOrd="0" presId="urn:microsoft.com/office/officeart/2005/8/layout/chevron1"/>
    <dgm:cxn modelId="{7D031F56-7F75-4E13-9275-438A687322BA}" type="presParOf" srcId="{73BFEDC3-4FF7-42E2-95CA-6839E0611A67}" destId="{FEC75B9B-C37C-4447-BD17-ADCCD859B51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F3E8FF-B79E-4868-A725-5342931F84E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DCC9F18-C64D-468E-8628-9EBF50D6E53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de-DE" sz="1600" dirty="0"/>
            <a:t>Definition</a:t>
          </a:r>
        </a:p>
      </dgm:t>
    </dgm:pt>
    <dgm:pt modelId="{3B31C97B-28B1-4EB5-A313-863E589A5699}" type="parTrans" cxnId="{A5FA5BAB-0562-4288-B588-19F09689D676}">
      <dgm:prSet/>
      <dgm:spPr/>
      <dgm:t>
        <a:bodyPr/>
        <a:lstStyle/>
        <a:p>
          <a:endParaRPr lang="de-DE"/>
        </a:p>
      </dgm:t>
    </dgm:pt>
    <dgm:pt modelId="{1C41E813-BD35-408C-969D-64253816C90D}" type="sibTrans" cxnId="{A5FA5BAB-0562-4288-B588-19F09689D676}">
      <dgm:prSet/>
      <dgm:spPr/>
      <dgm:t>
        <a:bodyPr/>
        <a:lstStyle/>
        <a:p>
          <a:endParaRPr lang="de-DE"/>
        </a:p>
      </dgm:t>
    </dgm:pt>
    <dgm:pt modelId="{7B50265E-9B96-48B8-9E02-E395FA24F156}">
      <dgm:prSet phldrT="[Text]" custT="1"/>
      <dgm:spPr>
        <a:solidFill>
          <a:schemeClr val="accent1"/>
        </a:solidFill>
      </dgm:spPr>
      <dgm:t>
        <a:bodyPr/>
        <a:lstStyle/>
        <a:p>
          <a:r>
            <a:rPr lang="de-DE" sz="1600" dirty="0"/>
            <a:t>Verwendung</a:t>
          </a:r>
        </a:p>
      </dgm:t>
    </dgm:pt>
    <dgm:pt modelId="{3E5A37D9-A9BB-421B-9015-1990E77B546A}" type="parTrans" cxnId="{6FEA72BC-AD99-45B5-ABB4-AEB38A68F614}">
      <dgm:prSet/>
      <dgm:spPr/>
      <dgm:t>
        <a:bodyPr/>
        <a:lstStyle/>
        <a:p>
          <a:endParaRPr lang="de-DE"/>
        </a:p>
      </dgm:t>
    </dgm:pt>
    <dgm:pt modelId="{0F0FACE7-3F71-44B4-9748-8F448C0586CD}" type="sibTrans" cxnId="{6FEA72BC-AD99-45B5-ABB4-AEB38A68F614}">
      <dgm:prSet/>
      <dgm:spPr/>
      <dgm:t>
        <a:bodyPr/>
        <a:lstStyle/>
        <a:p>
          <a:endParaRPr lang="de-DE"/>
        </a:p>
      </dgm:t>
    </dgm:pt>
    <dgm:pt modelId="{9FF3BE87-779E-4847-9B68-806A47D22567}">
      <dgm:prSet phldrT="[Text]" custT="1"/>
      <dgm:spPr>
        <a:solidFill>
          <a:schemeClr val="accent5"/>
        </a:solidFill>
      </dgm:spPr>
      <dgm:t>
        <a:bodyPr/>
        <a:lstStyle/>
        <a:p>
          <a:r>
            <a:rPr lang="de-DE" sz="1600" dirty="0"/>
            <a:t>Aufbau</a:t>
          </a:r>
        </a:p>
      </dgm:t>
    </dgm:pt>
    <dgm:pt modelId="{8E963A22-0C5D-44C2-8917-68112C16250D}" type="parTrans" cxnId="{7BECCFDE-D4CE-45CD-8369-2FA3556E70AA}">
      <dgm:prSet/>
      <dgm:spPr/>
      <dgm:t>
        <a:bodyPr/>
        <a:lstStyle/>
        <a:p>
          <a:endParaRPr lang="de-DE"/>
        </a:p>
      </dgm:t>
    </dgm:pt>
    <dgm:pt modelId="{784C5663-7B2A-4AFD-BE0A-264EB739F235}" type="sibTrans" cxnId="{7BECCFDE-D4CE-45CD-8369-2FA3556E70AA}">
      <dgm:prSet/>
      <dgm:spPr/>
      <dgm:t>
        <a:bodyPr/>
        <a:lstStyle/>
        <a:p>
          <a:endParaRPr lang="de-DE"/>
        </a:p>
      </dgm:t>
    </dgm:pt>
    <dgm:pt modelId="{A095F313-40E1-45EC-98B1-089CA650D10B}">
      <dgm:prSet phldrT="[Text]" custT="1"/>
      <dgm:spPr/>
      <dgm:t>
        <a:bodyPr/>
        <a:lstStyle/>
        <a:p>
          <a:r>
            <a:rPr lang="de-DE" sz="1600" dirty="0"/>
            <a:t>Vorteile/ Nachteile</a:t>
          </a:r>
        </a:p>
      </dgm:t>
    </dgm:pt>
    <dgm:pt modelId="{3EDC4567-7723-4062-BFDE-EE94A1E96B2E}" type="parTrans" cxnId="{4980B5A2-4417-44FD-BB6B-BBCE41B0675F}">
      <dgm:prSet/>
      <dgm:spPr/>
      <dgm:t>
        <a:bodyPr/>
        <a:lstStyle/>
        <a:p>
          <a:endParaRPr lang="de-DE"/>
        </a:p>
      </dgm:t>
    </dgm:pt>
    <dgm:pt modelId="{9A182132-D055-4D47-A924-2074D9BF2973}" type="sibTrans" cxnId="{4980B5A2-4417-44FD-BB6B-BBCE41B0675F}">
      <dgm:prSet/>
      <dgm:spPr/>
      <dgm:t>
        <a:bodyPr/>
        <a:lstStyle/>
        <a:p>
          <a:endParaRPr lang="de-DE"/>
        </a:p>
      </dgm:t>
    </dgm:pt>
    <dgm:pt modelId="{5D9EF41C-E4C2-4136-8ACB-635F38A79238}">
      <dgm:prSet phldrT="[Text]" custT="1"/>
      <dgm:spPr/>
      <dgm:t>
        <a:bodyPr/>
        <a:lstStyle/>
        <a:p>
          <a:r>
            <a:rPr lang="de-DE" sz="1600" dirty="0"/>
            <a:t>Fazit</a:t>
          </a:r>
        </a:p>
      </dgm:t>
    </dgm:pt>
    <dgm:pt modelId="{91520818-15FE-4373-B31F-5C13AF29CDC6}" type="parTrans" cxnId="{2B42E6FE-859F-4B24-B37D-5241BB576759}">
      <dgm:prSet/>
      <dgm:spPr/>
      <dgm:t>
        <a:bodyPr/>
        <a:lstStyle/>
        <a:p>
          <a:endParaRPr lang="de-DE"/>
        </a:p>
      </dgm:t>
    </dgm:pt>
    <dgm:pt modelId="{CB219F56-4F97-4FAD-878C-6FA9F2F46306}" type="sibTrans" cxnId="{2B42E6FE-859F-4B24-B37D-5241BB576759}">
      <dgm:prSet/>
      <dgm:spPr/>
      <dgm:t>
        <a:bodyPr/>
        <a:lstStyle/>
        <a:p>
          <a:endParaRPr lang="de-DE"/>
        </a:p>
      </dgm:t>
    </dgm:pt>
    <dgm:pt modelId="{73BFEDC3-4FF7-42E2-95CA-6839E0611A67}" type="pres">
      <dgm:prSet presAssocID="{78F3E8FF-B79E-4868-A725-5342931F84EB}" presName="Name0" presStyleCnt="0">
        <dgm:presLayoutVars>
          <dgm:dir/>
          <dgm:animLvl val="lvl"/>
          <dgm:resizeHandles val="exact"/>
        </dgm:presLayoutVars>
      </dgm:prSet>
      <dgm:spPr/>
    </dgm:pt>
    <dgm:pt modelId="{D37FAE46-7F92-4072-A236-C9C594359437}" type="pres">
      <dgm:prSet presAssocID="{6DCC9F18-C64D-468E-8628-9EBF50D6E53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B3F3BF0-E001-4879-B66B-5364C4798176}" type="pres">
      <dgm:prSet presAssocID="{1C41E813-BD35-408C-969D-64253816C90D}" presName="parTxOnlySpace" presStyleCnt="0"/>
      <dgm:spPr/>
    </dgm:pt>
    <dgm:pt modelId="{A4F2BCC5-885E-4BD1-9DCE-4C80CD1B83F5}" type="pres">
      <dgm:prSet presAssocID="{7B50265E-9B96-48B8-9E02-E395FA24F15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A5C93EF-8F22-4A59-B69A-13BFB0569750}" type="pres">
      <dgm:prSet presAssocID="{0F0FACE7-3F71-44B4-9748-8F448C0586CD}" presName="parTxOnlySpace" presStyleCnt="0"/>
      <dgm:spPr/>
    </dgm:pt>
    <dgm:pt modelId="{4D103DDB-EF78-45EF-B885-41B4B203532B}" type="pres">
      <dgm:prSet presAssocID="{9FF3BE87-779E-4847-9B68-806A47D2256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0197CC6-4115-4E6F-B4FF-44C6C94A1B55}" type="pres">
      <dgm:prSet presAssocID="{784C5663-7B2A-4AFD-BE0A-264EB739F235}" presName="parTxOnlySpace" presStyleCnt="0"/>
      <dgm:spPr/>
    </dgm:pt>
    <dgm:pt modelId="{EB0984CD-B93D-45BE-955C-49CF2C223820}" type="pres">
      <dgm:prSet presAssocID="{A095F313-40E1-45EC-98B1-089CA650D10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E5DF470-37E9-4685-9B57-7EE1D6BDDA79}" type="pres">
      <dgm:prSet presAssocID="{9A182132-D055-4D47-A924-2074D9BF2973}" presName="parTxOnlySpace" presStyleCnt="0"/>
      <dgm:spPr/>
    </dgm:pt>
    <dgm:pt modelId="{FEC75B9B-C37C-4447-BD17-ADCCD859B51E}" type="pres">
      <dgm:prSet presAssocID="{5D9EF41C-E4C2-4136-8ACB-635F38A7923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15CBD35-C6FA-4E8C-B168-33F2AC2652CA}" type="presOf" srcId="{A095F313-40E1-45EC-98B1-089CA650D10B}" destId="{EB0984CD-B93D-45BE-955C-49CF2C223820}" srcOrd="0" destOrd="0" presId="urn:microsoft.com/office/officeart/2005/8/layout/chevron1"/>
    <dgm:cxn modelId="{4980B5A2-4417-44FD-BB6B-BBCE41B0675F}" srcId="{78F3E8FF-B79E-4868-A725-5342931F84EB}" destId="{A095F313-40E1-45EC-98B1-089CA650D10B}" srcOrd="3" destOrd="0" parTransId="{3EDC4567-7723-4062-BFDE-EE94A1E96B2E}" sibTransId="{9A182132-D055-4D47-A924-2074D9BF2973}"/>
    <dgm:cxn modelId="{A5FA5BAB-0562-4288-B588-19F09689D676}" srcId="{78F3E8FF-B79E-4868-A725-5342931F84EB}" destId="{6DCC9F18-C64D-468E-8628-9EBF50D6E532}" srcOrd="0" destOrd="0" parTransId="{3B31C97B-28B1-4EB5-A313-863E589A5699}" sibTransId="{1C41E813-BD35-408C-969D-64253816C90D}"/>
    <dgm:cxn modelId="{7A2651B2-AA64-403B-9E97-9B4F1C7A36E2}" type="presOf" srcId="{7B50265E-9B96-48B8-9E02-E395FA24F156}" destId="{A4F2BCC5-885E-4BD1-9DCE-4C80CD1B83F5}" srcOrd="0" destOrd="0" presId="urn:microsoft.com/office/officeart/2005/8/layout/chevron1"/>
    <dgm:cxn modelId="{91D4C5B8-1185-4635-ADBE-EB049E8A0C09}" type="presOf" srcId="{6DCC9F18-C64D-468E-8628-9EBF50D6E532}" destId="{D37FAE46-7F92-4072-A236-C9C594359437}" srcOrd="0" destOrd="0" presId="urn:microsoft.com/office/officeart/2005/8/layout/chevron1"/>
    <dgm:cxn modelId="{6FEA72BC-AD99-45B5-ABB4-AEB38A68F614}" srcId="{78F3E8FF-B79E-4868-A725-5342931F84EB}" destId="{7B50265E-9B96-48B8-9E02-E395FA24F156}" srcOrd="1" destOrd="0" parTransId="{3E5A37D9-A9BB-421B-9015-1990E77B546A}" sibTransId="{0F0FACE7-3F71-44B4-9748-8F448C0586CD}"/>
    <dgm:cxn modelId="{4A680FD6-D36E-4632-9484-DA7BE1079EBC}" type="presOf" srcId="{78F3E8FF-B79E-4868-A725-5342931F84EB}" destId="{73BFEDC3-4FF7-42E2-95CA-6839E0611A67}" srcOrd="0" destOrd="0" presId="urn:microsoft.com/office/officeart/2005/8/layout/chevron1"/>
    <dgm:cxn modelId="{38824FD8-E131-4457-BEC7-48AA21F44792}" type="presOf" srcId="{9FF3BE87-779E-4847-9B68-806A47D22567}" destId="{4D103DDB-EF78-45EF-B885-41B4B203532B}" srcOrd="0" destOrd="0" presId="urn:microsoft.com/office/officeart/2005/8/layout/chevron1"/>
    <dgm:cxn modelId="{68AE16DB-94BC-48FA-A970-1CFAFD16B75F}" type="presOf" srcId="{5D9EF41C-E4C2-4136-8ACB-635F38A79238}" destId="{FEC75B9B-C37C-4447-BD17-ADCCD859B51E}" srcOrd="0" destOrd="0" presId="urn:microsoft.com/office/officeart/2005/8/layout/chevron1"/>
    <dgm:cxn modelId="{7BECCFDE-D4CE-45CD-8369-2FA3556E70AA}" srcId="{78F3E8FF-B79E-4868-A725-5342931F84EB}" destId="{9FF3BE87-779E-4847-9B68-806A47D22567}" srcOrd="2" destOrd="0" parTransId="{8E963A22-0C5D-44C2-8917-68112C16250D}" sibTransId="{784C5663-7B2A-4AFD-BE0A-264EB739F235}"/>
    <dgm:cxn modelId="{2B42E6FE-859F-4B24-B37D-5241BB576759}" srcId="{78F3E8FF-B79E-4868-A725-5342931F84EB}" destId="{5D9EF41C-E4C2-4136-8ACB-635F38A79238}" srcOrd="4" destOrd="0" parTransId="{91520818-15FE-4373-B31F-5C13AF29CDC6}" sibTransId="{CB219F56-4F97-4FAD-878C-6FA9F2F46306}"/>
    <dgm:cxn modelId="{1A359BDF-1B53-4D37-9A3F-97667278B1A3}" type="presParOf" srcId="{73BFEDC3-4FF7-42E2-95CA-6839E0611A67}" destId="{D37FAE46-7F92-4072-A236-C9C594359437}" srcOrd="0" destOrd="0" presId="urn:microsoft.com/office/officeart/2005/8/layout/chevron1"/>
    <dgm:cxn modelId="{099E0983-8539-4F70-98DE-85D6E9C329C8}" type="presParOf" srcId="{73BFEDC3-4FF7-42E2-95CA-6839E0611A67}" destId="{DB3F3BF0-E001-4879-B66B-5364C4798176}" srcOrd="1" destOrd="0" presId="urn:microsoft.com/office/officeart/2005/8/layout/chevron1"/>
    <dgm:cxn modelId="{6FE5FA85-3750-4283-8F4D-F1E6FE5EF551}" type="presParOf" srcId="{73BFEDC3-4FF7-42E2-95CA-6839E0611A67}" destId="{A4F2BCC5-885E-4BD1-9DCE-4C80CD1B83F5}" srcOrd="2" destOrd="0" presId="urn:microsoft.com/office/officeart/2005/8/layout/chevron1"/>
    <dgm:cxn modelId="{CF884DCF-44AE-451D-AA48-10DACE99E7C6}" type="presParOf" srcId="{73BFEDC3-4FF7-42E2-95CA-6839E0611A67}" destId="{6A5C93EF-8F22-4A59-B69A-13BFB0569750}" srcOrd="3" destOrd="0" presId="urn:microsoft.com/office/officeart/2005/8/layout/chevron1"/>
    <dgm:cxn modelId="{A6C5A398-7602-4553-8376-BA995DBEEA1D}" type="presParOf" srcId="{73BFEDC3-4FF7-42E2-95CA-6839E0611A67}" destId="{4D103DDB-EF78-45EF-B885-41B4B203532B}" srcOrd="4" destOrd="0" presId="urn:microsoft.com/office/officeart/2005/8/layout/chevron1"/>
    <dgm:cxn modelId="{A593CC5A-FABF-43AD-8396-F295BEE2C2B4}" type="presParOf" srcId="{73BFEDC3-4FF7-42E2-95CA-6839E0611A67}" destId="{E0197CC6-4115-4E6F-B4FF-44C6C94A1B55}" srcOrd="5" destOrd="0" presId="urn:microsoft.com/office/officeart/2005/8/layout/chevron1"/>
    <dgm:cxn modelId="{DE740DD9-2368-40FD-8AEE-53CFC2002C23}" type="presParOf" srcId="{73BFEDC3-4FF7-42E2-95CA-6839E0611A67}" destId="{EB0984CD-B93D-45BE-955C-49CF2C223820}" srcOrd="6" destOrd="0" presId="urn:microsoft.com/office/officeart/2005/8/layout/chevron1"/>
    <dgm:cxn modelId="{2FBFCCB4-E7D1-4641-AD9C-F2BA6AF47872}" type="presParOf" srcId="{73BFEDC3-4FF7-42E2-95CA-6839E0611A67}" destId="{6E5DF470-37E9-4685-9B57-7EE1D6BDDA79}" srcOrd="7" destOrd="0" presId="urn:microsoft.com/office/officeart/2005/8/layout/chevron1"/>
    <dgm:cxn modelId="{7D031F56-7F75-4E13-9275-438A687322BA}" type="presParOf" srcId="{73BFEDC3-4FF7-42E2-95CA-6839E0611A67}" destId="{FEC75B9B-C37C-4447-BD17-ADCCD859B51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F3E8FF-B79E-4868-A725-5342931F84E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DCC9F18-C64D-468E-8628-9EBF50D6E53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de-DE" sz="1600" dirty="0"/>
            <a:t>Definition</a:t>
          </a:r>
        </a:p>
      </dgm:t>
    </dgm:pt>
    <dgm:pt modelId="{3B31C97B-28B1-4EB5-A313-863E589A5699}" type="parTrans" cxnId="{A5FA5BAB-0562-4288-B588-19F09689D676}">
      <dgm:prSet/>
      <dgm:spPr/>
      <dgm:t>
        <a:bodyPr/>
        <a:lstStyle/>
        <a:p>
          <a:endParaRPr lang="de-DE"/>
        </a:p>
      </dgm:t>
    </dgm:pt>
    <dgm:pt modelId="{1C41E813-BD35-408C-969D-64253816C90D}" type="sibTrans" cxnId="{A5FA5BAB-0562-4288-B588-19F09689D676}">
      <dgm:prSet/>
      <dgm:spPr/>
      <dgm:t>
        <a:bodyPr/>
        <a:lstStyle/>
        <a:p>
          <a:endParaRPr lang="de-DE"/>
        </a:p>
      </dgm:t>
    </dgm:pt>
    <dgm:pt modelId="{7B50265E-9B96-48B8-9E02-E395FA24F156}">
      <dgm:prSet phldrT="[Text]" custT="1"/>
      <dgm:spPr>
        <a:solidFill>
          <a:schemeClr val="accent1"/>
        </a:solidFill>
      </dgm:spPr>
      <dgm:t>
        <a:bodyPr/>
        <a:lstStyle/>
        <a:p>
          <a:r>
            <a:rPr lang="de-DE" sz="1600" dirty="0"/>
            <a:t>Verwendung</a:t>
          </a:r>
        </a:p>
      </dgm:t>
    </dgm:pt>
    <dgm:pt modelId="{3E5A37D9-A9BB-421B-9015-1990E77B546A}" type="parTrans" cxnId="{6FEA72BC-AD99-45B5-ABB4-AEB38A68F614}">
      <dgm:prSet/>
      <dgm:spPr/>
      <dgm:t>
        <a:bodyPr/>
        <a:lstStyle/>
        <a:p>
          <a:endParaRPr lang="de-DE"/>
        </a:p>
      </dgm:t>
    </dgm:pt>
    <dgm:pt modelId="{0F0FACE7-3F71-44B4-9748-8F448C0586CD}" type="sibTrans" cxnId="{6FEA72BC-AD99-45B5-ABB4-AEB38A68F614}">
      <dgm:prSet/>
      <dgm:spPr/>
      <dgm:t>
        <a:bodyPr/>
        <a:lstStyle/>
        <a:p>
          <a:endParaRPr lang="de-DE"/>
        </a:p>
      </dgm:t>
    </dgm:pt>
    <dgm:pt modelId="{9FF3BE87-779E-4847-9B68-806A47D22567}">
      <dgm:prSet phldrT="[Text]" custT="1"/>
      <dgm:spPr>
        <a:solidFill>
          <a:schemeClr val="accent1"/>
        </a:solidFill>
      </dgm:spPr>
      <dgm:t>
        <a:bodyPr/>
        <a:lstStyle/>
        <a:p>
          <a:r>
            <a:rPr lang="de-DE" sz="1600" dirty="0"/>
            <a:t>Aufbau</a:t>
          </a:r>
        </a:p>
      </dgm:t>
    </dgm:pt>
    <dgm:pt modelId="{8E963A22-0C5D-44C2-8917-68112C16250D}" type="parTrans" cxnId="{7BECCFDE-D4CE-45CD-8369-2FA3556E70AA}">
      <dgm:prSet/>
      <dgm:spPr/>
      <dgm:t>
        <a:bodyPr/>
        <a:lstStyle/>
        <a:p>
          <a:endParaRPr lang="de-DE"/>
        </a:p>
      </dgm:t>
    </dgm:pt>
    <dgm:pt modelId="{784C5663-7B2A-4AFD-BE0A-264EB739F235}" type="sibTrans" cxnId="{7BECCFDE-D4CE-45CD-8369-2FA3556E70AA}">
      <dgm:prSet/>
      <dgm:spPr/>
      <dgm:t>
        <a:bodyPr/>
        <a:lstStyle/>
        <a:p>
          <a:endParaRPr lang="de-DE"/>
        </a:p>
      </dgm:t>
    </dgm:pt>
    <dgm:pt modelId="{A095F313-40E1-45EC-98B1-089CA650D10B}">
      <dgm:prSet phldrT="[Text]" custT="1"/>
      <dgm:spPr>
        <a:solidFill>
          <a:schemeClr val="accent5"/>
        </a:solidFill>
      </dgm:spPr>
      <dgm:t>
        <a:bodyPr/>
        <a:lstStyle/>
        <a:p>
          <a:r>
            <a:rPr lang="de-DE" sz="1600" dirty="0"/>
            <a:t>Vorteile/ Nachteile</a:t>
          </a:r>
        </a:p>
      </dgm:t>
    </dgm:pt>
    <dgm:pt modelId="{3EDC4567-7723-4062-BFDE-EE94A1E96B2E}" type="parTrans" cxnId="{4980B5A2-4417-44FD-BB6B-BBCE41B0675F}">
      <dgm:prSet/>
      <dgm:spPr/>
      <dgm:t>
        <a:bodyPr/>
        <a:lstStyle/>
        <a:p>
          <a:endParaRPr lang="de-DE"/>
        </a:p>
      </dgm:t>
    </dgm:pt>
    <dgm:pt modelId="{9A182132-D055-4D47-A924-2074D9BF2973}" type="sibTrans" cxnId="{4980B5A2-4417-44FD-BB6B-BBCE41B0675F}">
      <dgm:prSet/>
      <dgm:spPr/>
      <dgm:t>
        <a:bodyPr/>
        <a:lstStyle/>
        <a:p>
          <a:endParaRPr lang="de-DE"/>
        </a:p>
      </dgm:t>
    </dgm:pt>
    <dgm:pt modelId="{5D9EF41C-E4C2-4136-8ACB-635F38A79238}">
      <dgm:prSet phldrT="[Text]" custT="1"/>
      <dgm:spPr/>
      <dgm:t>
        <a:bodyPr/>
        <a:lstStyle/>
        <a:p>
          <a:r>
            <a:rPr lang="de-DE" sz="1600" dirty="0"/>
            <a:t>Fazit</a:t>
          </a:r>
        </a:p>
      </dgm:t>
    </dgm:pt>
    <dgm:pt modelId="{91520818-15FE-4373-B31F-5C13AF29CDC6}" type="parTrans" cxnId="{2B42E6FE-859F-4B24-B37D-5241BB576759}">
      <dgm:prSet/>
      <dgm:spPr/>
      <dgm:t>
        <a:bodyPr/>
        <a:lstStyle/>
        <a:p>
          <a:endParaRPr lang="de-DE"/>
        </a:p>
      </dgm:t>
    </dgm:pt>
    <dgm:pt modelId="{CB219F56-4F97-4FAD-878C-6FA9F2F46306}" type="sibTrans" cxnId="{2B42E6FE-859F-4B24-B37D-5241BB576759}">
      <dgm:prSet/>
      <dgm:spPr/>
      <dgm:t>
        <a:bodyPr/>
        <a:lstStyle/>
        <a:p>
          <a:endParaRPr lang="de-DE"/>
        </a:p>
      </dgm:t>
    </dgm:pt>
    <dgm:pt modelId="{73BFEDC3-4FF7-42E2-95CA-6839E0611A67}" type="pres">
      <dgm:prSet presAssocID="{78F3E8FF-B79E-4868-A725-5342931F84EB}" presName="Name0" presStyleCnt="0">
        <dgm:presLayoutVars>
          <dgm:dir/>
          <dgm:animLvl val="lvl"/>
          <dgm:resizeHandles val="exact"/>
        </dgm:presLayoutVars>
      </dgm:prSet>
      <dgm:spPr/>
    </dgm:pt>
    <dgm:pt modelId="{D37FAE46-7F92-4072-A236-C9C594359437}" type="pres">
      <dgm:prSet presAssocID="{6DCC9F18-C64D-468E-8628-9EBF50D6E53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B3F3BF0-E001-4879-B66B-5364C4798176}" type="pres">
      <dgm:prSet presAssocID="{1C41E813-BD35-408C-969D-64253816C90D}" presName="parTxOnlySpace" presStyleCnt="0"/>
      <dgm:spPr/>
    </dgm:pt>
    <dgm:pt modelId="{A4F2BCC5-885E-4BD1-9DCE-4C80CD1B83F5}" type="pres">
      <dgm:prSet presAssocID="{7B50265E-9B96-48B8-9E02-E395FA24F15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A5C93EF-8F22-4A59-B69A-13BFB0569750}" type="pres">
      <dgm:prSet presAssocID="{0F0FACE7-3F71-44B4-9748-8F448C0586CD}" presName="parTxOnlySpace" presStyleCnt="0"/>
      <dgm:spPr/>
    </dgm:pt>
    <dgm:pt modelId="{4D103DDB-EF78-45EF-B885-41B4B203532B}" type="pres">
      <dgm:prSet presAssocID="{9FF3BE87-779E-4847-9B68-806A47D2256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0197CC6-4115-4E6F-B4FF-44C6C94A1B55}" type="pres">
      <dgm:prSet presAssocID="{784C5663-7B2A-4AFD-BE0A-264EB739F235}" presName="parTxOnlySpace" presStyleCnt="0"/>
      <dgm:spPr/>
    </dgm:pt>
    <dgm:pt modelId="{EB0984CD-B93D-45BE-955C-49CF2C223820}" type="pres">
      <dgm:prSet presAssocID="{A095F313-40E1-45EC-98B1-089CA650D10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E5DF470-37E9-4685-9B57-7EE1D6BDDA79}" type="pres">
      <dgm:prSet presAssocID="{9A182132-D055-4D47-A924-2074D9BF2973}" presName="parTxOnlySpace" presStyleCnt="0"/>
      <dgm:spPr/>
    </dgm:pt>
    <dgm:pt modelId="{FEC75B9B-C37C-4447-BD17-ADCCD859B51E}" type="pres">
      <dgm:prSet presAssocID="{5D9EF41C-E4C2-4136-8ACB-635F38A7923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15CBD35-C6FA-4E8C-B168-33F2AC2652CA}" type="presOf" srcId="{A095F313-40E1-45EC-98B1-089CA650D10B}" destId="{EB0984CD-B93D-45BE-955C-49CF2C223820}" srcOrd="0" destOrd="0" presId="urn:microsoft.com/office/officeart/2005/8/layout/chevron1"/>
    <dgm:cxn modelId="{4980B5A2-4417-44FD-BB6B-BBCE41B0675F}" srcId="{78F3E8FF-B79E-4868-A725-5342931F84EB}" destId="{A095F313-40E1-45EC-98B1-089CA650D10B}" srcOrd="3" destOrd="0" parTransId="{3EDC4567-7723-4062-BFDE-EE94A1E96B2E}" sibTransId="{9A182132-D055-4D47-A924-2074D9BF2973}"/>
    <dgm:cxn modelId="{A5FA5BAB-0562-4288-B588-19F09689D676}" srcId="{78F3E8FF-B79E-4868-A725-5342931F84EB}" destId="{6DCC9F18-C64D-468E-8628-9EBF50D6E532}" srcOrd="0" destOrd="0" parTransId="{3B31C97B-28B1-4EB5-A313-863E589A5699}" sibTransId="{1C41E813-BD35-408C-969D-64253816C90D}"/>
    <dgm:cxn modelId="{7A2651B2-AA64-403B-9E97-9B4F1C7A36E2}" type="presOf" srcId="{7B50265E-9B96-48B8-9E02-E395FA24F156}" destId="{A4F2BCC5-885E-4BD1-9DCE-4C80CD1B83F5}" srcOrd="0" destOrd="0" presId="urn:microsoft.com/office/officeart/2005/8/layout/chevron1"/>
    <dgm:cxn modelId="{91D4C5B8-1185-4635-ADBE-EB049E8A0C09}" type="presOf" srcId="{6DCC9F18-C64D-468E-8628-9EBF50D6E532}" destId="{D37FAE46-7F92-4072-A236-C9C594359437}" srcOrd="0" destOrd="0" presId="urn:microsoft.com/office/officeart/2005/8/layout/chevron1"/>
    <dgm:cxn modelId="{6FEA72BC-AD99-45B5-ABB4-AEB38A68F614}" srcId="{78F3E8FF-B79E-4868-A725-5342931F84EB}" destId="{7B50265E-9B96-48B8-9E02-E395FA24F156}" srcOrd="1" destOrd="0" parTransId="{3E5A37D9-A9BB-421B-9015-1990E77B546A}" sibTransId="{0F0FACE7-3F71-44B4-9748-8F448C0586CD}"/>
    <dgm:cxn modelId="{4A680FD6-D36E-4632-9484-DA7BE1079EBC}" type="presOf" srcId="{78F3E8FF-B79E-4868-A725-5342931F84EB}" destId="{73BFEDC3-4FF7-42E2-95CA-6839E0611A67}" srcOrd="0" destOrd="0" presId="urn:microsoft.com/office/officeart/2005/8/layout/chevron1"/>
    <dgm:cxn modelId="{38824FD8-E131-4457-BEC7-48AA21F44792}" type="presOf" srcId="{9FF3BE87-779E-4847-9B68-806A47D22567}" destId="{4D103DDB-EF78-45EF-B885-41B4B203532B}" srcOrd="0" destOrd="0" presId="urn:microsoft.com/office/officeart/2005/8/layout/chevron1"/>
    <dgm:cxn modelId="{68AE16DB-94BC-48FA-A970-1CFAFD16B75F}" type="presOf" srcId="{5D9EF41C-E4C2-4136-8ACB-635F38A79238}" destId="{FEC75B9B-C37C-4447-BD17-ADCCD859B51E}" srcOrd="0" destOrd="0" presId="urn:microsoft.com/office/officeart/2005/8/layout/chevron1"/>
    <dgm:cxn modelId="{7BECCFDE-D4CE-45CD-8369-2FA3556E70AA}" srcId="{78F3E8FF-B79E-4868-A725-5342931F84EB}" destId="{9FF3BE87-779E-4847-9B68-806A47D22567}" srcOrd="2" destOrd="0" parTransId="{8E963A22-0C5D-44C2-8917-68112C16250D}" sibTransId="{784C5663-7B2A-4AFD-BE0A-264EB739F235}"/>
    <dgm:cxn modelId="{2B42E6FE-859F-4B24-B37D-5241BB576759}" srcId="{78F3E8FF-B79E-4868-A725-5342931F84EB}" destId="{5D9EF41C-E4C2-4136-8ACB-635F38A79238}" srcOrd="4" destOrd="0" parTransId="{91520818-15FE-4373-B31F-5C13AF29CDC6}" sibTransId="{CB219F56-4F97-4FAD-878C-6FA9F2F46306}"/>
    <dgm:cxn modelId="{1A359BDF-1B53-4D37-9A3F-97667278B1A3}" type="presParOf" srcId="{73BFEDC3-4FF7-42E2-95CA-6839E0611A67}" destId="{D37FAE46-7F92-4072-A236-C9C594359437}" srcOrd="0" destOrd="0" presId="urn:microsoft.com/office/officeart/2005/8/layout/chevron1"/>
    <dgm:cxn modelId="{099E0983-8539-4F70-98DE-85D6E9C329C8}" type="presParOf" srcId="{73BFEDC3-4FF7-42E2-95CA-6839E0611A67}" destId="{DB3F3BF0-E001-4879-B66B-5364C4798176}" srcOrd="1" destOrd="0" presId="urn:microsoft.com/office/officeart/2005/8/layout/chevron1"/>
    <dgm:cxn modelId="{6FE5FA85-3750-4283-8F4D-F1E6FE5EF551}" type="presParOf" srcId="{73BFEDC3-4FF7-42E2-95CA-6839E0611A67}" destId="{A4F2BCC5-885E-4BD1-9DCE-4C80CD1B83F5}" srcOrd="2" destOrd="0" presId="urn:microsoft.com/office/officeart/2005/8/layout/chevron1"/>
    <dgm:cxn modelId="{CF884DCF-44AE-451D-AA48-10DACE99E7C6}" type="presParOf" srcId="{73BFEDC3-4FF7-42E2-95CA-6839E0611A67}" destId="{6A5C93EF-8F22-4A59-B69A-13BFB0569750}" srcOrd="3" destOrd="0" presId="urn:microsoft.com/office/officeart/2005/8/layout/chevron1"/>
    <dgm:cxn modelId="{A6C5A398-7602-4553-8376-BA995DBEEA1D}" type="presParOf" srcId="{73BFEDC3-4FF7-42E2-95CA-6839E0611A67}" destId="{4D103DDB-EF78-45EF-B885-41B4B203532B}" srcOrd="4" destOrd="0" presId="urn:microsoft.com/office/officeart/2005/8/layout/chevron1"/>
    <dgm:cxn modelId="{A593CC5A-FABF-43AD-8396-F295BEE2C2B4}" type="presParOf" srcId="{73BFEDC3-4FF7-42E2-95CA-6839E0611A67}" destId="{E0197CC6-4115-4E6F-B4FF-44C6C94A1B55}" srcOrd="5" destOrd="0" presId="urn:microsoft.com/office/officeart/2005/8/layout/chevron1"/>
    <dgm:cxn modelId="{DE740DD9-2368-40FD-8AEE-53CFC2002C23}" type="presParOf" srcId="{73BFEDC3-4FF7-42E2-95CA-6839E0611A67}" destId="{EB0984CD-B93D-45BE-955C-49CF2C223820}" srcOrd="6" destOrd="0" presId="urn:microsoft.com/office/officeart/2005/8/layout/chevron1"/>
    <dgm:cxn modelId="{2FBFCCB4-E7D1-4641-AD9C-F2BA6AF47872}" type="presParOf" srcId="{73BFEDC3-4FF7-42E2-95CA-6839E0611A67}" destId="{6E5DF470-37E9-4685-9B57-7EE1D6BDDA79}" srcOrd="7" destOrd="0" presId="urn:microsoft.com/office/officeart/2005/8/layout/chevron1"/>
    <dgm:cxn modelId="{7D031F56-7F75-4E13-9275-438A687322BA}" type="presParOf" srcId="{73BFEDC3-4FF7-42E2-95CA-6839E0611A67}" destId="{FEC75B9B-C37C-4447-BD17-ADCCD859B51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F3E8FF-B79E-4868-A725-5342931F84E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DCC9F18-C64D-468E-8628-9EBF50D6E53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de-DE" sz="1600" dirty="0"/>
            <a:t>Definition</a:t>
          </a:r>
        </a:p>
      </dgm:t>
    </dgm:pt>
    <dgm:pt modelId="{3B31C97B-28B1-4EB5-A313-863E589A5699}" type="parTrans" cxnId="{A5FA5BAB-0562-4288-B588-19F09689D676}">
      <dgm:prSet/>
      <dgm:spPr/>
      <dgm:t>
        <a:bodyPr/>
        <a:lstStyle/>
        <a:p>
          <a:endParaRPr lang="de-DE"/>
        </a:p>
      </dgm:t>
    </dgm:pt>
    <dgm:pt modelId="{1C41E813-BD35-408C-969D-64253816C90D}" type="sibTrans" cxnId="{A5FA5BAB-0562-4288-B588-19F09689D676}">
      <dgm:prSet/>
      <dgm:spPr/>
      <dgm:t>
        <a:bodyPr/>
        <a:lstStyle/>
        <a:p>
          <a:endParaRPr lang="de-DE"/>
        </a:p>
      </dgm:t>
    </dgm:pt>
    <dgm:pt modelId="{7B50265E-9B96-48B8-9E02-E395FA24F156}">
      <dgm:prSet phldrT="[Text]" custT="1"/>
      <dgm:spPr>
        <a:solidFill>
          <a:schemeClr val="accent1"/>
        </a:solidFill>
      </dgm:spPr>
      <dgm:t>
        <a:bodyPr/>
        <a:lstStyle/>
        <a:p>
          <a:r>
            <a:rPr lang="de-DE" sz="1600" dirty="0"/>
            <a:t>Verwendung</a:t>
          </a:r>
        </a:p>
      </dgm:t>
    </dgm:pt>
    <dgm:pt modelId="{3E5A37D9-A9BB-421B-9015-1990E77B546A}" type="parTrans" cxnId="{6FEA72BC-AD99-45B5-ABB4-AEB38A68F614}">
      <dgm:prSet/>
      <dgm:spPr/>
      <dgm:t>
        <a:bodyPr/>
        <a:lstStyle/>
        <a:p>
          <a:endParaRPr lang="de-DE"/>
        </a:p>
      </dgm:t>
    </dgm:pt>
    <dgm:pt modelId="{0F0FACE7-3F71-44B4-9748-8F448C0586CD}" type="sibTrans" cxnId="{6FEA72BC-AD99-45B5-ABB4-AEB38A68F614}">
      <dgm:prSet/>
      <dgm:spPr/>
      <dgm:t>
        <a:bodyPr/>
        <a:lstStyle/>
        <a:p>
          <a:endParaRPr lang="de-DE"/>
        </a:p>
      </dgm:t>
    </dgm:pt>
    <dgm:pt modelId="{9FF3BE87-779E-4847-9B68-806A47D22567}">
      <dgm:prSet phldrT="[Text]" custT="1"/>
      <dgm:spPr>
        <a:solidFill>
          <a:schemeClr val="accent1"/>
        </a:solidFill>
      </dgm:spPr>
      <dgm:t>
        <a:bodyPr/>
        <a:lstStyle/>
        <a:p>
          <a:r>
            <a:rPr lang="de-DE" sz="1600" dirty="0"/>
            <a:t>Aufbau</a:t>
          </a:r>
        </a:p>
      </dgm:t>
    </dgm:pt>
    <dgm:pt modelId="{8E963A22-0C5D-44C2-8917-68112C16250D}" type="parTrans" cxnId="{7BECCFDE-D4CE-45CD-8369-2FA3556E70AA}">
      <dgm:prSet/>
      <dgm:spPr/>
      <dgm:t>
        <a:bodyPr/>
        <a:lstStyle/>
        <a:p>
          <a:endParaRPr lang="de-DE"/>
        </a:p>
      </dgm:t>
    </dgm:pt>
    <dgm:pt modelId="{784C5663-7B2A-4AFD-BE0A-264EB739F235}" type="sibTrans" cxnId="{7BECCFDE-D4CE-45CD-8369-2FA3556E70AA}">
      <dgm:prSet/>
      <dgm:spPr/>
      <dgm:t>
        <a:bodyPr/>
        <a:lstStyle/>
        <a:p>
          <a:endParaRPr lang="de-DE"/>
        </a:p>
      </dgm:t>
    </dgm:pt>
    <dgm:pt modelId="{A095F313-40E1-45EC-98B1-089CA650D10B}">
      <dgm:prSet phldrT="[Text]" custT="1"/>
      <dgm:spPr>
        <a:solidFill>
          <a:schemeClr val="accent1"/>
        </a:solidFill>
      </dgm:spPr>
      <dgm:t>
        <a:bodyPr/>
        <a:lstStyle/>
        <a:p>
          <a:r>
            <a:rPr lang="de-DE" sz="1600" dirty="0"/>
            <a:t>Vorteile/ Nachteile</a:t>
          </a:r>
        </a:p>
      </dgm:t>
    </dgm:pt>
    <dgm:pt modelId="{3EDC4567-7723-4062-BFDE-EE94A1E96B2E}" type="parTrans" cxnId="{4980B5A2-4417-44FD-BB6B-BBCE41B0675F}">
      <dgm:prSet/>
      <dgm:spPr/>
      <dgm:t>
        <a:bodyPr/>
        <a:lstStyle/>
        <a:p>
          <a:endParaRPr lang="de-DE"/>
        </a:p>
      </dgm:t>
    </dgm:pt>
    <dgm:pt modelId="{9A182132-D055-4D47-A924-2074D9BF2973}" type="sibTrans" cxnId="{4980B5A2-4417-44FD-BB6B-BBCE41B0675F}">
      <dgm:prSet/>
      <dgm:spPr/>
      <dgm:t>
        <a:bodyPr/>
        <a:lstStyle/>
        <a:p>
          <a:endParaRPr lang="de-DE"/>
        </a:p>
      </dgm:t>
    </dgm:pt>
    <dgm:pt modelId="{5D9EF41C-E4C2-4136-8ACB-635F38A79238}">
      <dgm:prSet phldrT="[Text]" custT="1"/>
      <dgm:spPr>
        <a:solidFill>
          <a:schemeClr val="accent5"/>
        </a:solidFill>
      </dgm:spPr>
      <dgm:t>
        <a:bodyPr/>
        <a:lstStyle/>
        <a:p>
          <a:r>
            <a:rPr lang="de-DE" sz="1600" dirty="0"/>
            <a:t>Fazit</a:t>
          </a:r>
        </a:p>
      </dgm:t>
    </dgm:pt>
    <dgm:pt modelId="{91520818-15FE-4373-B31F-5C13AF29CDC6}" type="parTrans" cxnId="{2B42E6FE-859F-4B24-B37D-5241BB576759}">
      <dgm:prSet/>
      <dgm:spPr/>
      <dgm:t>
        <a:bodyPr/>
        <a:lstStyle/>
        <a:p>
          <a:endParaRPr lang="de-DE"/>
        </a:p>
      </dgm:t>
    </dgm:pt>
    <dgm:pt modelId="{CB219F56-4F97-4FAD-878C-6FA9F2F46306}" type="sibTrans" cxnId="{2B42E6FE-859F-4B24-B37D-5241BB576759}">
      <dgm:prSet/>
      <dgm:spPr/>
      <dgm:t>
        <a:bodyPr/>
        <a:lstStyle/>
        <a:p>
          <a:endParaRPr lang="de-DE"/>
        </a:p>
      </dgm:t>
    </dgm:pt>
    <dgm:pt modelId="{73BFEDC3-4FF7-42E2-95CA-6839E0611A67}" type="pres">
      <dgm:prSet presAssocID="{78F3E8FF-B79E-4868-A725-5342931F84EB}" presName="Name0" presStyleCnt="0">
        <dgm:presLayoutVars>
          <dgm:dir/>
          <dgm:animLvl val="lvl"/>
          <dgm:resizeHandles val="exact"/>
        </dgm:presLayoutVars>
      </dgm:prSet>
      <dgm:spPr/>
    </dgm:pt>
    <dgm:pt modelId="{D37FAE46-7F92-4072-A236-C9C594359437}" type="pres">
      <dgm:prSet presAssocID="{6DCC9F18-C64D-468E-8628-9EBF50D6E53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B3F3BF0-E001-4879-B66B-5364C4798176}" type="pres">
      <dgm:prSet presAssocID="{1C41E813-BD35-408C-969D-64253816C90D}" presName="parTxOnlySpace" presStyleCnt="0"/>
      <dgm:spPr/>
    </dgm:pt>
    <dgm:pt modelId="{A4F2BCC5-885E-4BD1-9DCE-4C80CD1B83F5}" type="pres">
      <dgm:prSet presAssocID="{7B50265E-9B96-48B8-9E02-E395FA24F15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A5C93EF-8F22-4A59-B69A-13BFB0569750}" type="pres">
      <dgm:prSet presAssocID="{0F0FACE7-3F71-44B4-9748-8F448C0586CD}" presName="parTxOnlySpace" presStyleCnt="0"/>
      <dgm:spPr/>
    </dgm:pt>
    <dgm:pt modelId="{4D103DDB-EF78-45EF-B885-41B4B203532B}" type="pres">
      <dgm:prSet presAssocID="{9FF3BE87-779E-4847-9B68-806A47D2256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0197CC6-4115-4E6F-B4FF-44C6C94A1B55}" type="pres">
      <dgm:prSet presAssocID="{784C5663-7B2A-4AFD-BE0A-264EB739F235}" presName="parTxOnlySpace" presStyleCnt="0"/>
      <dgm:spPr/>
    </dgm:pt>
    <dgm:pt modelId="{EB0984CD-B93D-45BE-955C-49CF2C223820}" type="pres">
      <dgm:prSet presAssocID="{A095F313-40E1-45EC-98B1-089CA650D10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E5DF470-37E9-4685-9B57-7EE1D6BDDA79}" type="pres">
      <dgm:prSet presAssocID="{9A182132-D055-4D47-A924-2074D9BF2973}" presName="parTxOnlySpace" presStyleCnt="0"/>
      <dgm:spPr/>
    </dgm:pt>
    <dgm:pt modelId="{FEC75B9B-C37C-4447-BD17-ADCCD859B51E}" type="pres">
      <dgm:prSet presAssocID="{5D9EF41C-E4C2-4136-8ACB-635F38A7923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15CBD35-C6FA-4E8C-B168-33F2AC2652CA}" type="presOf" srcId="{A095F313-40E1-45EC-98B1-089CA650D10B}" destId="{EB0984CD-B93D-45BE-955C-49CF2C223820}" srcOrd="0" destOrd="0" presId="urn:microsoft.com/office/officeart/2005/8/layout/chevron1"/>
    <dgm:cxn modelId="{4980B5A2-4417-44FD-BB6B-BBCE41B0675F}" srcId="{78F3E8FF-B79E-4868-A725-5342931F84EB}" destId="{A095F313-40E1-45EC-98B1-089CA650D10B}" srcOrd="3" destOrd="0" parTransId="{3EDC4567-7723-4062-BFDE-EE94A1E96B2E}" sibTransId="{9A182132-D055-4D47-A924-2074D9BF2973}"/>
    <dgm:cxn modelId="{A5FA5BAB-0562-4288-B588-19F09689D676}" srcId="{78F3E8FF-B79E-4868-A725-5342931F84EB}" destId="{6DCC9F18-C64D-468E-8628-9EBF50D6E532}" srcOrd="0" destOrd="0" parTransId="{3B31C97B-28B1-4EB5-A313-863E589A5699}" sibTransId="{1C41E813-BD35-408C-969D-64253816C90D}"/>
    <dgm:cxn modelId="{7A2651B2-AA64-403B-9E97-9B4F1C7A36E2}" type="presOf" srcId="{7B50265E-9B96-48B8-9E02-E395FA24F156}" destId="{A4F2BCC5-885E-4BD1-9DCE-4C80CD1B83F5}" srcOrd="0" destOrd="0" presId="urn:microsoft.com/office/officeart/2005/8/layout/chevron1"/>
    <dgm:cxn modelId="{91D4C5B8-1185-4635-ADBE-EB049E8A0C09}" type="presOf" srcId="{6DCC9F18-C64D-468E-8628-9EBF50D6E532}" destId="{D37FAE46-7F92-4072-A236-C9C594359437}" srcOrd="0" destOrd="0" presId="urn:microsoft.com/office/officeart/2005/8/layout/chevron1"/>
    <dgm:cxn modelId="{6FEA72BC-AD99-45B5-ABB4-AEB38A68F614}" srcId="{78F3E8FF-B79E-4868-A725-5342931F84EB}" destId="{7B50265E-9B96-48B8-9E02-E395FA24F156}" srcOrd="1" destOrd="0" parTransId="{3E5A37D9-A9BB-421B-9015-1990E77B546A}" sibTransId="{0F0FACE7-3F71-44B4-9748-8F448C0586CD}"/>
    <dgm:cxn modelId="{4A680FD6-D36E-4632-9484-DA7BE1079EBC}" type="presOf" srcId="{78F3E8FF-B79E-4868-A725-5342931F84EB}" destId="{73BFEDC3-4FF7-42E2-95CA-6839E0611A67}" srcOrd="0" destOrd="0" presId="urn:microsoft.com/office/officeart/2005/8/layout/chevron1"/>
    <dgm:cxn modelId="{38824FD8-E131-4457-BEC7-48AA21F44792}" type="presOf" srcId="{9FF3BE87-779E-4847-9B68-806A47D22567}" destId="{4D103DDB-EF78-45EF-B885-41B4B203532B}" srcOrd="0" destOrd="0" presId="urn:microsoft.com/office/officeart/2005/8/layout/chevron1"/>
    <dgm:cxn modelId="{68AE16DB-94BC-48FA-A970-1CFAFD16B75F}" type="presOf" srcId="{5D9EF41C-E4C2-4136-8ACB-635F38A79238}" destId="{FEC75B9B-C37C-4447-BD17-ADCCD859B51E}" srcOrd="0" destOrd="0" presId="urn:microsoft.com/office/officeart/2005/8/layout/chevron1"/>
    <dgm:cxn modelId="{7BECCFDE-D4CE-45CD-8369-2FA3556E70AA}" srcId="{78F3E8FF-B79E-4868-A725-5342931F84EB}" destId="{9FF3BE87-779E-4847-9B68-806A47D22567}" srcOrd="2" destOrd="0" parTransId="{8E963A22-0C5D-44C2-8917-68112C16250D}" sibTransId="{784C5663-7B2A-4AFD-BE0A-264EB739F235}"/>
    <dgm:cxn modelId="{2B42E6FE-859F-4B24-B37D-5241BB576759}" srcId="{78F3E8FF-B79E-4868-A725-5342931F84EB}" destId="{5D9EF41C-E4C2-4136-8ACB-635F38A79238}" srcOrd="4" destOrd="0" parTransId="{91520818-15FE-4373-B31F-5C13AF29CDC6}" sibTransId="{CB219F56-4F97-4FAD-878C-6FA9F2F46306}"/>
    <dgm:cxn modelId="{1A359BDF-1B53-4D37-9A3F-97667278B1A3}" type="presParOf" srcId="{73BFEDC3-4FF7-42E2-95CA-6839E0611A67}" destId="{D37FAE46-7F92-4072-A236-C9C594359437}" srcOrd="0" destOrd="0" presId="urn:microsoft.com/office/officeart/2005/8/layout/chevron1"/>
    <dgm:cxn modelId="{099E0983-8539-4F70-98DE-85D6E9C329C8}" type="presParOf" srcId="{73BFEDC3-4FF7-42E2-95CA-6839E0611A67}" destId="{DB3F3BF0-E001-4879-B66B-5364C4798176}" srcOrd="1" destOrd="0" presId="urn:microsoft.com/office/officeart/2005/8/layout/chevron1"/>
    <dgm:cxn modelId="{6FE5FA85-3750-4283-8F4D-F1E6FE5EF551}" type="presParOf" srcId="{73BFEDC3-4FF7-42E2-95CA-6839E0611A67}" destId="{A4F2BCC5-885E-4BD1-9DCE-4C80CD1B83F5}" srcOrd="2" destOrd="0" presId="urn:microsoft.com/office/officeart/2005/8/layout/chevron1"/>
    <dgm:cxn modelId="{CF884DCF-44AE-451D-AA48-10DACE99E7C6}" type="presParOf" srcId="{73BFEDC3-4FF7-42E2-95CA-6839E0611A67}" destId="{6A5C93EF-8F22-4A59-B69A-13BFB0569750}" srcOrd="3" destOrd="0" presId="urn:microsoft.com/office/officeart/2005/8/layout/chevron1"/>
    <dgm:cxn modelId="{A6C5A398-7602-4553-8376-BA995DBEEA1D}" type="presParOf" srcId="{73BFEDC3-4FF7-42E2-95CA-6839E0611A67}" destId="{4D103DDB-EF78-45EF-B885-41B4B203532B}" srcOrd="4" destOrd="0" presId="urn:microsoft.com/office/officeart/2005/8/layout/chevron1"/>
    <dgm:cxn modelId="{A593CC5A-FABF-43AD-8396-F295BEE2C2B4}" type="presParOf" srcId="{73BFEDC3-4FF7-42E2-95CA-6839E0611A67}" destId="{E0197CC6-4115-4E6F-B4FF-44C6C94A1B55}" srcOrd="5" destOrd="0" presId="urn:microsoft.com/office/officeart/2005/8/layout/chevron1"/>
    <dgm:cxn modelId="{DE740DD9-2368-40FD-8AEE-53CFC2002C23}" type="presParOf" srcId="{73BFEDC3-4FF7-42E2-95CA-6839E0611A67}" destId="{EB0984CD-B93D-45BE-955C-49CF2C223820}" srcOrd="6" destOrd="0" presId="urn:microsoft.com/office/officeart/2005/8/layout/chevron1"/>
    <dgm:cxn modelId="{2FBFCCB4-E7D1-4641-AD9C-F2BA6AF47872}" type="presParOf" srcId="{73BFEDC3-4FF7-42E2-95CA-6839E0611A67}" destId="{6E5DF470-37E9-4685-9B57-7EE1D6BDDA79}" srcOrd="7" destOrd="0" presId="urn:microsoft.com/office/officeart/2005/8/layout/chevron1"/>
    <dgm:cxn modelId="{7D031F56-7F75-4E13-9275-438A687322BA}" type="presParOf" srcId="{73BFEDC3-4FF7-42E2-95CA-6839E0611A67}" destId="{FEC75B9B-C37C-4447-BD17-ADCCD859B51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FAE46-7F92-4072-A236-C9C594359437}">
      <dsp:nvSpPr>
        <dsp:cNvPr id="0" name=""/>
        <dsp:cNvSpPr/>
      </dsp:nvSpPr>
      <dsp:spPr>
        <a:xfrm>
          <a:off x="2109" y="0"/>
          <a:ext cx="1877414" cy="719981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Definition</a:t>
          </a:r>
        </a:p>
      </dsp:txBody>
      <dsp:txXfrm>
        <a:off x="362100" y="0"/>
        <a:ext cx="1157433" cy="719981"/>
      </dsp:txXfrm>
    </dsp:sp>
    <dsp:sp modelId="{A4F2BCC5-885E-4BD1-9DCE-4C80CD1B83F5}">
      <dsp:nvSpPr>
        <dsp:cNvPr id="0" name=""/>
        <dsp:cNvSpPr/>
      </dsp:nvSpPr>
      <dsp:spPr>
        <a:xfrm>
          <a:off x="1691782" y="0"/>
          <a:ext cx="1877414" cy="7199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Verwendung</a:t>
          </a:r>
        </a:p>
      </dsp:txBody>
      <dsp:txXfrm>
        <a:off x="2051773" y="0"/>
        <a:ext cx="1157433" cy="719981"/>
      </dsp:txXfrm>
    </dsp:sp>
    <dsp:sp modelId="{4D103DDB-EF78-45EF-B885-41B4B203532B}">
      <dsp:nvSpPr>
        <dsp:cNvPr id="0" name=""/>
        <dsp:cNvSpPr/>
      </dsp:nvSpPr>
      <dsp:spPr>
        <a:xfrm>
          <a:off x="3381455" y="0"/>
          <a:ext cx="1877414" cy="7199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Aufbau</a:t>
          </a:r>
        </a:p>
      </dsp:txBody>
      <dsp:txXfrm>
        <a:off x="3741446" y="0"/>
        <a:ext cx="1157433" cy="719981"/>
      </dsp:txXfrm>
    </dsp:sp>
    <dsp:sp modelId="{EB0984CD-B93D-45BE-955C-49CF2C223820}">
      <dsp:nvSpPr>
        <dsp:cNvPr id="0" name=""/>
        <dsp:cNvSpPr/>
      </dsp:nvSpPr>
      <dsp:spPr>
        <a:xfrm>
          <a:off x="5071128" y="0"/>
          <a:ext cx="1877414" cy="7199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Vorteile/ Nachteile </a:t>
          </a:r>
        </a:p>
      </dsp:txBody>
      <dsp:txXfrm>
        <a:off x="5431119" y="0"/>
        <a:ext cx="1157433" cy="719981"/>
      </dsp:txXfrm>
    </dsp:sp>
    <dsp:sp modelId="{FEC75B9B-C37C-4447-BD17-ADCCD859B51E}">
      <dsp:nvSpPr>
        <dsp:cNvPr id="0" name=""/>
        <dsp:cNvSpPr/>
      </dsp:nvSpPr>
      <dsp:spPr>
        <a:xfrm>
          <a:off x="6760801" y="0"/>
          <a:ext cx="1877414" cy="7199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Fazit</a:t>
          </a:r>
        </a:p>
      </dsp:txBody>
      <dsp:txXfrm>
        <a:off x="7120792" y="0"/>
        <a:ext cx="1157433" cy="7199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FAE46-7F92-4072-A236-C9C594359437}">
      <dsp:nvSpPr>
        <dsp:cNvPr id="0" name=""/>
        <dsp:cNvSpPr/>
      </dsp:nvSpPr>
      <dsp:spPr>
        <a:xfrm>
          <a:off x="2109" y="0"/>
          <a:ext cx="1877414" cy="71998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Definition</a:t>
          </a:r>
        </a:p>
      </dsp:txBody>
      <dsp:txXfrm>
        <a:off x="362100" y="0"/>
        <a:ext cx="1157433" cy="719981"/>
      </dsp:txXfrm>
    </dsp:sp>
    <dsp:sp modelId="{A4F2BCC5-885E-4BD1-9DCE-4C80CD1B83F5}">
      <dsp:nvSpPr>
        <dsp:cNvPr id="0" name=""/>
        <dsp:cNvSpPr/>
      </dsp:nvSpPr>
      <dsp:spPr>
        <a:xfrm>
          <a:off x="1691782" y="0"/>
          <a:ext cx="1877414" cy="719981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Verwendung</a:t>
          </a:r>
        </a:p>
      </dsp:txBody>
      <dsp:txXfrm>
        <a:off x="2051773" y="0"/>
        <a:ext cx="1157433" cy="719981"/>
      </dsp:txXfrm>
    </dsp:sp>
    <dsp:sp modelId="{4D103DDB-EF78-45EF-B885-41B4B203532B}">
      <dsp:nvSpPr>
        <dsp:cNvPr id="0" name=""/>
        <dsp:cNvSpPr/>
      </dsp:nvSpPr>
      <dsp:spPr>
        <a:xfrm>
          <a:off x="3381455" y="0"/>
          <a:ext cx="1877414" cy="7199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Aufbau</a:t>
          </a:r>
        </a:p>
      </dsp:txBody>
      <dsp:txXfrm>
        <a:off x="3741446" y="0"/>
        <a:ext cx="1157433" cy="719981"/>
      </dsp:txXfrm>
    </dsp:sp>
    <dsp:sp modelId="{EB0984CD-B93D-45BE-955C-49CF2C223820}">
      <dsp:nvSpPr>
        <dsp:cNvPr id="0" name=""/>
        <dsp:cNvSpPr/>
      </dsp:nvSpPr>
      <dsp:spPr>
        <a:xfrm>
          <a:off x="5071128" y="0"/>
          <a:ext cx="1877414" cy="7199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Vorteile/ Nachteile</a:t>
          </a:r>
        </a:p>
      </dsp:txBody>
      <dsp:txXfrm>
        <a:off x="5431119" y="0"/>
        <a:ext cx="1157433" cy="719981"/>
      </dsp:txXfrm>
    </dsp:sp>
    <dsp:sp modelId="{FEC75B9B-C37C-4447-BD17-ADCCD859B51E}">
      <dsp:nvSpPr>
        <dsp:cNvPr id="0" name=""/>
        <dsp:cNvSpPr/>
      </dsp:nvSpPr>
      <dsp:spPr>
        <a:xfrm>
          <a:off x="6760801" y="0"/>
          <a:ext cx="1877414" cy="7199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Fazit</a:t>
          </a:r>
        </a:p>
      </dsp:txBody>
      <dsp:txXfrm>
        <a:off x="7120792" y="0"/>
        <a:ext cx="1157433" cy="7199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FAE46-7F92-4072-A236-C9C594359437}">
      <dsp:nvSpPr>
        <dsp:cNvPr id="0" name=""/>
        <dsp:cNvSpPr/>
      </dsp:nvSpPr>
      <dsp:spPr>
        <a:xfrm>
          <a:off x="2109" y="0"/>
          <a:ext cx="1877414" cy="71998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Definition</a:t>
          </a:r>
        </a:p>
      </dsp:txBody>
      <dsp:txXfrm>
        <a:off x="362100" y="0"/>
        <a:ext cx="1157433" cy="719981"/>
      </dsp:txXfrm>
    </dsp:sp>
    <dsp:sp modelId="{A4F2BCC5-885E-4BD1-9DCE-4C80CD1B83F5}">
      <dsp:nvSpPr>
        <dsp:cNvPr id="0" name=""/>
        <dsp:cNvSpPr/>
      </dsp:nvSpPr>
      <dsp:spPr>
        <a:xfrm>
          <a:off x="1691782" y="0"/>
          <a:ext cx="1877414" cy="71998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Verwendung</a:t>
          </a:r>
        </a:p>
      </dsp:txBody>
      <dsp:txXfrm>
        <a:off x="2051773" y="0"/>
        <a:ext cx="1157433" cy="719981"/>
      </dsp:txXfrm>
    </dsp:sp>
    <dsp:sp modelId="{4D103DDB-EF78-45EF-B885-41B4B203532B}">
      <dsp:nvSpPr>
        <dsp:cNvPr id="0" name=""/>
        <dsp:cNvSpPr/>
      </dsp:nvSpPr>
      <dsp:spPr>
        <a:xfrm>
          <a:off x="3381455" y="0"/>
          <a:ext cx="1877414" cy="719981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Aufbau</a:t>
          </a:r>
        </a:p>
      </dsp:txBody>
      <dsp:txXfrm>
        <a:off x="3741446" y="0"/>
        <a:ext cx="1157433" cy="719981"/>
      </dsp:txXfrm>
    </dsp:sp>
    <dsp:sp modelId="{EB0984CD-B93D-45BE-955C-49CF2C223820}">
      <dsp:nvSpPr>
        <dsp:cNvPr id="0" name=""/>
        <dsp:cNvSpPr/>
      </dsp:nvSpPr>
      <dsp:spPr>
        <a:xfrm>
          <a:off x="5071128" y="0"/>
          <a:ext cx="1877414" cy="7199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Vorteile/ Nachteile</a:t>
          </a:r>
        </a:p>
      </dsp:txBody>
      <dsp:txXfrm>
        <a:off x="5431119" y="0"/>
        <a:ext cx="1157433" cy="719981"/>
      </dsp:txXfrm>
    </dsp:sp>
    <dsp:sp modelId="{FEC75B9B-C37C-4447-BD17-ADCCD859B51E}">
      <dsp:nvSpPr>
        <dsp:cNvPr id="0" name=""/>
        <dsp:cNvSpPr/>
      </dsp:nvSpPr>
      <dsp:spPr>
        <a:xfrm>
          <a:off x="6760801" y="0"/>
          <a:ext cx="1877414" cy="7199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Fazit</a:t>
          </a:r>
        </a:p>
      </dsp:txBody>
      <dsp:txXfrm>
        <a:off x="7120792" y="0"/>
        <a:ext cx="1157433" cy="7199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FAE46-7F92-4072-A236-C9C594359437}">
      <dsp:nvSpPr>
        <dsp:cNvPr id="0" name=""/>
        <dsp:cNvSpPr/>
      </dsp:nvSpPr>
      <dsp:spPr>
        <a:xfrm>
          <a:off x="2109" y="0"/>
          <a:ext cx="1877414" cy="71998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Definition</a:t>
          </a:r>
        </a:p>
      </dsp:txBody>
      <dsp:txXfrm>
        <a:off x="362100" y="0"/>
        <a:ext cx="1157433" cy="719981"/>
      </dsp:txXfrm>
    </dsp:sp>
    <dsp:sp modelId="{A4F2BCC5-885E-4BD1-9DCE-4C80CD1B83F5}">
      <dsp:nvSpPr>
        <dsp:cNvPr id="0" name=""/>
        <dsp:cNvSpPr/>
      </dsp:nvSpPr>
      <dsp:spPr>
        <a:xfrm>
          <a:off x="1691782" y="0"/>
          <a:ext cx="1877414" cy="71998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Verwendung</a:t>
          </a:r>
        </a:p>
      </dsp:txBody>
      <dsp:txXfrm>
        <a:off x="2051773" y="0"/>
        <a:ext cx="1157433" cy="719981"/>
      </dsp:txXfrm>
    </dsp:sp>
    <dsp:sp modelId="{4D103DDB-EF78-45EF-B885-41B4B203532B}">
      <dsp:nvSpPr>
        <dsp:cNvPr id="0" name=""/>
        <dsp:cNvSpPr/>
      </dsp:nvSpPr>
      <dsp:spPr>
        <a:xfrm>
          <a:off x="3381455" y="0"/>
          <a:ext cx="1877414" cy="71998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Aufbau</a:t>
          </a:r>
        </a:p>
      </dsp:txBody>
      <dsp:txXfrm>
        <a:off x="3741446" y="0"/>
        <a:ext cx="1157433" cy="719981"/>
      </dsp:txXfrm>
    </dsp:sp>
    <dsp:sp modelId="{EB0984CD-B93D-45BE-955C-49CF2C223820}">
      <dsp:nvSpPr>
        <dsp:cNvPr id="0" name=""/>
        <dsp:cNvSpPr/>
      </dsp:nvSpPr>
      <dsp:spPr>
        <a:xfrm>
          <a:off x="5071128" y="0"/>
          <a:ext cx="1877414" cy="719981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Vorteile/ Nachteile</a:t>
          </a:r>
        </a:p>
      </dsp:txBody>
      <dsp:txXfrm>
        <a:off x="5431119" y="0"/>
        <a:ext cx="1157433" cy="719981"/>
      </dsp:txXfrm>
    </dsp:sp>
    <dsp:sp modelId="{FEC75B9B-C37C-4447-BD17-ADCCD859B51E}">
      <dsp:nvSpPr>
        <dsp:cNvPr id="0" name=""/>
        <dsp:cNvSpPr/>
      </dsp:nvSpPr>
      <dsp:spPr>
        <a:xfrm>
          <a:off x="6760801" y="0"/>
          <a:ext cx="1877414" cy="7199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Fazit</a:t>
          </a:r>
        </a:p>
      </dsp:txBody>
      <dsp:txXfrm>
        <a:off x="7120792" y="0"/>
        <a:ext cx="1157433" cy="7199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FAE46-7F92-4072-A236-C9C594359437}">
      <dsp:nvSpPr>
        <dsp:cNvPr id="0" name=""/>
        <dsp:cNvSpPr/>
      </dsp:nvSpPr>
      <dsp:spPr>
        <a:xfrm>
          <a:off x="2109" y="0"/>
          <a:ext cx="1877414" cy="71998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Definition</a:t>
          </a:r>
        </a:p>
      </dsp:txBody>
      <dsp:txXfrm>
        <a:off x="362100" y="0"/>
        <a:ext cx="1157433" cy="719981"/>
      </dsp:txXfrm>
    </dsp:sp>
    <dsp:sp modelId="{A4F2BCC5-885E-4BD1-9DCE-4C80CD1B83F5}">
      <dsp:nvSpPr>
        <dsp:cNvPr id="0" name=""/>
        <dsp:cNvSpPr/>
      </dsp:nvSpPr>
      <dsp:spPr>
        <a:xfrm>
          <a:off x="1691782" y="0"/>
          <a:ext cx="1877414" cy="71998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Verwendung</a:t>
          </a:r>
        </a:p>
      </dsp:txBody>
      <dsp:txXfrm>
        <a:off x="2051773" y="0"/>
        <a:ext cx="1157433" cy="719981"/>
      </dsp:txXfrm>
    </dsp:sp>
    <dsp:sp modelId="{4D103DDB-EF78-45EF-B885-41B4B203532B}">
      <dsp:nvSpPr>
        <dsp:cNvPr id="0" name=""/>
        <dsp:cNvSpPr/>
      </dsp:nvSpPr>
      <dsp:spPr>
        <a:xfrm>
          <a:off x="3381455" y="0"/>
          <a:ext cx="1877414" cy="71998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Aufbau</a:t>
          </a:r>
        </a:p>
      </dsp:txBody>
      <dsp:txXfrm>
        <a:off x="3741446" y="0"/>
        <a:ext cx="1157433" cy="719981"/>
      </dsp:txXfrm>
    </dsp:sp>
    <dsp:sp modelId="{EB0984CD-B93D-45BE-955C-49CF2C223820}">
      <dsp:nvSpPr>
        <dsp:cNvPr id="0" name=""/>
        <dsp:cNvSpPr/>
      </dsp:nvSpPr>
      <dsp:spPr>
        <a:xfrm>
          <a:off x="5071128" y="0"/>
          <a:ext cx="1877414" cy="71998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Vorteile/ Nachteile</a:t>
          </a:r>
        </a:p>
      </dsp:txBody>
      <dsp:txXfrm>
        <a:off x="5431119" y="0"/>
        <a:ext cx="1157433" cy="719981"/>
      </dsp:txXfrm>
    </dsp:sp>
    <dsp:sp modelId="{FEC75B9B-C37C-4447-BD17-ADCCD859B51E}">
      <dsp:nvSpPr>
        <dsp:cNvPr id="0" name=""/>
        <dsp:cNvSpPr/>
      </dsp:nvSpPr>
      <dsp:spPr>
        <a:xfrm>
          <a:off x="6760801" y="0"/>
          <a:ext cx="1877414" cy="719981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Fazit</a:t>
          </a:r>
        </a:p>
      </dsp:txBody>
      <dsp:txXfrm>
        <a:off x="7120792" y="0"/>
        <a:ext cx="1157433" cy="719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91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8166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91" y="9428166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EE04131-2ACD-4E2D-A398-5813626810B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1068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91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213" y="746125"/>
            <a:ext cx="66992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3" y="4716465"/>
            <a:ext cx="5438775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8166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91" y="9428166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8776D83-2CC8-4FBD-9ABB-5D11C37CC04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3581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03166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806334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2095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612666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015833" algn="l" defTabSz="80633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19000" algn="l" defTabSz="80633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22167" algn="l" defTabSz="80633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25332" algn="l" defTabSz="80633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op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15901" y="1133475"/>
            <a:ext cx="8640762" cy="3654425"/>
          </a:xfrm>
          <a:noFill/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5901" y="665163"/>
            <a:ext cx="6084604" cy="271581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403166" indent="0" algn="ctr">
              <a:buNone/>
              <a:defRPr/>
            </a:lvl2pPr>
            <a:lvl3pPr marL="806334" indent="0" algn="ctr">
              <a:buNone/>
              <a:defRPr/>
            </a:lvl3pPr>
            <a:lvl4pPr marL="1209500" indent="0" algn="ctr">
              <a:buNone/>
              <a:defRPr/>
            </a:lvl4pPr>
            <a:lvl5pPr marL="1612666" indent="0" algn="ctr">
              <a:buNone/>
              <a:defRPr/>
            </a:lvl5pPr>
            <a:lvl6pPr marL="2015833" indent="0" algn="ctr">
              <a:buNone/>
              <a:defRPr/>
            </a:lvl6pPr>
            <a:lvl7pPr marL="2419000" indent="0" algn="ctr">
              <a:buNone/>
              <a:defRPr/>
            </a:lvl7pPr>
            <a:lvl8pPr marL="2822167" indent="0" algn="ctr">
              <a:buNone/>
              <a:defRPr/>
            </a:lvl8pPr>
            <a:lvl9pPr marL="3225332" indent="0" algn="ctr">
              <a:buNone/>
              <a:defRPr/>
            </a:lvl9pPr>
          </a:lstStyle>
          <a:p>
            <a:r>
              <a:rPr lang="de-DE" dirty="0"/>
              <a:t>Untertitelmasters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B940CBE-9332-418F-A9E7-D3740736E7BD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>
          <a:xfrm>
            <a:off x="8325453" y="4826015"/>
            <a:ext cx="524386" cy="166513"/>
          </a:xfrm>
        </p:spPr>
        <p:txBody>
          <a:bodyPr/>
          <a:lstStyle/>
          <a:p>
            <a:r>
              <a:rPr lang="de-DE" dirty="0"/>
              <a:t> </a:t>
            </a:r>
            <a:fld id="{E7E9E3AB-4F0E-42ED-841E-CAD50955A30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6696935" y="179899"/>
            <a:ext cx="2375566" cy="840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106" tIns="35552" rIns="71106" bIns="35552"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4902" y="142381"/>
            <a:ext cx="2267993" cy="75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1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CFFA098-401E-4451-A92D-5448AE6A93EB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215900" y="1133981"/>
            <a:ext cx="8640325" cy="2970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15818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215900" y="1133980"/>
            <a:ext cx="4194365" cy="29703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4660900" y="1133475"/>
            <a:ext cx="4191996" cy="2970857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fld id="{94BCBE1B-04F8-4164-BF8D-E043CB8D3366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0561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2"/>
          <p:cNvSpPr>
            <a:spLocks noGrp="1"/>
          </p:cNvSpPr>
          <p:nvPr>
            <p:ph sz="half" idx="1"/>
          </p:nvPr>
        </p:nvSpPr>
        <p:spPr>
          <a:xfrm>
            <a:off x="215900" y="1133475"/>
            <a:ext cx="4194175" cy="378663"/>
          </a:xfrm>
        </p:spPr>
        <p:txBody>
          <a:bodyPr/>
          <a:lstStyle>
            <a:lvl1pPr>
              <a:spcAft>
                <a:spcPts val="528"/>
              </a:spcAft>
              <a:defRPr sz="1800"/>
            </a:lvl1pPr>
            <a:lvl2pPr>
              <a:spcAft>
                <a:spcPts val="528"/>
              </a:spcAft>
              <a:defRPr sz="1400"/>
            </a:lvl2pPr>
            <a:lvl3pPr>
              <a:spcAft>
                <a:spcPts val="528"/>
              </a:spcAft>
              <a:defRPr sz="1400"/>
            </a:lvl3pPr>
            <a:lvl4pPr>
              <a:spcAft>
                <a:spcPts val="528"/>
              </a:spcAft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13"/>
          </p:nvPr>
        </p:nvSpPr>
        <p:spPr>
          <a:xfrm>
            <a:off x="4660901" y="1133475"/>
            <a:ext cx="4195762" cy="378663"/>
          </a:xfrm>
        </p:spPr>
        <p:txBody>
          <a:bodyPr/>
          <a:lstStyle>
            <a:lvl1pPr>
              <a:spcAft>
                <a:spcPts val="528"/>
              </a:spcAft>
              <a:defRPr sz="1800"/>
            </a:lvl1pPr>
            <a:lvl2pPr>
              <a:spcAft>
                <a:spcPts val="528"/>
              </a:spcAft>
              <a:defRPr sz="1400"/>
            </a:lvl2pPr>
            <a:lvl3pPr>
              <a:spcAft>
                <a:spcPts val="528"/>
              </a:spcAft>
              <a:defRPr sz="1400"/>
            </a:lvl3pPr>
            <a:lvl4pPr>
              <a:spcAft>
                <a:spcPts val="528"/>
              </a:spcAft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sz="half" idx="16"/>
          </p:nvPr>
        </p:nvSpPr>
        <p:spPr>
          <a:xfrm>
            <a:off x="215900" y="1512028"/>
            <a:ext cx="4194175" cy="2664312"/>
          </a:xfrm>
        </p:spPr>
        <p:txBody>
          <a:bodyPr/>
          <a:lstStyle>
            <a:lvl1pPr>
              <a:spcAft>
                <a:spcPts val="528"/>
              </a:spcAft>
              <a:defRPr sz="1800"/>
            </a:lvl1pPr>
            <a:lvl2pPr>
              <a:spcAft>
                <a:spcPts val="528"/>
              </a:spcAft>
              <a:defRPr sz="1400"/>
            </a:lvl2pPr>
            <a:lvl3pPr>
              <a:spcAft>
                <a:spcPts val="528"/>
              </a:spcAft>
              <a:defRPr sz="1400"/>
            </a:lvl3pPr>
            <a:lvl4pPr>
              <a:spcAft>
                <a:spcPts val="528"/>
              </a:spcAft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20" name="Inhaltsplatzhalter 3"/>
          <p:cNvSpPr>
            <a:spLocks noGrp="1"/>
          </p:cNvSpPr>
          <p:nvPr>
            <p:ph sz="half" idx="2"/>
          </p:nvPr>
        </p:nvSpPr>
        <p:spPr>
          <a:xfrm>
            <a:off x="4660899" y="1512137"/>
            <a:ext cx="4195764" cy="2664203"/>
          </a:xfrm>
        </p:spPr>
        <p:txBody>
          <a:bodyPr/>
          <a:lstStyle>
            <a:lvl1pPr>
              <a:spcAft>
                <a:spcPts val="528"/>
              </a:spcAft>
              <a:defRPr sz="1800"/>
            </a:lvl1pPr>
            <a:lvl2pPr>
              <a:spcAft>
                <a:spcPts val="528"/>
              </a:spcAft>
              <a:defRPr sz="1400"/>
            </a:lvl2pPr>
            <a:lvl3pPr>
              <a:spcAft>
                <a:spcPts val="528"/>
              </a:spcAft>
              <a:defRPr sz="1400"/>
            </a:lvl3pPr>
            <a:lvl4pPr>
              <a:spcAft>
                <a:spcPts val="528"/>
              </a:spcAft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>
              <a:defRPr/>
            </a:pPr>
            <a:fld id="{683FEC2A-50CC-49CA-979D-71160FC0F6B0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5721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215900" y="1133474"/>
            <a:ext cx="4194365" cy="36544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660899" y="1133476"/>
            <a:ext cx="4195763" cy="3654423"/>
          </a:xfrm>
          <a:noFill/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6726CB7-1141-429B-AC17-3EB2457F851C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7418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 (breit)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660899" y="1133476"/>
            <a:ext cx="4195763" cy="36544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15900" y="1133475"/>
            <a:ext cx="4194175" cy="3654425"/>
          </a:xfrm>
          <a:noFill/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4A8EFAE-5675-4F5D-824D-FB72F900B898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7200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 (schm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215900" y="1133476"/>
            <a:ext cx="5445125" cy="36544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911851" y="1133476"/>
            <a:ext cx="2944812" cy="3654424"/>
          </a:xfrm>
          <a:noFill/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904451E-6163-4075-A2F8-602C39CBB745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5395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 (schmal)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01600" y="1133476"/>
            <a:ext cx="5455063" cy="36544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15900" y="1133474"/>
            <a:ext cx="2933699" cy="3654425"/>
          </a:xfrm>
          <a:noFill/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1F84F22-62E3-4571-9B0E-D957AA34461F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380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zwei Bilder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215899" y="1134175"/>
            <a:ext cx="4194366" cy="36542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662297" y="1133476"/>
            <a:ext cx="4194366" cy="1722438"/>
          </a:xfrm>
          <a:noFill/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660899" y="3100388"/>
            <a:ext cx="4195764" cy="1687511"/>
          </a:xfrm>
          <a:noFill/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6E2BA975-243B-45D9-8A09-20EB2F97F74C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83488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zwei Bilder (schm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216339" y="1133980"/>
            <a:ext cx="5448914" cy="365446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921375" y="1128987"/>
            <a:ext cx="2935288" cy="1710000"/>
          </a:xfrm>
          <a:noFill/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921375" y="3083036"/>
            <a:ext cx="2935545" cy="1699891"/>
          </a:xfrm>
          <a:noFill/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115102E-3440-44A5-88DD-57C9666583A7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08813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 (un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215900" y="1133476"/>
            <a:ext cx="8640763" cy="17224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14"/>
          </p:nvPr>
        </p:nvSpPr>
        <p:spPr>
          <a:xfrm>
            <a:off x="215901" y="3100388"/>
            <a:ext cx="8640762" cy="1687511"/>
          </a:xfrm>
          <a:noFill/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8E0B0DF-9CCD-4E8D-944E-86A0E2568341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734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C:\Users\ab\Desktop\tca_keyvisual_01_aftermarket_201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5899" y="166688"/>
            <a:ext cx="8640763" cy="432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ihandform 18"/>
          <p:cNvSpPr/>
          <p:nvPr userDrawn="1"/>
        </p:nvSpPr>
        <p:spPr>
          <a:xfrm>
            <a:off x="117016" y="2832623"/>
            <a:ext cx="8914967" cy="1878573"/>
          </a:xfrm>
          <a:custGeom>
            <a:avLst/>
            <a:gdLst>
              <a:gd name="connsiteX0" fmla="*/ 0 w 6298163"/>
              <a:gd name="connsiteY0" fmla="*/ 345232 h 345232"/>
              <a:gd name="connsiteX1" fmla="*/ 1828800 w 6298163"/>
              <a:gd name="connsiteY1" fmla="*/ 0 h 345232"/>
              <a:gd name="connsiteX2" fmla="*/ 6298163 w 6298163"/>
              <a:gd name="connsiteY2" fmla="*/ 345232 h 345232"/>
              <a:gd name="connsiteX3" fmla="*/ 0 w 6298163"/>
              <a:gd name="connsiteY3" fmla="*/ 345232 h 345232"/>
              <a:gd name="connsiteX0" fmla="*/ 0 w 6298163"/>
              <a:gd name="connsiteY0" fmla="*/ 313289 h 313289"/>
              <a:gd name="connsiteX1" fmla="*/ 5738327 w 6298163"/>
              <a:gd name="connsiteY1" fmla="*/ 0 h 313289"/>
              <a:gd name="connsiteX2" fmla="*/ 6298163 w 6298163"/>
              <a:gd name="connsiteY2" fmla="*/ 313289 h 313289"/>
              <a:gd name="connsiteX3" fmla="*/ 0 w 6298163"/>
              <a:gd name="connsiteY3" fmla="*/ 313289 h 313289"/>
              <a:gd name="connsiteX0" fmla="*/ 0 w 6298163"/>
              <a:gd name="connsiteY0" fmla="*/ 313289 h 313289"/>
              <a:gd name="connsiteX1" fmla="*/ 3065235 w 6298163"/>
              <a:gd name="connsiteY1" fmla="*/ 151205 h 313289"/>
              <a:gd name="connsiteX2" fmla="*/ 5738327 w 6298163"/>
              <a:gd name="connsiteY2" fmla="*/ 0 h 313289"/>
              <a:gd name="connsiteX3" fmla="*/ 6298163 w 6298163"/>
              <a:gd name="connsiteY3" fmla="*/ 313289 h 313289"/>
              <a:gd name="connsiteX4" fmla="*/ 0 w 6298163"/>
              <a:gd name="connsiteY4" fmla="*/ 313289 h 313289"/>
              <a:gd name="connsiteX0" fmla="*/ 0 w 6298163"/>
              <a:gd name="connsiteY0" fmla="*/ 313289 h 313289"/>
              <a:gd name="connsiteX1" fmla="*/ 1292419 w 6298163"/>
              <a:gd name="connsiteY1" fmla="*/ 93709 h 313289"/>
              <a:gd name="connsiteX2" fmla="*/ 5738327 w 6298163"/>
              <a:gd name="connsiteY2" fmla="*/ 0 h 313289"/>
              <a:gd name="connsiteX3" fmla="*/ 6298163 w 6298163"/>
              <a:gd name="connsiteY3" fmla="*/ 313289 h 313289"/>
              <a:gd name="connsiteX4" fmla="*/ 0 w 6298163"/>
              <a:gd name="connsiteY4" fmla="*/ 313289 h 313289"/>
              <a:gd name="connsiteX0" fmla="*/ 0 w 6298163"/>
              <a:gd name="connsiteY0" fmla="*/ 306901 h 306901"/>
              <a:gd name="connsiteX1" fmla="*/ 1292419 w 6298163"/>
              <a:gd name="connsiteY1" fmla="*/ 87321 h 306901"/>
              <a:gd name="connsiteX2" fmla="*/ 6102221 w 6298163"/>
              <a:gd name="connsiteY2" fmla="*/ 0 h 306901"/>
              <a:gd name="connsiteX3" fmla="*/ 6298163 w 6298163"/>
              <a:gd name="connsiteY3" fmla="*/ 306901 h 306901"/>
              <a:gd name="connsiteX4" fmla="*/ 0 w 6298163"/>
              <a:gd name="connsiteY4" fmla="*/ 306901 h 306901"/>
              <a:gd name="connsiteX0" fmla="*/ 0 w 8266922"/>
              <a:gd name="connsiteY0" fmla="*/ 306901 h 306901"/>
              <a:gd name="connsiteX1" fmla="*/ 3261178 w 8266922"/>
              <a:gd name="connsiteY1" fmla="*/ 87321 h 306901"/>
              <a:gd name="connsiteX2" fmla="*/ 8070980 w 8266922"/>
              <a:gd name="connsiteY2" fmla="*/ 0 h 306901"/>
              <a:gd name="connsiteX3" fmla="*/ 8266922 w 8266922"/>
              <a:gd name="connsiteY3" fmla="*/ 306901 h 306901"/>
              <a:gd name="connsiteX4" fmla="*/ 0 w 8266922"/>
              <a:gd name="connsiteY4" fmla="*/ 306901 h 306901"/>
              <a:gd name="connsiteX0" fmla="*/ 0 w 8266922"/>
              <a:gd name="connsiteY0" fmla="*/ 306901 h 306901"/>
              <a:gd name="connsiteX1" fmla="*/ 2661103 w 8266922"/>
              <a:gd name="connsiteY1" fmla="*/ 48192 h 306901"/>
              <a:gd name="connsiteX2" fmla="*/ 8070980 w 8266922"/>
              <a:gd name="connsiteY2" fmla="*/ 0 h 306901"/>
              <a:gd name="connsiteX3" fmla="*/ 8266922 w 8266922"/>
              <a:gd name="connsiteY3" fmla="*/ 306901 h 306901"/>
              <a:gd name="connsiteX4" fmla="*/ 0 w 8266922"/>
              <a:gd name="connsiteY4" fmla="*/ 306901 h 306901"/>
              <a:gd name="connsiteX0" fmla="*/ 0 w 8266922"/>
              <a:gd name="connsiteY0" fmla="*/ 261250 h 261250"/>
              <a:gd name="connsiteX1" fmla="*/ 2661103 w 8266922"/>
              <a:gd name="connsiteY1" fmla="*/ 2541 h 261250"/>
              <a:gd name="connsiteX2" fmla="*/ 5280155 w 8266922"/>
              <a:gd name="connsiteY2" fmla="*/ 0 h 261250"/>
              <a:gd name="connsiteX3" fmla="*/ 8266922 w 8266922"/>
              <a:gd name="connsiteY3" fmla="*/ 261250 h 261250"/>
              <a:gd name="connsiteX4" fmla="*/ 0 w 8266922"/>
              <a:gd name="connsiteY4" fmla="*/ 261250 h 261250"/>
              <a:gd name="connsiteX0" fmla="*/ 0 w 8266922"/>
              <a:gd name="connsiteY0" fmla="*/ 261250 h 261250"/>
              <a:gd name="connsiteX1" fmla="*/ 2213428 w 8266922"/>
              <a:gd name="connsiteY1" fmla="*/ 106885 h 261250"/>
              <a:gd name="connsiteX2" fmla="*/ 5280155 w 8266922"/>
              <a:gd name="connsiteY2" fmla="*/ 0 h 261250"/>
              <a:gd name="connsiteX3" fmla="*/ 8266922 w 8266922"/>
              <a:gd name="connsiteY3" fmla="*/ 261250 h 261250"/>
              <a:gd name="connsiteX4" fmla="*/ 0 w 8266922"/>
              <a:gd name="connsiteY4" fmla="*/ 261250 h 261250"/>
              <a:gd name="connsiteX0" fmla="*/ 0 w 8266922"/>
              <a:gd name="connsiteY0" fmla="*/ 261250 h 261250"/>
              <a:gd name="connsiteX1" fmla="*/ 5280155 w 8266922"/>
              <a:gd name="connsiteY1" fmla="*/ 0 h 261250"/>
              <a:gd name="connsiteX2" fmla="*/ 8266922 w 8266922"/>
              <a:gd name="connsiteY2" fmla="*/ 261250 h 261250"/>
              <a:gd name="connsiteX3" fmla="*/ 0 w 8266922"/>
              <a:gd name="connsiteY3" fmla="*/ 261250 h 261250"/>
              <a:gd name="connsiteX0" fmla="*/ 0 w 8266922"/>
              <a:gd name="connsiteY0" fmla="*/ 215599 h 215599"/>
              <a:gd name="connsiteX1" fmla="*/ 4051430 w 8266922"/>
              <a:gd name="connsiteY1" fmla="*/ 0 h 215599"/>
              <a:gd name="connsiteX2" fmla="*/ 8266922 w 8266922"/>
              <a:gd name="connsiteY2" fmla="*/ 215599 h 215599"/>
              <a:gd name="connsiteX3" fmla="*/ 0 w 8266922"/>
              <a:gd name="connsiteY3" fmla="*/ 215599 h 215599"/>
              <a:gd name="connsiteX0" fmla="*/ 0 w 8266922"/>
              <a:gd name="connsiteY0" fmla="*/ 176470 h 176470"/>
              <a:gd name="connsiteX1" fmla="*/ 1527305 w 8266922"/>
              <a:gd name="connsiteY1" fmla="*/ 0 h 176470"/>
              <a:gd name="connsiteX2" fmla="*/ 8266922 w 8266922"/>
              <a:gd name="connsiteY2" fmla="*/ 176470 h 176470"/>
              <a:gd name="connsiteX3" fmla="*/ 0 w 8266922"/>
              <a:gd name="connsiteY3" fmla="*/ 176470 h 176470"/>
              <a:gd name="connsiteX0" fmla="*/ 0 w 8266922"/>
              <a:gd name="connsiteY0" fmla="*/ 182992 h 182992"/>
              <a:gd name="connsiteX1" fmla="*/ 3460880 w 8266922"/>
              <a:gd name="connsiteY1" fmla="*/ 0 h 182992"/>
              <a:gd name="connsiteX2" fmla="*/ 8266922 w 8266922"/>
              <a:gd name="connsiteY2" fmla="*/ 182992 h 182992"/>
              <a:gd name="connsiteX3" fmla="*/ 0 w 8266922"/>
              <a:gd name="connsiteY3" fmla="*/ 182992 h 182992"/>
              <a:gd name="connsiteX0" fmla="*/ 0 w 6314297"/>
              <a:gd name="connsiteY0" fmla="*/ 176470 h 182992"/>
              <a:gd name="connsiteX1" fmla="*/ 1508255 w 6314297"/>
              <a:gd name="connsiteY1" fmla="*/ 0 h 182992"/>
              <a:gd name="connsiteX2" fmla="*/ 6314297 w 6314297"/>
              <a:gd name="connsiteY2" fmla="*/ 182992 h 182992"/>
              <a:gd name="connsiteX3" fmla="*/ 0 w 6314297"/>
              <a:gd name="connsiteY3" fmla="*/ 176470 h 182992"/>
              <a:gd name="connsiteX0" fmla="*/ 0 w 6314297"/>
              <a:gd name="connsiteY0" fmla="*/ 235164 h 241686"/>
              <a:gd name="connsiteX1" fmla="*/ 159233 w 6314297"/>
              <a:gd name="connsiteY1" fmla="*/ 0 h 241686"/>
              <a:gd name="connsiteX2" fmla="*/ 6314297 w 6314297"/>
              <a:gd name="connsiteY2" fmla="*/ 241686 h 241686"/>
              <a:gd name="connsiteX3" fmla="*/ 0 w 6314297"/>
              <a:gd name="connsiteY3" fmla="*/ 235164 h 241686"/>
              <a:gd name="connsiteX0" fmla="*/ 0 w 4491618"/>
              <a:gd name="connsiteY0" fmla="*/ 235164 h 235164"/>
              <a:gd name="connsiteX1" fmla="*/ 159233 w 4491618"/>
              <a:gd name="connsiteY1" fmla="*/ 0 h 235164"/>
              <a:gd name="connsiteX2" fmla="*/ 4491618 w 4491618"/>
              <a:gd name="connsiteY2" fmla="*/ 235164 h 235164"/>
              <a:gd name="connsiteX3" fmla="*/ 0 w 4491618"/>
              <a:gd name="connsiteY3" fmla="*/ 235164 h 235164"/>
              <a:gd name="connsiteX0" fmla="*/ 0 w 4861636"/>
              <a:gd name="connsiteY0" fmla="*/ 235164 h 235164"/>
              <a:gd name="connsiteX1" fmla="*/ 159233 w 4861636"/>
              <a:gd name="connsiteY1" fmla="*/ 0 h 235164"/>
              <a:gd name="connsiteX2" fmla="*/ 4861636 w 4861636"/>
              <a:gd name="connsiteY2" fmla="*/ 107395 h 235164"/>
              <a:gd name="connsiteX3" fmla="*/ 0 w 4861636"/>
              <a:gd name="connsiteY3" fmla="*/ 235164 h 235164"/>
              <a:gd name="connsiteX0" fmla="*/ 0 w 4861636"/>
              <a:gd name="connsiteY0" fmla="*/ 235164 h 235164"/>
              <a:gd name="connsiteX1" fmla="*/ 159233 w 4861636"/>
              <a:gd name="connsiteY1" fmla="*/ 0 h 235164"/>
              <a:gd name="connsiteX2" fmla="*/ 4861636 w 4861636"/>
              <a:gd name="connsiteY2" fmla="*/ 107395 h 235164"/>
              <a:gd name="connsiteX3" fmla="*/ 2883787 w 4861636"/>
              <a:gd name="connsiteY3" fmla="*/ 149874 h 235164"/>
              <a:gd name="connsiteX4" fmla="*/ 0 w 4861636"/>
              <a:gd name="connsiteY4" fmla="*/ 235164 h 235164"/>
              <a:gd name="connsiteX0" fmla="*/ 0 w 5456290"/>
              <a:gd name="connsiteY0" fmla="*/ 235164 h 252089"/>
              <a:gd name="connsiteX1" fmla="*/ 159233 w 5456290"/>
              <a:gd name="connsiteY1" fmla="*/ 0 h 252089"/>
              <a:gd name="connsiteX2" fmla="*/ 4861636 w 5456290"/>
              <a:gd name="connsiteY2" fmla="*/ 107395 h 252089"/>
              <a:gd name="connsiteX3" fmla="*/ 5456290 w 5456290"/>
              <a:gd name="connsiteY3" fmla="*/ 252089 h 252089"/>
              <a:gd name="connsiteX4" fmla="*/ 0 w 5456290"/>
              <a:gd name="connsiteY4" fmla="*/ 235164 h 252089"/>
              <a:gd name="connsiteX0" fmla="*/ 0 w 5456290"/>
              <a:gd name="connsiteY0" fmla="*/ 249149 h 266074"/>
              <a:gd name="connsiteX1" fmla="*/ 159233 w 5456290"/>
              <a:gd name="connsiteY1" fmla="*/ 13985 h 266074"/>
              <a:gd name="connsiteX2" fmla="*/ 4636341 w 5456290"/>
              <a:gd name="connsiteY2" fmla="*/ 0 h 266074"/>
              <a:gd name="connsiteX3" fmla="*/ 5456290 w 5456290"/>
              <a:gd name="connsiteY3" fmla="*/ 266074 h 266074"/>
              <a:gd name="connsiteX4" fmla="*/ 0 w 5456290"/>
              <a:gd name="connsiteY4" fmla="*/ 249149 h 266074"/>
              <a:gd name="connsiteX0" fmla="*/ 0 w 5462171"/>
              <a:gd name="connsiteY0" fmla="*/ 268121 h 268121"/>
              <a:gd name="connsiteX1" fmla="*/ 165114 w 5462171"/>
              <a:gd name="connsiteY1" fmla="*/ 13985 h 268121"/>
              <a:gd name="connsiteX2" fmla="*/ 4642222 w 5462171"/>
              <a:gd name="connsiteY2" fmla="*/ 0 h 268121"/>
              <a:gd name="connsiteX3" fmla="*/ 5462171 w 5462171"/>
              <a:gd name="connsiteY3" fmla="*/ 266074 h 268121"/>
              <a:gd name="connsiteX4" fmla="*/ 0 w 5462171"/>
              <a:gd name="connsiteY4" fmla="*/ 268121 h 268121"/>
              <a:gd name="connsiteX0" fmla="*/ 0 w 5462171"/>
              <a:gd name="connsiteY0" fmla="*/ 261599 h 266074"/>
              <a:gd name="connsiteX1" fmla="*/ 165114 w 5462171"/>
              <a:gd name="connsiteY1" fmla="*/ 13985 h 266074"/>
              <a:gd name="connsiteX2" fmla="*/ 4642222 w 5462171"/>
              <a:gd name="connsiteY2" fmla="*/ 0 h 266074"/>
              <a:gd name="connsiteX3" fmla="*/ 5462171 w 5462171"/>
              <a:gd name="connsiteY3" fmla="*/ 266074 h 266074"/>
              <a:gd name="connsiteX4" fmla="*/ 0 w 5462171"/>
              <a:gd name="connsiteY4" fmla="*/ 261599 h 266074"/>
              <a:gd name="connsiteX0" fmla="*/ 0 w 5462171"/>
              <a:gd name="connsiteY0" fmla="*/ 247614 h 252089"/>
              <a:gd name="connsiteX1" fmla="*/ 165114 w 5462171"/>
              <a:gd name="connsiteY1" fmla="*/ 0 h 252089"/>
              <a:gd name="connsiteX2" fmla="*/ 4633125 w 5462171"/>
              <a:gd name="connsiteY2" fmla="*/ 2319 h 252089"/>
              <a:gd name="connsiteX3" fmla="*/ 5462171 w 5462171"/>
              <a:gd name="connsiteY3" fmla="*/ 252089 h 252089"/>
              <a:gd name="connsiteX4" fmla="*/ 0 w 5462171"/>
              <a:gd name="connsiteY4" fmla="*/ 247614 h 252089"/>
              <a:gd name="connsiteX0" fmla="*/ 0 w 5474301"/>
              <a:gd name="connsiteY0" fmla="*/ 247614 h 247614"/>
              <a:gd name="connsiteX1" fmla="*/ 165114 w 5474301"/>
              <a:gd name="connsiteY1" fmla="*/ 0 h 247614"/>
              <a:gd name="connsiteX2" fmla="*/ 4633125 w 5474301"/>
              <a:gd name="connsiteY2" fmla="*/ 2319 h 247614"/>
              <a:gd name="connsiteX3" fmla="*/ 5474301 w 5474301"/>
              <a:gd name="connsiteY3" fmla="*/ 245567 h 247614"/>
              <a:gd name="connsiteX4" fmla="*/ 0 w 5474301"/>
              <a:gd name="connsiteY4" fmla="*/ 247614 h 247614"/>
              <a:gd name="connsiteX0" fmla="*/ 0 w 5474301"/>
              <a:gd name="connsiteY0" fmla="*/ 245295 h 245295"/>
              <a:gd name="connsiteX1" fmla="*/ 165114 w 5474301"/>
              <a:gd name="connsiteY1" fmla="*/ 49853 h 245295"/>
              <a:gd name="connsiteX2" fmla="*/ 4633125 w 5474301"/>
              <a:gd name="connsiteY2" fmla="*/ 0 h 245295"/>
              <a:gd name="connsiteX3" fmla="*/ 5474301 w 5474301"/>
              <a:gd name="connsiteY3" fmla="*/ 243248 h 245295"/>
              <a:gd name="connsiteX4" fmla="*/ 0 w 5474301"/>
              <a:gd name="connsiteY4" fmla="*/ 245295 h 245295"/>
              <a:gd name="connsiteX0" fmla="*/ 0 w 5474301"/>
              <a:gd name="connsiteY0" fmla="*/ 245295 h 245295"/>
              <a:gd name="connsiteX1" fmla="*/ 98400 w 5474301"/>
              <a:gd name="connsiteY1" fmla="*/ 56375 h 245295"/>
              <a:gd name="connsiteX2" fmla="*/ 4633125 w 5474301"/>
              <a:gd name="connsiteY2" fmla="*/ 0 h 245295"/>
              <a:gd name="connsiteX3" fmla="*/ 5474301 w 5474301"/>
              <a:gd name="connsiteY3" fmla="*/ 243248 h 245295"/>
              <a:gd name="connsiteX4" fmla="*/ 0 w 5474301"/>
              <a:gd name="connsiteY4" fmla="*/ 245295 h 245295"/>
              <a:gd name="connsiteX0" fmla="*/ 0 w 5474301"/>
              <a:gd name="connsiteY0" fmla="*/ 351957 h 351957"/>
              <a:gd name="connsiteX1" fmla="*/ 162082 w 5474301"/>
              <a:gd name="connsiteY1" fmla="*/ 0 h 351957"/>
              <a:gd name="connsiteX2" fmla="*/ 4633125 w 5474301"/>
              <a:gd name="connsiteY2" fmla="*/ 106662 h 351957"/>
              <a:gd name="connsiteX3" fmla="*/ 5474301 w 5474301"/>
              <a:gd name="connsiteY3" fmla="*/ 349910 h 351957"/>
              <a:gd name="connsiteX4" fmla="*/ 0 w 5474301"/>
              <a:gd name="connsiteY4" fmla="*/ 351957 h 351957"/>
              <a:gd name="connsiteX0" fmla="*/ 0 w 5474301"/>
              <a:gd name="connsiteY0" fmla="*/ 245295 h 245295"/>
              <a:gd name="connsiteX1" fmla="*/ 83238 w 5474301"/>
              <a:gd name="connsiteY1" fmla="*/ 59637 h 245295"/>
              <a:gd name="connsiteX2" fmla="*/ 4633125 w 5474301"/>
              <a:gd name="connsiteY2" fmla="*/ 0 h 245295"/>
              <a:gd name="connsiteX3" fmla="*/ 5474301 w 5474301"/>
              <a:gd name="connsiteY3" fmla="*/ 243248 h 245295"/>
              <a:gd name="connsiteX4" fmla="*/ 0 w 5474301"/>
              <a:gd name="connsiteY4" fmla="*/ 245295 h 245295"/>
              <a:gd name="connsiteX0" fmla="*/ 0 w 5474301"/>
              <a:gd name="connsiteY0" fmla="*/ 245295 h 245295"/>
              <a:gd name="connsiteX1" fmla="*/ 89303 w 5474301"/>
              <a:gd name="connsiteY1" fmla="*/ 59637 h 245295"/>
              <a:gd name="connsiteX2" fmla="*/ 4633125 w 5474301"/>
              <a:gd name="connsiteY2" fmla="*/ 0 h 245295"/>
              <a:gd name="connsiteX3" fmla="*/ 5474301 w 5474301"/>
              <a:gd name="connsiteY3" fmla="*/ 243248 h 245295"/>
              <a:gd name="connsiteX4" fmla="*/ 0 w 5474301"/>
              <a:gd name="connsiteY4" fmla="*/ 245295 h 245295"/>
              <a:gd name="connsiteX0" fmla="*/ 0 w 6701267"/>
              <a:gd name="connsiteY0" fmla="*/ 943096 h 943096"/>
              <a:gd name="connsiteX1" fmla="*/ 89303 w 6701267"/>
              <a:gd name="connsiteY1" fmla="*/ 757438 h 943096"/>
              <a:gd name="connsiteX2" fmla="*/ 6701267 w 6701267"/>
              <a:gd name="connsiteY2" fmla="*/ 0 h 943096"/>
              <a:gd name="connsiteX3" fmla="*/ 5474301 w 6701267"/>
              <a:gd name="connsiteY3" fmla="*/ 941049 h 943096"/>
              <a:gd name="connsiteX4" fmla="*/ 0 w 6701267"/>
              <a:gd name="connsiteY4" fmla="*/ 943096 h 943096"/>
              <a:gd name="connsiteX0" fmla="*/ 0 w 6701267"/>
              <a:gd name="connsiteY0" fmla="*/ 943096 h 943096"/>
              <a:gd name="connsiteX1" fmla="*/ 89303 w 6701267"/>
              <a:gd name="connsiteY1" fmla="*/ 711787 h 943096"/>
              <a:gd name="connsiteX2" fmla="*/ 6701267 w 6701267"/>
              <a:gd name="connsiteY2" fmla="*/ 0 h 943096"/>
              <a:gd name="connsiteX3" fmla="*/ 5474301 w 6701267"/>
              <a:gd name="connsiteY3" fmla="*/ 941049 h 943096"/>
              <a:gd name="connsiteX4" fmla="*/ 0 w 6701267"/>
              <a:gd name="connsiteY4" fmla="*/ 943096 h 943096"/>
              <a:gd name="connsiteX0" fmla="*/ 0 w 6622423"/>
              <a:gd name="connsiteY0" fmla="*/ 969182 h 969182"/>
              <a:gd name="connsiteX1" fmla="*/ 10459 w 6622423"/>
              <a:gd name="connsiteY1" fmla="*/ 711787 h 969182"/>
              <a:gd name="connsiteX2" fmla="*/ 6622423 w 6622423"/>
              <a:gd name="connsiteY2" fmla="*/ 0 h 969182"/>
              <a:gd name="connsiteX3" fmla="*/ 5395457 w 6622423"/>
              <a:gd name="connsiteY3" fmla="*/ 941049 h 969182"/>
              <a:gd name="connsiteX4" fmla="*/ 0 w 6622423"/>
              <a:gd name="connsiteY4" fmla="*/ 969182 h 969182"/>
              <a:gd name="connsiteX0" fmla="*/ 0 w 6626638"/>
              <a:gd name="connsiteY0" fmla="*/ 969182 h 969182"/>
              <a:gd name="connsiteX1" fmla="*/ 10459 w 6626638"/>
              <a:gd name="connsiteY1" fmla="*/ 711787 h 969182"/>
              <a:gd name="connsiteX2" fmla="*/ 6622423 w 6626638"/>
              <a:gd name="connsiteY2" fmla="*/ 0 h 969182"/>
              <a:gd name="connsiteX3" fmla="*/ 6626638 w 6626638"/>
              <a:gd name="connsiteY3" fmla="*/ 934527 h 969182"/>
              <a:gd name="connsiteX4" fmla="*/ 0 w 6626638"/>
              <a:gd name="connsiteY4" fmla="*/ 969182 h 969182"/>
              <a:gd name="connsiteX0" fmla="*/ 0 w 6618551"/>
              <a:gd name="connsiteY0" fmla="*/ 1760459 h 1760459"/>
              <a:gd name="connsiteX1" fmla="*/ 2372 w 6618551"/>
              <a:gd name="connsiteY1" fmla="*/ 711787 h 1760459"/>
              <a:gd name="connsiteX2" fmla="*/ 6614336 w 6618551"/>
              <a:gd name="connsiteY2" fmla="*/ 0 h 1760459"/>
              <a:gd name="connsiteX3" fmla="*/ 6618551 w 6618551"/>
              <a:gd name="connsiteY3" fmla="*/ 934527 h 1760459"/>
              <a:gd name="connsiteX4" fmla="*/ 0 w 6618551"/>
              <a:gd name="connsiteY4" fmla="*/ 1760459 h 1760459"/>
              <a:gd name="connsiteX0" fmla="*/ 0 w 6618551"/>
              <a:gd name="connsiteY0" fmla="*/ 1760459 h 1760459"/>
              <a:gd name="connsiteX1" fmla="*/ 2372 w 6618551"/>
              <a:gd name="connsiteY1" fmla="*/ 711787 h 1760459"/>
              <a:gd name="connsiteX2" fmla="*/ 6614336 w 6618551"/>
              <a:gd name="connsiteY2" fmla="*/ 0 h 1760459"/>
              <a:gd name="connsiteX3" fmla="*/ 6618551 w 6618551"/>
              <a:gd name="connsiteY3" fmla="*/ 1708413 h 1760459"/>
              <a:gd name="connsiteX4" fmla="*/ 0 w 6618551"/>
              <a:gd name="connsiteY4" fmla="*/ 1760459 h 1760459"/>
              <a:gd name="connsiteX0" fmla="*/ 0 w 6618551"/>
              <a:gd name="connsiteY0" fmla="*/ 1929514 h 1929514"/>
              <a:gd name="connsiteX1" fmla="*/ 2372 w 6618551"/>
              <a:gd name="connsiteY1" fmla="*/ 711787 h 1929514"/>
              <a:gd name="connsiteX2" fmla="*/ 6614336 w 6618551"/>
              <a:gd name="connsiteY2" fmla="*/ 0 h 1929514"/>
              <a:gd name="connsiteX3" fmla="*/ 6618551 w 6618551"/>
              <a:gd name="connsiteY3" fmla="*/ 1708413 h 1929514"/>
              <a:gd name="connsiteX4" fmla="*/ 0 w 6618551"/>
              <a:gd name="connsiteY4" fmla="*/ 1929514 h 1929514"/>
              <a:gd name="connsiteX0" fmla="*/ 0 w 6623080"/>
              <a:gd name="connsiteY0" fmla="*/ 1929514 h 1929514"/>
              <a:gd name="connsiteX1" fmla="*/ 2372 w 6623080"/>
              <a:gd name="connsiteY1" fmla="*/ 711787 h 1929514"/>
              <a:gd name="connsiteX2" fmla="*/ 6614336 w 6623080"/>
              <a:gd name="connsiteY2" fmla="*/ 0 h 1929514"/>
              <a:gd name="connsiteX3" fmla="*/ 6623080 w 6623080"/>
              <a:gd name="connsiteY3" fmla="*/ 1896252 h 1929514"/>
              <a:gd name="connsiteX4" fmla="*/ 0 w 6623080"/>
              <a:gd name="connsiteY4" fmla="*/ 1929514 h 192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3080" h="1929514">
                <a:moveTo>
                  <a:pt x="0" y="1929514"/>
                </a:moveTo>
                <a:cubicBezTo>
                  <a:pt x="791" y="1579957"/>
                  <a:pt x="1581" y="1061344"/>
                  <a:pt x="2372" y="711787"/>
                </a:cubicBezTo>
                <a:lnTo>
                  <a:pt x="6614336" y="0"/>
                </a:lnTo>
                <a:cubicBezTo>
                  <a:pt x="6617251" y="632084"/>
                  <a:pt x="6620165" y="1264168"/>
                  <a:pt x="6623080" y="1896252"/>
                </a:cubicBezTo>
                <a:lnTo>
                  <a:pt x="0" y="19295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106" tIns="35552" rIns="71106" bIns="35552" rtlCol="0" anchor="ctr"/>
          <a:lstStyle/>
          <a:p>
            <a:pPr algn="ctr"/>
            <a:endParaRPr lang="de-DE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5898" y="4192332"/>
            <a:ext cx="6588127" cy="264621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403166" indent="0" algn="ctr">
              <a:buNone/>
              <a:defRPr/>
            </a:lvl2pPr>
            <a:lvl3pPr marL="806334" indent="0" algn="ctr">
              <a:buNone/>
              <a:defRPr/>
            </a:lvl3pPr>
            <a:lvl4pPr marL="1209500" indent="0" algn="ctr">
              <a:buNone/>
              <a:defRPr/>
            </a:lvl4pPr>
            <a:lvl5pPr marL="1612666" indent="0" algn="ctr">
              <a:buNone/>
              <a:defRPr/>
            </a:lvl5pPr>
            <a:lvl6pPr marL="2015833" indent="0" algn="ctr">
              <a:buNone/>
              <a:defRPr/>
            </a:lvl6pPr>
            <a:lvl7pPr marL="2419000" indent="0" algn="ctr">
              <a:buNone/>
              <a:defRPr/>
            </a:lvl7pPr>
            <a:lvl8pPr marL="2822167" indent="0" algn="ctr">
              <a:buNone/>
              <a:defRPr/>
            </a:lvl8pPr>
            <a:lvl9pPr marL="3225332" indent="0" algn="ctr">
              <a:buNone/>
              <a:defRPr/>
            </a:lvl9pPr>
          </a:lstStyle>
          <a:p>
            <a:r>
              <a:rPr lang="de-DE" dirty="0"/>
              <a:t>Untertitelmasters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B940CBE-9332-418F-A9E7-D3740736E7BD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>
          <a:xfrm>
            <a:off x="8328510" y="4826015"/>
            <a:ext cx="524386" cy="166513"/>
          </a:xfrm>
        </p:spPr>
        <p:txBody>
          <a:bodyPr/>
          <a:lstStyle/>
          <a:p>
            <a:r>
              <a:rPr lang="de-DE" dirty="0"/>
              <a:t> </a:t>
            </a:r>
            <a:fld id="{E7E9E3AB-4F0E-42ED-841E-CAD50955A30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900" y="3652838"/>
            <a:ext cx="6588125" cy="53934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5477" y="377744"/>
            <a:ext cx="2267993" cy="75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84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zwei Bilder (un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215901" y="1133476"/>
            <a:ext cx="8636996" cy="17224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14"/>
          </p:nvPr>
        </p:nvSpPr>
        <p:spPr>
          <a:xfrm>
            <a:off x="215900" y="3100388"/>
            <a:ext cx="4194175" cy="1687512"/>
          </a:xfrm>
          <a:noFill/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5"/>
          </p:nvPr>
        </p:nvSpPr>
        <p:spPr>
          <a:xfrm>
            <a:off x="4660899" y="3100388"/>
            <a:ext cx="4191997" cy="1687512"/>
          </a:xfrm>
          <a:noFill/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E16AB34E-BC09-4DA0-9E34-2277A131DBA1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5317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215900" y="1512138"/>
            <a:ext cx="8640763" cy="3275762"/>
          </a:xfrm>
          <a:noFill/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15900" y="1133476"/>
            <a:ext cx="8640763" cy="37866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67EF7D21-94D3-4669-B79F-C828B95B7718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00541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Inhalt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215900" y="1133476"/>
            <a:ext cx="4194175" cy="36544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4662296" y="1133475"/>
            <a:ext cx="4194367" cy="3654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Inhalt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fld id="{229260A9-F3EB-4EDD-9E5A-2936DBF2095B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7075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(breit)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660899" y="1133980"/>
            <a:ext cx="4195763" cy="365446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215900" y="1133474"/>
            <a:ext cx="4194365" cy="36544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Inhalt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fld id="{A19BF7F4-D1C3-4CD5-B1DF-53DF817F3E1F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0497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Inhalt (schm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215900" y="1133476"/>
            <a:ext cx="5445125" cy="36544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5911851" y="1133475"/>
            <a:ext cx="2944812" cy="36549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Inhalt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fld id="{B4136C24-6D79-4D85-BBC5-4113D43E8952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41078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(schmal)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02137" y="1133476"/>
            <a:ext cx="5454525" cy="36544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215900" y="1133475"/>
            <a:ext cx="2933700" cy="3654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Inhalt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fld id="{86D70572-F8CE-4C12-8049-4D25820DACD0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0214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zwei Inhalte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215900" y="1133476"/>
            <a:ext cx="4194365" cy="36544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4662296" y="1133476"/>
            <a:ext cx="4194367" cy="17224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Inhalt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4662297" y="3100388"/>
            <a:ext cx="4194366" cy="1687512"/>
          </a:xfrm>
        </p:spPr>
        <p:txBody>
          <a:bodyPr/>
          <a:lstStyle/>
          <a:p>
            <a:pPr lvl="0"/>
            <a:r>
              <a:rPr lang="de-DE" dirty="0"/>
              <a:t>Inhalt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3BDA5F77-98AD-435A-92F0-D469C234E6DD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03068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zwei Inhalte (schm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215900" y="1133474"/>
            <a:ext cx="5445125" cy="36544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5911851" y="1133476"/>
            <a:ext cx="2944812" cy="1722438"/>
          </a:xfrm>
        </p:spPr>
        <p:txBody>
          <a:bodyPr/>
          <a:lstStyle/>
          <a:p>
            <a:pPr lvl="0"/>
            <a:r>
              <a:rPr lang="de-DE" dirty="0"/>
              <a:t>Inhalt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5911849" y="3023994"/>
            <a:ext cx="2944813" cy="1763906"/>
          </a:xfrm>
        </p:spPr>
        <p:txBody>
          <a:bodyPr/>
          <a:lstStyle/>
          <a:p>
            <a:pPr lvl="0"/>
            <a:r>
              <a:rPr lang="de-DE" dirty="0"/>
              <a:t>Inhalt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971DDE7-99F3-4733-9081-CC8082DD5ECA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91259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Inhalt (un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215900" y="1133476"/>
            <a:ext cx="8640763" cy="17224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215900" y="3100388"/>
            <a:ext cx="8640763" cy="168805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Inhalt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fld id="{1AEB2756-52FB-407A-B93F-B263BFA5FB48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21669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zwei Inhalte (un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215900" y="1133475"/>
            <a:ext cx="8640763" cy="15113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215900" y="2856142"/>
            <a:ext cx="4194365" cy="1933359"/>
          </a:xfrm>
        </p:spPr>
        <p:txBody>
          <a:bodyPr/>
          <a:lstStyle/>
          <a:p>
            <a:pPr lvl="0"/>
            <a:r>
              <a:rPr lang="de-DE" dirty="0"/>
              <a:t>Inhalt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4662296" y="2856142"/>
            <a:ext cx="4194367" cy="1931758"/>
          </a:xfrm>
        </p:spPr>
        <p:txBody>
          <a:bodyPr/>
          <a:lstStyle/>
          <a:p>
            <a:pPr lvl="0"/>
            <a:r>
              <a:rPr lang="de-DE" dirty="0"/>
              <a:t>Inhalt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676BDEE-DEB1-4F9D-8221-18091781BCE0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49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_op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15901" y="1133475"/>
            <a:ext cx="8636996" cy="1966913"/>
          </a:xfrm>
          <a:noFill/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215900" y="3352389"/>
            <a:ext cx="8640763" cy="1435512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D134686-E8A9-4919-B747-728C94C0F1C2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614719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sz="half" idx="1"/>
          </p:nvPr>
        </p:nvSpPr>
        <p:spPr>
          <a:xfrm>
            <a:off x="215900" y="1133475"/>
            <a:ext cx="4194175" cy="1722438"/>
          </a:xfrm>
        </p:spPr>
        <p:txBody>
          <a:bodyPr/>
          <a:lstStyle>
            <a:lvl1pPr>
              <a:spcAft>
                <a:spcPts val="528"/>
              </a:spcAft>
              <a:defRPr sz="1800"/>
            </a:lvl1pPr>
            <a:lvl2pPr>
              <a:spcAft>
                <a:spcPts val="528"/>
              </a:spcAft>
              <a:defRPr sz="1400"/>
            </a:lvl2pPr>
            <a:lvl3pPr>
              <a:spcAft>
                <a:spcPts val="528"/>
              </a:spcAft>
              <a:defRPr sz="1400"/>
            </a:lvl3pPr>
            <a:lvl4pPr>
              <a:spcAft>
                <a:spcPts val="528"/>
              </a:spcAft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660901" y="1133476"/>
            <a:ext cx="4195762" cy="1722438"/>
          </a:xfrm>
        </p:spPr>
        <p:txBody>
          <a:bodyPr/>
          <a:lstStyle>
            <a:lvl1pPr>
              <a:spcAft>
                <a:spcPts val="528"/>
              </a:spcAft>
              <a:defRPr sz="1800"/>
            </a:lvl1pPr>
            <a:lvl2pPr>
              <a:spcAft>
                <a:spcPts val="528"/>
              </a:spcAft>
              <a:defRPr sz="1400"/>
            </a:lvl2pPr>
            <a:lvl3pPr>
              <a:spcAft>
                <a:spcPts val="528"/>
              </a:spcAft>
              <a:defRPr sz="1400"/>
            </a:lvl3pPr>
            <a:lvl4pPr>
              <a:spcAft>
                <a:spcPts val="528"/>
              </a:spcAft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sz="half" idx="13"/>
          </p:nvPr>
        </p:nvSpPr>
        <p:spPr>
          <a:xfrm>
            <a:off x="215900" y="3100388"/>
            <a:ext cx="4194175" cy="1688056"/>
          </a:xfrm>
        </p:spPr>
        <p:txBody>
          <a:bodyPr/>
          <a:lstStyle>
            <a:lvl1pPr>
              <a:spcAft>
                <a:spcPts val="528"/>
              </a:spcAft>
              <a:defRPr sz="1800"/>
            </a:lvl1pPr>
            <a:lvl2pPr>
              <a:spcAft>
                <a:spcPts val="528"/>
              </a:spcAft>
              <a:defRPr sz="1400"/>
            </a:lvl2pPr>
            <a:lvl3pPr>
              <a:spcAft>
                <a:spcPts val="528"/>
              </a:spcAft>
              <a:defRPr sz="1400"/>
            </a:lvl3pPr>
            <a:lvl4pPr>
              <a:spcAft>
                <a:spcPts val="528"/>
              </a:spcAft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14"/>
          </p:nvPr>
        </p:nvSpPr>
        <p:spPr>
          <a:xfrm>
            <a:off x="4662297" y="3100388"/>
            <a:ext cx="4194366" cy="1687511"/>
          </a:xfrm>
        </p:spPr>
        <p:txBody>
          <a:bodyPr/>
          <a:lstStyle>
            <a:lvl1pPr>
              <a:spcAft>
                <a:spcPts val="528"/>
              </a:spcAft>
              <a:defRPr sz="1800"/>
            </a:lvl1pPr>
            <a:lvl2pPr>
              <a:spcAft>
                <a:spcPts val="528"/>
              </a:spcAft>
              <a:defRPr sz="1400"/>
            </a:lvl2pPr>
            <a:lvl3pPr>
              <a:spcAft>
                <a:spcPts val="528"/>
              </a:spcAft>
              <a:defRPr sz="1400"/>
            </a:lvl3pPr>
            <a:lvl4pPr>
              <a:spcAft>
                <a:spcPts val="528"/>
              </a:spcAft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3FA0D339-3E88-48EE-ABD8-C895E0AF53E6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2793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215900" y="1512138"/>
            <a:ext cx="8640763" cy="3275761"/>
          </a:xfrm>
        </p:spPr>
        <p:txBody>
          <a:bodyPr/>
          <a:lstStyle/>
          <a:p>
            <a:pPr lvl="0"/>
            <a:r>
              <a:rPr lang="de-DE" dirty="0"/>
              <a:t>Inhalt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15900" y="1133476"/>
            <a:ext cx="8640763" cy="37866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fld id="{9AB4D217-A8FC-438B-A83C-2AC9FD60A1BC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24696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F0D87F-5FDA-4928-A1AB-A7FEA33DE23A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55731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F546A4-323D-4E82-8132-E15F3DA53AD5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969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_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6552537" y="125852"/>
            <a:ext cx="2520026" cy="1008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 userDrawn="1"/>
        </p:nvSpPr>
        <p:spPr>
          <a:xfrm>
            <a:off x="210625" y="158933"/>
            <a:ext cx="8645720" cy="2746850"/>
          </a:xfrm>
          <a:custGeom>
            <a:avLst/>
            <a:gdLst>
              <a:gd name="connsiteX0" fmla="*/ 0 w 10075026"/>
              <a:gd name="connsiteY0" fmla="*/ 2294313 h 4106487"/>
              <a:gd name="connsiteX1" fmla="*/ 8313 w 10075026"/>
              <a:gd name="connsiteY1" fmla="*/ 4106487 h 4106487"/>
              <a:gd name="connsiteX2" fmla="*/ 10075026 w 10075026"/>
              <a:gd name="connsiteY2" fmla="*/ 3142211 h 4106487"/>
              <a:gd name="connsiteX3" fmla="*/ 10075026 w 10075026"/>
              <a:gd name="connsiteY3" fmla="*/ 0 h 4106487"/>
              <a:gd name="connsiteX4" fmla="*/ 7456516 w 10075026"/>
              <a:gd name="connsiteY4" fmla="*/ 0 h 4106487"/>
              <a:gd name="connsiteX5" fmla="*/ 4114800 w 10075026"/>
              <a:gd name="connsiteY5" fmla="*/ 3050771 h 4106487"/>
              <a:gd name="connsiteX6" fmla="*/ 0 w 10075026"/>
              <a:gd name="connsiteY6" fmla="*/ 2294313 h 4106487"/>
              <a:gd name="connsiteX0" fmla="*/ 10737 w 10066713"/>
              <a:gd name="connsiteY0" fmla="*/ 2298123 h 4106487"/>
              <a:gd name="connsiteX1" fmla="*/ 0 w 10066713"/>
              <a:gd name="connsiteY1" fmla="*/ 4106487 h 4106487"/>
              <a:gd name="connsiteX2" fmla="*/ 10066713 w 10066713"/>
              <a:gd name="connsiteY2" fmla="*/ 3142211 h 4106487"/>
              <a:gd name="connsiteX3" fmla="*/ 10066713 w 10066713"/>
              <a:gd name="connsiteY3" fmla="*/ 0 h 4106487"/>
              <a:gd name="connsiteX4" fmla="*/ 7448203 w 10066713"/>
              <a:gd name="connsiteY4" fmla="*/ 0 h 4106487"/>
              <a:gd name="connsiteX5" fmla="*/ 4106487 w 10066713"/>
              <a:gd name="connsiteY5" fmla="*/ 3050771 h 4106487"/>
              <a:gd name="connsiteX6" fmla="*/ 10737 w 10066713"/>
              <a:gd name="connsiteY6" fmla="*/ 2298123 h 4106487"/>
              <a:gd name="connsiteX0" fmla="*/ 0 w 10055976"/>
              <a:gd name="connsiteY0" fmla="*/ 2298123 h 4116012"/>
              <a:gd name="connsiteX1" fmla="*/ 2598 w 10055976"/>
              <a:gd name="connsiteY1" fmla="*/ 4116012 h 4116012"/>
              <a:gd name="connsiteX2" fmla="*/ 10055976 w 10055976"/>
              <a:gd name="connsiteY2" fmla="*/ 3142211 h 4116012"/>
              <a:gd name="connsiteX3" fmla="*/ 10055976 w 10055976"/>
              <a:gd name="connsiteY3" fmla="*/ 0 h 4116012"/>
              <a:gd name="connsiteX4" fmla="*/ 7437466 w 10055976"/>
              <a:gd name="connsiteY4" fmla="*/ 0 h 4116012"/>
              <a:gd name="connsiteX5" fmla="*/ 4095750 w 10055976"/>
              <a:gd name="connsiteY5" fmla="*/ 3050771 h 4116012"/>
              <a:gd name="connsiteX6" fmla="*/ 0 w 10055976"/>
              <a:gd name="connsiteY6" fmla="*/ 2298123 h 4116012"/>
              <a:gd name="connsiteX0" fmla="*/ 0 w 10065501"/>
              <a:gd name="connsiteY0" fmla="*/ 2298123 h 4116012"/>
              <a:gd name="connsiteX1" fmla="*/ 2598 w 10065501"/>
              <a:gd name="connsiteY1" fmla="*/ 4116012 h 4116012"/>
              <a:gd name="connsiteX2" fmla="*/ 10065501 w 10065501"/>
              <a:gd name="connsiteY2" fmla="*/ 3142211 h 4116012"/>
              <a:gd name="connsiteX3" fmla="*/ 10055976 w 10065501"/>
              <a:gd name="connsiteY3" fmla="*/ 0 h 4116012"/>
              <a:gd name="connsiteX4" fmla="*/ 7437466 w 10065501"/>
              <a:gd name="connsiteY4" fmla="*/ 0 h 4116012"/>
              <a:gd name="connsiteX5" fmla="*/ 4095750 w 10065501"/>
              <a:gd name="connsiteY5" fmla="*/ 3050771 h 4116012"/>
              <a:gd name="connsiteX6" fmla="*/ 0 w 10065501"/>
              <a:gd name="connsiteY6" fmla="*/ 2298123 h 4116012"/>
              <a:gd name="connsiteX0" fmla="*/ 0 w 10065501"/>
              <a:gd name="connsiteY0" fmla="*/ 2298123 h 4116012"/>
              <a:gd name="connsiteX1" fmla="*/ 2598 w 10065501"/>
              <a:gd name="connsiteY1" fmla="*/ 4116012 h 4116012"/>
              <a:gd name="connsiteX2" fmla="*/ 10065501 w 10065501"/>
              <a:gd name="connsiteY2" fmla="*/ 3144116 h 4116012"/>
              <a:gd name="connsiteX3" fmla="*/ 10055976 w 10065501"/>
              <a:gd name="connsiteY3" fmla="*/ 0 h 4116012"/>
              <a:gd name="connsiteX4" fmla="*/ 7437466 w 10065501"/>
              <a:gd name="connsiteY4" fmla="*/ 0 h 4116012"/>
              <a:gd name="connsiteX5" fmla="*/ 4095750 w 10065501"/>
              <a:gd name="connsiteY5" fmla="*/ 3050771 h 4116012"/>
              <a:gd name="connsiteX6" fmla="*/ 0 w 10065501"/>
              <a:gd name="connsiteY6" fmla="*/ 2298123 h 4116012"/>
              <a:gd name="connsiteX0" fmla="*/ 0 w 10065501"/>
              <a:gd name="connsiteY0" fmla="*/ 2298123 h 4116012"/>
              <a:gd name="connsiteX1" fmla="*/ 2598 w 10065501"/>
              <a:gd name="connsiteY1" fmla="*/ 4116012 h 4116012"/>
              <a:gd name="connsiteX2" fmla="*/ 10065501 w 10065501"/>
              <a:gd name="connsiteY2" fmla="*/ 3144116 h 4116012"/>
              <a:gd name="connsiteX3" fmla="*/ 10065501 w 10065501"/>
              <a:gd name="connsiteY3" fmla="*/ 13335 h 4116012"/>
              <a:gd name="connsiteX4" fmla="*/ 7437466 w 10065501"/>
              <a:gd name="connsiteY4" fmla="*/ 0 h 4116012"/>
              <a:gd name="connsiteX5" fmla="*/ 4095750 w 10065501"/>
              <a:gd name="connsiteY5" fmla="*/ 3050771 h 4116012"/>
              <a:gd name="connsiteX6" fmla="*/ 0 w 10065501"/>
              <a:gd name="connsiteY6" fmla="*/ 2298123 h 4116012"/>
              <a:gd name="connsiteX0" fmla="*/ 0 w 10065501"/>
              <a:gd name="connsiteY0" fmla="*/ 2284788 h 4102677"/>
              <a:gd name="connsiteX1" fmla="*/ 2598 w 10065501"/>
              <a:gd name="connsiteY1" fmla="*/ 4102677 h 4102677"/>
              <a:gd name="connsiteX2" fmla="*/ 10065501 w 10065501"/>
              <a:gd name="connsiteY2" fmla="*/ 3130781 h 4102677"/>
              <a:gd name="connsiteX3" fmla="*/ 10065501 w 10065501"/>
              <a:gd name="connsiteY3" fmla="*/ 0 h 4102677"/>
              <a:gd name="connsiteX4" fmla="*/ 7424131 w 10065501"/>
              <a:gd name="connsiteY4" fmla="*/ 0 h 4102677"/>
              <a:gd name="connsiteX5" fmla="*/ 4095750 w 10065501"/>
              <a:gd name="connsiteY5" fmla="*/ 3037436 h 4102677"/>
              <a:gd name="connsiteX6" fmla="*/ 0 w 10065501"/>
              <a:gd name="connsiteY6" fmla="*/ 2284788 h 4102677"/>
              <a:gd name="connsiteX0" fmla="*/ 0 w 10065501"/>
              <a:gd name="connsiteY0" fmla="*/ 2284788 h 4102677"/>
              <a:gd name="connsiteX1" fmla="*/ 2598 w 10065501"/>
              <a:gd name="connsiteY1" fmla="*/ 4102677 h 4102677"/>
              <a:gd name="connsiteX2" fmla="*/ 10065501 w 10065501"/>
              <a:gd name="connsiteY2" fmla="*/ 3130781 h 4102677"/>
              <a:gd name="connsiteX3" fmla="*/ 10065501 w 10065501"/>
              <a:gd name="connsiteY3" fmla="*/ 0 h 4102677"/>
              <a:gd name="connsiteX4" fmla="*/ 7424131 w 10065501"/>
              <a:gd name="connsiteY4" fmla="*/ 0 h 4102677"/>
              <a:gd name="connsiteX5" fmla="*/ 4093845 w 10065501"/>
              <a:gd name="connsiteY5" fmla="*/ 3056486 h 4102677"/>
              <a:gd name="connsiteX6" fmla="*/ 0 w 10065501"/>
              <a:gd name="connsiteY6" fmla="*/ 2284788 h 4102677"/>
              <a:gd name="connsiteX0" fmla="*/ 0 w 10065501"/>
              <a:gd name="connsiteY0" fmla="*/ 2284788 h 4105058"/>
              <a:gd name="connsiteX1" fmla="*/ 219 w 10065501"/>
              <a:gd name="connsiteY1" fmla="*/ 4105058 h 4105058"/>
              <a:gd name="connsiteX2" fmla="*/ 10065501 w 10065501"/>
              <a:gd name="connsiteY2" fmla="*/ 3130781 h 4105058"/>
              <a:gd name="connsiteX3" fmla="*/ 10065501 w 10065501"/>
              <a:gd name="connsiteY3" fmla="*/ 0 h 4105058"/>
              <a:gd name="connsiteX4" fmla="*/ 7424131 w 10065501"/>
              <a:gd name="connsiteY4" fmla="*/ 0 h 4105058"/>
              <a:gd name="connsiteX5" fmla="*/ 4093845 w 10065501"/>
              <a:gd name="connsiteY5" fmla="*/ 3056486 h 4105058"/>
              <a:gd name="connsiteX6" fmla="*/ 0 w 10065501"/>
              <a:gd name="connsiteY6" fmla="*/ 2284788 h 4105058"/>
              <a:gd name="connsiteX0" fmla="*/ 306781 w 10372282"/>
              <a:gd name="connsiteY0" fmla="*/ 2486195 h 4306465"/>
              <a:gd name="connsiteX1" fmla="*/ 307000 w 10372282"/>
              <a:gd name="connsiteY1" fmla="*/ 4306465 h 4306465"/>
              <a:gd name="connsiteX2" fmla="*/ 10372282 w 10372282"/>
              <a:gd name="connsiteY2" fmla="*/ 3332188 h 4306465"/>
              <a:gd name="connsiteX3" fmla="*/ 10372282 w 10372282"/>
              <a:gd name="connsiteY3" fmla="*/ 201407 h 4306465"/>
              <a:gd name="connsiteX4" fmla="*/ 7730912 w 10372282"/>
              <a:gd name="connsiteY4" fmla="*/ 201407 h 4306465"/>
              <a:gd name="connsiteX5" fmla="*/ 0 w 10372282"/>
              <a:gd name="connsiteY5" fmla="*/ 0 h 4306465"/>
              <a:gd name="connsiteX6" fmla="*/ 306781 w 10372282"/>
              <a:gd name="connsiteY6" fmla="*/ 2486195 h 4306465"/>
              <a:gd name="connsiteX0" fmla="*/ 229 w 10065730"/>
              <a:gd name="connsiteY0" fmla="*/ 2289007 h 4109277"/>
              <a:gd name="connsiteX1" fmla="*/ 448 w 10065730"/>
              <a:gd name="connsiteY1" fmla="*/ 4109277 h 4109277"/>
              <a:gd name="connsiteX2" fmla="*/ 10065730 w 10065730"/>
              <a:gd name="connsiteY2" fmla="*/ 3135000 h 4109277"/>
              <a:gd name="connsiteX3" fmla="*/ 10065730 w 10065730"/>
              <a:gd name="connsiteY3" fmla="*/ 4219 h 4109277"/>
              <a:gd name="connsiteX4" fmla="*/ 7424360 w 10065730"/>
              <a:gd name="connsiteY4" fmla="*/ 4219 h 4109277"/>
              <a:gd name="connsiteX5" fmla="*/ 0 w 10065730"/>
              <a:gd name="connsiteY5" fmla="*/ 0 h 4109277"/>
              <a:gd name="connsiteX6" fmla="*/ 229 w 10065730"/>
              <a:gd name="connsiteY6" fmla="*/ 2289007 h 4109277"/>
              <a:gd name="connsiteX0" fmla="*/ 229 w 10065730"/>
              <a:gd name="connsiteY0" fmla="*/ 2289007 h 4117850"/>
              <a:gd name="connsiteX1" fmla="*/ 448 w 10065730"/>
              <a:gd name="connsiteY1" fmla="*/ 4117850 h 4117850"/>
              <a:gd name="connsiteX2" fmla="*/ 10065730 w 10065730"/>
              <a:gd name="connsiteY2" fmla="*/ 3135000 h 4117850"/>
              <a:gd name="connsiteX3" fmla="*/ 10065730 w 10065730"/>
              <a:gd name="connsiteY3" fmla="*/ 4219 h 4117850"/>
              <a:gd name="connsiteX4" fmla="*/ 7424360 w 10065730"/>
              <a:gd name="connsiteY4" fmla="*/ 4219 h 4117850"/>
              <a:gd name="connsiteX5" fmla="*/ 0 w 10065730"/>
              <a:gd name="connsiteY5" fmla="*/ 0 h 4117850"/>
              <a:gd name="connsiteX6" fmla="*/ 229 w 10065730"/>
              <a:gd name="connsiteY6" fmla="*/ 2289007 h 4117850"/>
              <a:gd name="connsiteX0" fmla="*/ 44534 w 10110035"/>
              <a:gd name="connsiteY0" fmla="*/ 2289007 h 4117850"/>
              <a:gd name="connsiteX1" fmla="*/ 0 w 10110035"/>
              <a:gd name="connsiteY1" fmla="*/ 4117850 h 4117850"/>
              <a:gd name="connsiteX2" fmla="*/ 10110035 w 10110035"/>
              <a:gd name="connsiteY2" fmla="*/ 3135000 h 4117850"/>
              <a:gd name="connsiteX3" fmla="*/ 10110035 w 10110035"/>
              <a:gd name="connsiteY3" fmla="*/ 4219 h 4117850"/>
              <a:gd name="connsiteX4" fmla="*/ 7468665 w 10110035"/>
              <a:gd name="connsiteY4" fmla="*/ 4219 h 4117850"/>
              <a:gd name="connsiteX5" fmla="*/ 44305 w 10110035"/>
              <a:gd name="connsiteY5" fmla="*/ 0 h 4117850"/>
              <a:gd name="connsiteX6" fmla="*/ 44534 w 10110035"/>
              <a:gd name="connsiteY6" fmla="*/ 2289007 h 4117850"/>
              <a:gd name="connsiteX0" fmla="*/ 44982 w 10110483"/>
              <a:gd name="connsiteY0" fmla="*/ 2284789 h 4113632"/>
              <a:gd name="connsiteX1" fmla="*/ 448 w 10110483"/>
              <a:gd name="connsiteY1" fmla="*/ 4113632 h 4113632"/>
              <a:gd name="connsiteX2" fmla="*/ 10110483 w 10110483"/>
              <a:gd name="connsiteY2" fmla="*/ 3130782 h 4113632"/>
              <a:gd name="connsiteX3" fmla="*/ 10110483 w 10110483"/>
              <a:gd name="connsiteY3" fmla="*/ 1 h 4113632"/>
              <a:gd name="connsiteX4" fmla="*/ 7469113 w 10110483"/>
              <a:gd name="connsiteY4" fmla="*/ 1 h 4113632"/>
              <a:gd name="connsiteX5" fmla="*/ 0 w 10110483"/>
              <a:gd name="connsiteY5" fmla="*/ 1498 h 4113632"/>
              <a:gd name="connsiteX6" fmla="*/ 44982 w 10110483"/>
              <a:gd name="connsiteY6" fmla="*/ 2284789 h 4113632"/>
              <a:gd name="connsiteX0" fmla="*/ 230 w 10110483"/>
              <a:gd name="connsiteY0" fmla="*/ 2284788 h 4113630"/>
              <a:gd name="connsiteX1" fmla="*/ 448 w 10110483"/>
              <a:gd name="connsiteY1" fmla="*/ 4113630 h 4113630"/>
              <a:gd name="connsiteX2" fmla="*/ 10110483 w 10110483"/>
              <a:gd name="connsiteY2" fmla="*/ 3130780 h 4113630"/>
              <a:gd name="connsiteX3" fmla="*/ 10110483 w 10110483"/>
              <a:gd name="connsiteY3" fmla="*/ -1 h 4113630"/>
              <a:gd name="connsiteX4" fmla="*/ 7469113 w 10110483"/>
              <a:gd name="connsiteY4" fmla="*/ -1 h 4113630"/>
              <a:gd name="connsiteX5" fmla="*/ 0 w 10110483"/>
              <a:gd name="connsiteY5" fmla="*/ 1496 h 4113630"/>
              <a:gd name="connsiteX6" fmla="*/ 230 w 10110483"/>
              <a:gd name="connsiteY6" fmla="*/ 2284788 h 4113630"/>
              <a:gd name="connsiteX0" fmla="*/ 2468 w 10112721"/>
              <a:gd name="connsiteY0" fmla="*/ 2291866 h 4120708"/>
              <a:gd name="connsiteX1" fmla="*/ 2686 w 10112721"/>
              <a:gd name="connsiteY1" fmla="*/ 4120708 h 4120708"/>
              <a:gd name="connsiteX2" fmla="*/ 10112721 w 10112721"/>
              <a:gd name="connsiteY2" fmla="*/ 3137858 h 4120708"/>
              <a:gd name="connsiteX3" fmla="*/ 10112721 w 10112721"/>
              <a:gd name="connsiteY3" fmla="*/ 7077 h 4120708"/>
              <a:gd name="connsiteX4" fmla="*/ 7471351 w 10112721"/>
              <a:gd name="connsiteY4" fmla="*/ 7077 h 4120708"/>
              <a:gd name="connsiteX5" fmla="*/ 0 w 10112721"/>
              <a:gd name="connsiteY5" fmla="*/ 0 h 4120708"/>
              <a:gd name="connsiteX6" fmla="*/ 2468 w 10112721"/>
              <a:gd name="connsiteY6" fmla="*/ 2291866 h 4120708"/>
              <a:gd name="connsiteX0" fmla="*/ 2468 w 10155236"/>
              <a:gd name="connsiteY0" fmla="*/ 2291866 h 4120708"/>
              <a:gd name="connsiteX1" fmla="*/ 2686 w 10155236"/>
              <a:gd name="connsiteY1" fmla="*/ 4120708 h 4120708"/>
              <a:gd name="connsiteX2" fmla="*/ 10112721 w 10155236"/>
              <a:gd name="connsiteY2" fmla="*/ 3137858 h 4120708"/>
              <a:gd name="connsiteX3" fmla="*/ 10155236 w 10155236"/>
              <a:gd name="connsiteY3" fmla="*/ 1362 h 4120708"/>
              <a:gd name="connsiteX4" fmla="*/ 7471351 w 10155236"/>
              <a:gd name="connsiteY4" fmla="*/ 7077 h 4120708"/>
              <a:gd name="connsiteX5" fmla="*/ 0 w 10155236"/>
              <a:gd name="connsiteY5" fmla="*/ 0 h 4120708"/>
              <a:gd name="connsiteX6" fmla="*/ 2468 w 10155236"/>
              <a:gd name="connsiteY6" fmla="*/ 2291866 h 4120708"/>
              <a:gd name="connsiteX0" fmla="*/ 2468 w 10155236"/>
              <a:gd name="connsiteY0" fmla="*/ 2291866 h 4120708"/>
              <a:gd name="connsiteX1" fmla="*/ 2686 w 10155236"/>
              <a:gd name="connsiteY1" fmla="*/ 4120708 h 4120708"/>
              <a:gd name="connsiteX2" fmla="*/ 10112721 w 10155236"/>
              <a:gd name="connsiteY2" fmla="*/ 3137858 h 4120708"/>
              <a:gd name="connsiteX3" fmla="*/ 10155236 w 10155236"/>
              <a:gd name="connsiteY3" fmla="*/ 1362 h 4120708"/>
              <a:gd name="connsiteX4" fmla="*/ 7471351 w 10155236"/>
              <a:gd name="connsiteY4" fmla="*/ 4220 h 4120708"/>
              <a:gd name="connsiteX5" fmla="*/ 0 w 10155236"/>
              <a:gd name="connsiteY5" fmla="*/ 0 h 4120708"/>
              <a:gd name="connsiteX6" fmla="*/ 2468 w 10155236"/>
              <a:gd name="connsiteY6" fmla="*/ 2291866 h 4120708"/>
              <a:gd name="connsiteX0" fmla="*/ 2468 w 10155236"/>
              <a:gd name="connsiteY0" fmla="*/ 2291866 h 4120708"/>
              <a:gd name="connsiteX1" fmla="*/ 2686 w 10155236"/>
              <a:gd name="connsiteY1" fmla="*/ 4120708 h 4120708"/>
              <a:gd name="connsiteX2" fmla="*/ 10155236 w 10155236"/>
              <a:gd name="connsiteY2" fmla="*/ 3129285 h 4120708"/>
              <a:gd name="connsiteX3" fmla="*/ 10155236 w 10155236"/>
              <a:gd name="connsiteY3" fmla="*/ 1362 h 4120708"/>
              <a:gd name="connsiteX4" fmla="*/ 7471351 w 10155236"/>
              <a:gd name="connsiteY4" fmla="*/ 4220 h 4120708"/>
              <a:gd name="connsiteX5" fmla="*/ 0 w 10155236"/>
              <a:gd name="connsiteY5" fmla="*/ 0 h 4120708"/>
              <a:gd name="connsiteX6" fmla="*/ 2468 w 10155236"/>
              <a:gd name="connsiteY6" fmla="*/ 2291866 h 4120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55236" h="4120708">
                <a:moveTo>
                  <a:pt x="2468" y="2291866"/>
                </a:moveTo>
                <a:cubicBezTo>
                  <a:pt x="2541" y="2901480"/>
                  <a:pt x="2613" y="3511094"/>
                  <a:pt x="2686" y="4120708"/>
                </a:cubicBezTo>
                <a:lnTo>
                  <a:pt x="10155236" y="3129285"/>
                </a:lnTo>
                <a:lnTo>
                  <a:pt x="10155236" y="1362"/>
                </a:lnTo>
                <a:lnTo>
                  <a:pt x="7471351" y="4220"/>
                </a:lnTo>
                <a:lnTo>
                  <a:pt x="0" y="0"/>
                </a:lnTo>
                <a:cubicBezTo>
                  <a:pt x="76" y="763002"/>
                  <a:pt x="2392" y="1528864"/>
                  <a:pt x="2468" y="2291866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106" tIns="35552" rIns="71106" bIns="35552" rtlCol="0" anchor="ctr"/>
          <a:lstStyle/>
          <a:p>
            <a:pPr algn="ctr"/>
            <a:endParaRPr lang="de-DE" dirty="0"/>
          </a:p>
        </p:txBody>
      </p:sp>
      <p:sp>
        <p:nvSpPr>
          <p:cNvPr id="19" name="Freihandform 18"/>
          <p:cNvSpPr/>
          <p:nvPr userDrawn="1"/>
        </p:nvSpPr>
        <p:spPr>
          <a:xfrm>
            <a:off x="0" y="2161630"/>
            <a:ext cx="8908871" cy="1713981"/>
          </a:xfrm>
          <a:custGeom>
            <a:avLst/>
            <a:gdLst>
              <a:gd name="connsiteX0" fmla="*/ 0 w 6298163"/>
              <a:gd name="connsiteY0" fmla="*/ 345232 h 345232"/>
              <a:gd name="connsiteX1" fmla="*/ 1828800 w 6298163"/>
              <a:gd name="connsiteY1" fmla="*/ 0 h 345232"/>
              <a:gd name="connsiteX2" fmla="*/ 6298163 w 6298163"/>
              <a:gd name="connsiteY2" fmla="*/ 345232 h 345232"/>
              <a:gd name="connsiteX3" fmla="*/ 0 w 6298163"/>
              <a:gd name="connsiteY3" fmla="*/ 345232 h 345232"/>
              <a:gd name="connsiteX0" fmla="*/ 0 w 6298163"/>
              <a:gd name="connsiteY0" fmla="*/ 313289 h 313289"/>
              <a:gd name="connsiteX1" fmla="*/ 5738327 w 6298163"/>
              <a:gd name="connsiteY1" fmla="*/ 0 h 313289"/>
              <a:gd name="connsiteX2" fmla="*/ 6298163 w 6298163"/>
              <a:gd name="connsiteY2" fmla="*/ 313289 h 313289"/>
              <a:gd name="connsiteX3" fmla="*/ 0 w 6298163"/>
              <a:gd name="connsiteY3" fmla="*/ 313289 h 313289"/>
              <a:gd name="connsiteX0" fmla="*/ 0 w 6298163"/>
              <a:gd name="connsiteY0" fmla="*/ 313289 h 313289"/>
              <a:gd name="connsiteX1" fmla="*/ 3065235 w 6298163"/>
              <a:gd name="connsiteY1" fmla="*/ 151205 h 313289"/>
              <a:gd name="connsiteX2" fmla="*/ 5738327 w 6298163"/>
              <a:gd name="connsiteY2" fmla="*/ 0 h 313289"/>
              <a:gd name="connsiteX3" fmla="*/ 6298163 w 6298163"/>
              <a:gd name="connsiteY3" fmla="*/ 313289 h 313289"/>
              <a:gd name="connsiteX4" fmla="*/ 0 w 6298163"/>
              <a:gd name="connsiteY4" fmla="*/ 313289 h 313289"/>
              <a:gd name="connsiteX0" fmla="*/ 0 w 6298163"/>
              <a:gd name="connsiteY0" fmla="*/ 313289 h 313289"/>
              <a:gd name="connsiteX1" fmla="*/ 1292419 w 6298163"/>
              <a:gd name="connsiteY1" fmla="*/ 93709 h 313289"/>
              <a:gd name="connsiteX2" fmla="*/ 5738327 w 6298163"/>
              <a:gd name="connsiteY2" fmla="*/ 0 h 313289"/>
              <a:gd name="connsiteX3" fmla="*/ 6298163 w 6298163"/>
              <a:gd name="connsiteY3" fmla="*/ 313289 h 313289"/>
              <a:gd name="connsiteX4" fmla="*/ 0 w 6298163"/>
              <a:gd name="connsiteY4" fmla="*/ 313289 h 313289"/>
              <a:gd name="connsiteX0" fmla="*/ 0 w 6298163"/>
              <a:gd name="connsiteY0" fmla="*/ 306901 h 306901"/>
              <a:gd name="connsiteX1" fmla="*/ 1292419 w 6298163"/>
              <a:gd name="connsiteY1" fmla="*/ 87321 h 306901"/>
              <a:gd name="connsiteX2" fmla="*/ 6102221 w 6298163"/>
              <a:gd name="connsiteY2" fmla="*/ 0 h 306901"/>
              <a:gd name="connsiteX3" fmla="*/ 6298163 w 6298163"/>
              <a:gd name="connsiteY3" fmla="*/ 306901 h 306901"/>
              <a:gd name="connsiteX4" fmla="*/ 0 w 6298163"/>
              <a:gd name="connsiteY4" fmla="*/ 306901 h 306901"/>
              <a:gd name="connsiteX0" fmla="*/ 0 w 8266922"/>
              <a:gd name="connsiteY0" fmla="*/ 306901 h 306901"/>
              <a:gd name="connsiteX1" fmla="*/ 3261178 w 8266922"/>
              <a:gd name="connsiteY1" fmla="*/ 87321 h 306901"/>
              <a:gd name="connsiteX2" fmla="*/ 8070980 w 8266922"/>
              <a:gd name="connsiteY2" fmla="*/ 0 h 306901"/>
              <a:gd name="connsiteX3" fmla="*/ 8266922 w 8266922"/>
              <a:gd name="connsiteY3" fmla="*/ 306901 h 306901"/>
              <a:gd name="connsiteX4" fmla="*/ 0 w 8266922"/>
              <a:gd name="connsiteY4" fmla="*/ 306901 h 306901"/>
              <a:gd name="connsiteX0" fmla="*/ 0 w 8266922"/>
              <a:gd name="connsiteY0" fmla="*/ 306901 h 306901"/>
              <a:gd name="connsiteX1" fmla="*/ 2661103 w 8266922"/>
              <a:gd name="connsiteY1" fmla="*/ 48192 h 306901"/>
              <a:gd name="connsiteX2" fmla="*/ 8070980 w 8266922"/>
              <a:gd name="connsiteY2" fmla="*/ 0 h 306901"/>
              <a:gd name="connsiteX3" fmla="*/ 8266922 w 8266922"/>
              <a:gd name="connsiteY3" fmla="*/ 306901 h 306901"/>
              <a:gd name="connsiteX4" fmla="*/ 0 w 8266922"/>
              <a:gd name="connsiteY4" fmla="*/ 306901 h 306901"/>
              <a:gd name="connsiteX0" fmla="*/ 0 w 8266922"/>
              <a:gd name="connsiteY0" fmla="*/ 261250 h 261250"/>
              <a:gd name="connsiteX1" fmla="*/ 2661103 w 8266922"/>
              <a:gd name="connsiteY1" fmla="*/ 2541 h 261250"/>
              <a:gd name="connsiteX2" fmla="*/ 5280155 w 8266922"/>
              <a:gd name="connsiteY2" fmla="*/ 0 h 261250"/>
              <a:gd name="connsiteX3" fmla="*/ 8266922 w 8266922"/>
              <a:gd name="connsiteY3" fmla="*/ 261250 h 261250"/>
              <a:gd name="connsiteX4" fmla="*/ 0 w 8266922"/>
              <a:gd name="connsiteY4" fmla="*/ 261250 h 261250"/>
              <a:gd name="connsiteX0" fmla="*/ 0 w 8266922"/>
              <a:gd name="connsiteY0" fmla="*/ 261250 h 261250"/>
              <a:gd name="connsiteX1" fmla="*/ 2213428 w 8266922"/>
              <a:gd name="connsiteY1" fmla="*/ 106885 h 261250"/>
              <a:gd name="connsiteX2" fmla="*/ 5280155 w 8266922"/>
              <a:gd name="connsiteY2" fmla="*/ 0 h 261250"/>
              <a:gd name="connsiteX3" fmla="*/ 8266922 w 8266922"/>
              <a:gd name="connsiteY3" fmla="*/ 261250 h 261250"/>
              <a:gd name="connsiteX4" fmla="*/ 0 w 8266922"/>
              <a:gd name="connsiteY4" fmla="*/ 261250 h 261250"/>
              <a:gd name="connsiteX0" fmla="*/ 0 w 8266922"/>
              <a:gd name="connsiteY0" fmla="*/ 261250 h 261250"/>
              <a:gd name="connsiteX1" fmla="*/ 5280155 w 8266922"/>
              <a:gd name="connsiteY1" fmla="*/ 0 h 261250"/>
              <a:gd name="connsiteX2" fmla="*/ 8266922 w 8266922"/>
              <a:gd name="connsiteY2" fmla="*/ 261250 h 261250"/>
              <a:gd name="connsiteX3" fmla="*/ 0 w 8266922"/>
              <a:gd name="connsiteY3" fmla="*/ 261250 h 261250"/>
              <a:gd name="connsiteX0" fmla="*/ 0 w 8266922"/>
              <a:gd name="connsiteY0" fmla="*/ 215599 h 215599"/>
              <a:gd name="connsiteX1" fmla="*/ 4051430 w 8266922"/>
              <a:gd name="connsiteY1" fmla="*/ 0 h 215599"/>
              <a:gd name="connsiteX2" fmla="*/ 8266922 w 8266922"/>
              <a:gd name="connsiteY2" fmla="*/ 215599 h 215599"/>
              <a:gd name="connsiteX3" fmla="*/ 0 w 8266922"/>
              <a:gd name="connsiteY3" fmla="*/ 215599 h 215599"/>
              <a:gd name="connsiteX0" fmla="*/ 0 w 8266922"/>
              <a:gd name="connsiteY0" fmla="*/ 176470 h 176470"/>
              <a:gd name="connsiteX1" fmla="*/ 1527305 w 8266922"/>
              <a:gd name="connsiteY1" fmla="*/ 0 h 176470"/>
              <a:gd name="connsiteX2" fmla="*/ 8266922 w 8266922"/>
              <a:gd name="connsiteY2" fmla="*/ 176470 h 176470"/>
              <a:gd name="connsiteX3" fmla="*/ 0 w 8266922"/>
              <a:gd name="connsiteY3" fmla="*/ 176470 h 176470"/>
              <a:gd name="connsiteX0" fmla="*/ 0 w 8266922"/>
              <a:gd name="connsiteY0" fmla="*/ 182992 h 182992"/>
              <a:gd name="connsiteX1" fmla="*/ 3460880 w 8266922"/>
              <a:gd name="connsiteY1" fmla="*/ 0 h 182992"/>
              <a:gd name="connsiteX2" fmla="*/ 8266922 w 8266922"/>
              <a:gd name="connsiteY2" fmla="*/ 182992 h 182992"/>
              <a:gd name="connsiteX3" fmla="*/ 0 w 8266922"/>
              <a:gd name="connsiteY3" fmla="*/ 182992 h 182992"/>
              <a:gd name="connsiteX0" fmla="*/ 0 w 6314297"/>
              <a:gd name="connsiteY0" fmla="*/ 176470 h 182992"/>
              <a:gd name="connsiteX1" fmla="*/ 1508255 w 6314297"/>
              <a:gd name="connsiteY1" fmla="*/ 0 h 182992"/>
              <a:gd name="connsiteX2" fmla="*/ 6314297 w 6314297"/>
              <a:gd name="connsiteY2" fmla="*/ 182992 h 182992"/>
              <a:gd name="connsiteX3" fmla="*/ 0 w 6314297"/>
              <a:gd name="connsiteY3" fmla="*/ 176470 h 182992"/>
              <a:gd name="connsiteX0" fmla="*/ 0 w 6314297"/>
              <a:gd name="connsiteY0" fmla="*/ 235164 h 241686"/>
              <a:gd name="connsiteX1" fmla="*/ 159233 w 6314297"/>
              <a:gd name="connsiteY1" fmla="*/ 0 h 241686"/>
              <a:gd name="connsiteX2" fmla="*/ 6314297 w 6314297"/>
              <a:gd name="connsiteY2" fmla="*/ 241686 h 241686"/>
              <a:gd name="connsiteX3" fmla="*/ 0 w 6314297"/>
              <a:gd name="connsiteY3" fmla="*/ 235164 h 241686"/>
              <a:gd name="connsiteX0" fmla="*/ 0 w 4491618"/>
              <a:gd name="connsiteY0" fmla="*/ 235164 h 235164"/>
              <a:gd name="connsiteX1" fmla="*/ 159233 w 4491618"/>
              <a:gd name="connsiteY1" fmla="*/ 0 h 235164"/>
              <a:gd name="connsiteX2" fmla="*/ 4491618 w 4491618"/>
              <a:gd name="connsiteY2" fmla="*/ 235164 h 235164"/>
              <a:gd name="connsiteX3" fmla="*/ 0 w 4491618"/>
              <a:gd name="connsiteY3" fmla="*/ 235164 h 235164"/>
              <a:gd name="connsiteX0" fmla="*/ 0 w 4861636"/>
              <a:gd name="connsiteY0" fmla="*/ 235164 h 235164"/>
              <a:gd name="connsiteX1" fmla="*/ 159233 w 4861636"/>
              <a:gd name="connsiteY1" fmla="*/ 0 h 235164"/>
              <a:gd name="connsiteX2" fmla="*/ 4861636 w 4861636"/>
              <a:gd name="connsiteY2" fmla="*/ 107395 h 235164"/>
              <a:gd name="connsiteX3" fmla="*/ 0 w 4861636"/>
              <a:gd name="connsiteY3" fmla="*/ 235164 h 235164"/>
              <a:gd name="connsiteX0" fmla="*/ 0 w 4861636"/>
              <a:gd name="connsiteY0" fmla="*/ 235164 h 235164"/>
              <a:gd name="connsiteX1" fmla="*/ 159233 w 4861636"/>
              <a:gd name="connsiteY1" fmla="*/ 0 h 235164"/>
              <a:gd name="connsiteX2" fmla="*/ 4861636 w 4861636"/>
              <a:gd name="connsiteY2" fmla="*/ 107395 h 235164"/>
              <a:gd name="connsiteX3" fmla="*/ 2883787 w 4861636"/>
              <a:gd name="connsiteY3" fmla="*/ 149874 h 235164"/>
              <a:gd name="connsiteX4" fmla="*/ 0 w 4861636"/>
              <a:gd name="connsiteY4" fmla="*/ 235164 h 235164"/>
              <a:gd name="connsiteX0" fmla="*/ 0 w 5456290"/>
              <a:gd name="connsiteY0" fmla="*/ 235164 h 252089"/>
              <a:gd name="connsiteX1" fmla="*/ 159233 w 5456290"/>
              <a:gd name="connsiteY1" fmla="*/ 0 h 252089"/>
              <a:gd name="connsiteX2" fmla="*/ 4861636 w 5456290"/>
              <a:gd name="connsiteY2" fmla="*/ 107395 h 252089"/>
              <a:gd name="connsiteX3" fmla="*/ 5456290 w 5456290"/>
              <a:gd name="connsiteY3" fmla="*/ 252089 h 252089"/>
              <a:gd name="connsiteX4" fmla="*/ 0 w 5456290"/>
              <a:gd name="connsiteY4" fmla="*/ 235164 h 252089"/>
              <a:gd name="connsiteX0" fmla="*/ 0 w 5456290"/>
              <a:gd name="connsiteY0" fmla="*/ 249149 h 266074"/>
              <a:gd name="connsiteX1" fmla="*/ 159233 w 5456290"/>
              <a:gd name="connsiteY1" fmla="*/ 13985 h 266074"/>
              <a:gd name="connsiteX2" fmla="*/ 4636341 w 5456290"/>
              <a:gd name="connsiteY2" fmla="*/ 0 h 266074"/>
              <a:gd name="connsiteX3" fmla="*/ 5456290 w 5456290"/>
              <a:gd name="connsiteY3" fmla="*/ 266074 h 266074"/>
              <a:gd name="connsiteX4" fmla="*/ 0 w 5456290"/>
              <a:gd name="connsiteY4" fmla="*/ 249149 h 266074"/>
              <a:gd name="connsiteX0" fmla="*/ 0 w 5462171"/>
              <a:gd name="connsiteY0" fmla="*/ 268121 h 268121"/>
              <a:gd name="connsiteX1" fmla="*/ 165114 w 5462171"/>
              <a:gd name="connsiteY1" fmla="*/ 13985 h 268121"/>
              <a:gd name="connsiteX2" fmla="*/ 4642222 w 5462171"/>
              <a:gd name="connsiteY2" fmla="*/ 0 h 268121"/>
              <a:gd name="connsiteX3" fmla="*/ 5462171 w 5462171"/>
              <a:gd name="connsiteY3" fmla="*/ 266074 h 268121"/>
              <a:gd name="connsiteX4" fmla="*/ 0 w 5462171"/>
              <a:gd name="connsiteY4" fmla="*/ 268121 h 268121"/>
              <a:gd name="connsiteX0" fmla="*/ 0 w 5462171"/>
              <a:gd name="connsiteY0" fmla="*/ 261599 h 266074"/>
              <a:gd name="connsiteX1" fmla="*/ 165114 w 5462171"/>
              <a:gd name="connsiteY1" fmla="*/ 13985 h 266074"/>
              <a:gd name="connsiteX2" fmla="*/ 4642222 w 5462171"/>
              <a:gd name="connsiteY2" fmla="*/ 0 h 266074"/>
              <a:gd name="connsiteX3" fmla="*/ 5462171 w 5462171"/>
              <a:gd name="connsiteY3" fmla="*/ 266074 h 266074"/>
              <a:gd name="connsiteX4" fmla="*/ 0 w 5462171"/>
              <a:gd name="connsiteY4" fmla="*/ 261599 h 266074"/>
              <a:gd name="connsiteX0" fmla="*/ 0 w 5462171"/>
              <a:gd name="connsiteY0" fmla="*/ 247614 h 252089"/>
              <a:gd name="connsiteX1" fmla="*/ 165114 w 5462171"/>
              <a:gd name="connsiteY1" fmla="*/ 0 h 252089"/>
              <a:gd name="connsiteX2" fmla="*/ 4633125 w 5462171"/>
              <a:gd name="connsiteY2" fmla="*/ 2319 h 252089"/>
              <a:gd name="connsiteX3" fmla="*/ 5462171 w 5462171"/>
              <a:gd name="connsiteY3" fmla="*/ 252089 h 252089"/>
              <a:gd name="connsiteX4" fmla="*/ 0 w 5462171"/>
              <a:gd name="connsiteY4" fmla="*/ 247614 h 252089"/>
              <a:gd name="connsiteX0" fmla="*/ 0 w 5474301"/>
              <a:gd name="connsiteY0" fmla="*/ 247614 h 247614"/>
              <a:gd name="connsiteX1" fmla="*/ 165114 w 5474301"/>
              <a:gd name="connsiteY1" fmla="*/ 0 h 247614"/>
              <a:gd name="connsiteX2" fmla="*/ 4633125 w 5474301"/>
              <a:gd name="connsiteY2" fmla="*/ 2319 h 247614"/>
              <a:gd name="connsiteX3" fmla="*/ 5474301 w 5474301"/>
              <a:gd name="connsiteY3" fmla="*/ 245567 h 247614"/>
              <a:gd name="connsiteX4" fmla="*/ 0 w 5474301"/>
              <a:gd name="connsiteY4" fmla="*/ 247614 h 247614"/>
              <a:gd name="connsiteX0" fmla="*/ 0 w 5474301"/>
              <a:gd name="connsiteY0" fmla="*/ 245295 h 245295"/>
              <a:gd name="connsiteX1" fmla="*/ 165114 w 5474301"/>
              <a:gd name="connsiteY1" fmla="*/ 49853 h 245295"/>
              <a:gd name="connsiteX2" fmla="*/ 4633125 w 5474301"/>
              <a:gd name="connsiteY2" fmla="*/ 0 h 245295"/>
              <a:gd name="connsiteX3" fmla="*/ 5474301 w 5474301"/>
              <a:gd name="connsiteY3" fmla="*/ 243248 h 245295"/>
              <a:gd name="connsiteX4" fmla="*/ 0 w 5474301"/>
              <a:gd name="connsiteY4" fmla="*/ 245295 h 245295"/>
              <a:gd name="connsiteX0" fmla="*/ 0 w 5474301"/>
              <a:gd name="connsiteY0" fmla="*/ 245295 h 245295"/>
              <a:gd name="connsiteX1" fmla="*/ 98400 w 5474301"/>
              <a:gd name="connsiteY1" fmla="*/ 56375 h 245295"/>
              <a:gd name="connsiteX2" fmla="*/ 4633125 w 5474301"/>
              <a:gd name="connsiteY2" fmla="*/ 0 h 245295"/>
              <a:gd name="connsiteX3" fmla="*/ 5474301 w 5474301"/>
              <a:gd name="connsiteY3" fmla="*/ 243248 h 245295"/>
              <a:gd name="connsiteX4" fmla="*/ 0 w 5474301"/>
              <a:gd name="connsiteY4" fmla="*/ 245295 h 245295"/>
              <a:gd name="connsiteX0" fmla="*/ 0 w 5474301"/>
              <a:gd name="connsiteY0" fmla="*/ 351957 h 351957"/>
              <a:gd name="connsiteX1" fmla="*/ 162082 w 5474301"/>
              <a:gd name="connsiteY1" fmla="*/ 0 h 351957"/>
              <a:gd name="connsiteX2" fmla="*/ 4633125 w 5474301"/>
              <a:gd name="connsiteY2" fmla="*/ 106662 h 351957"/>
              <a:gd name="connsiteX3" fmla="*/ 5474301 w 5474301"/>
              <a:gd name="connsiteY3" fmla="*/ 349910 h 351957"/>
              <a:gd name="connsiteX4" fmla="*/ 0 w 5474301"/>
              <a:gd name="connsiteY4" fmla="*/ 351957 h 351957"/>
              <a:gd name="connsiteX0" fmla="*/ 0 w 5474301"/>
              <a:gd name="connsiteY0" fmla="*/ 245295 h 245295"/>
              <a:gd name="connsiteX1" fmla="*/ 83238 w 5474301"/>
              <a:gd name="connsiteY1" fmla="*/ 59637 h 245295"/>
              <a:gd name="connsiteX2" fmla="*/ 4633125 w 5474301"/>
              <a:gd name="connsiteY2" fmla="*/ 0 h 245295"/>
              <a:gd name="connsiteX3" fmla="*/ 5474301 w 5474301"/>
              <a:gd name="connsiteY3" fmla="*/ 243248 h 245295"/>
              <a:gd name="connsiteX4" fmla="*/ 0 w 5474301"/>
              <a:gd name="connsiteY4" fmla="*/ 245295 h 245295"/>
              <a:gd name="connsiteX0" fmla="*/ 0 w 5474301"/>
              <a:gd name="connsiteY0" fmla="*/ 245295 h 245295"/>
              <a:gd name="connsiteX1" fmla="*/ 89303 w 5474301"/>
              <a:gd name="connsiteY1" fmla="*/ 59637 h 245295"/>
              <a:gd name="connsiteX2" fmla="*/ 4633125 w 5474301"/>
              <a:gd name="connsiteY2" fmla="*/ 0 h 245295"/>
              <a:gd name="connsiteX3" fmla="*/ 5474301 w 5474301"/>
              <a:gd name="connsiteY3" fmla="*/ 243248 h 245295"/>
              <a:gd name="connsiteX4" fmla="*/ 0 w 5474301"/>
              <a:gd name="connsiteY4" fmla="*/ 245295 h 245295"/>
              <a:gd name="connsiteX0" fmla="*/ 0 w 6701267"/>
              <a:gd name="connsiteY0" fmla="*/ 943096 h 943096"/>
              <a:gd name="connsiteX1" fmla="*/ 89303 w 6701267"/>
              <a:gd name="connsiteY1" fmla="*/ 757438 h 943096"/>
              <a:gd name="connsiteX2" fmla="*/ 6701267 w 6701267"/>
              <a:gd name="connsiteY2" fmla="*/ 0 h 943096"/>
              <a:gd name="connsiteX3" fmla="*/ 5474301 w 6701267"/>
              <a:gd name="connsiteY3" fmla="*/ 941049 h 943096"/>
              <a:gd name="connsiteX4" fmla="*/ 0 w 6701267"/>
              <a:gd name="connsiteY4" fmla="*/ 943096 h 943096"/>
              <a:gd name="connsiteX0" fmla="*/ 0 w 6701267"/>
              <a:gd name="connsiteY0" fmla="*/ 943096 h 943096"/>
              <a:gd name="connsiteX1" fmla="*/ 89303 w 6701267"/>
              <a:gd name="connsiteY1" fmla="*/ 711787 h 943096"/>
              <a:gd name="connsiteX2" fmla="*/ 6701267 w 6701267"/>
              <a:gd name="connsiteY2" fmla="*/ 0 h 943096"/>
              <a:gd name="connsiteX3" fmla="*/ 5474301 w 6701267"/>
              <a:gd name="connsiteY3" fmla="*/ 941049 h 943096"/>
              <a:gd name="connsiteX4" fmla="*/ 0 w 6701267"/>
              <a:gd name="connsiteY4" fmla="*/ 943096 h 943096"/>
              <a:gd name="connsiteX0" fmla="*/ 0 w 6622423"/>
              <a:gd name="connsiteY0" fmla="*/ 969182 h 969182"/>
              <a:gd name="connsiteX1" fmla="*/ 10459 w 6622423"/>
              <a:gd name="connsiteY1" fmla="*/ 711787 h 969182"/>
              <a:gd name="connsiteX2" fmla="*/ 6622423 w 6622423"/>
              <a:gd name="connsiteY2" fmla="*/ 0 h 969182"/>
              <a:gd name="connsiteX3" fmla="*/ 5395457 w 6622423"/>
              <a:gd name="connsiteY3" fmla="*/ 941049 h 969182"/>
              <a:gd name="connsiteX4" fmla="*/ 0 w 6622423"/>
              <a:gd name="connsiteY4" fmla="*/ 969182 h 969182"/>
              <a:gd name="connsiteX0" fmla="*/ 0 w 6626638"/>
              <a:gd name="connsiteY0" fmla="*/ 969182 h 969182"/>
              <a:gd name="connsiteX1" fmla="*/ 10459 w 6626638"/>
              <a:gd name="connsiteY1" fmla="*/ 711787 h 969182"/>
              <a:gd name="connsiteX2" fmla="*/ 6622423 w 6626638"/>
              <a:gd name="connsiteY2" fmla="*/ 0 h 969182"/>
              <a:gd name="connsiteX3" fmla="*/ 6626638 w 6626638"/>
              <a:gd name="connsiteY3" fmla="*/ 934527 h 969182"/>
              <a:gd name="connsiteX4" fmla="*/ 0 w 6626638"/>
              <a:gd name="connsiteY4" fmla="*/ 969182 h 969182"/>
              <a:gd name="connsiteX0" fmla="*/ 0 w 6618551"/>
              <a:gd name="connsiteY0" fmla="*/ 1760459 h 1760459"/>
              <a:gd name="connsiteX1" fmla="*/ 2372 w 6618551"/>
              <a:gd name="connsiteY1" fmla="*/ 711787 h 1760459"/>
              <a:gd name="connsiteX2" fmla="*/ 6614336 w 6618551"/>
              <a:gd name="connsiteY2" fmla="*/ 0 h 1760459"/>
              <a:gd name="connsiteX3" fmla="*/ 6618551 w 6618551"/>
              <a:gd name="connsiteY3" fmla="*/ 934527 h 1760459"/>
              <a:gd name="connsiteX4" fmla="*/ 0 w 6618551"/>
              <a:gd name="connsiteY4" fmla="*/ 1760459 h 1760459"/>
              <a:gd name="connsiteX0" fmla="*/ 0 w 6618551"/>
              <a:gd name="connsiteY0" fmla="*/ 1760459 h 1760459"/>
              <a:gd name="connsiteX1" fmla="*/ 2372 w 6618551"/>
              <a:gd name="connsiteY1" fmla="*/ 711787 h 1760459"/>
              <a:gd name="connsiteX2" fmla="*/ 6614336 w 6618551"/>
              <a:gd name="connsiteY2" fmla="*/ 0 h 1760459"/>
              <a:gd name="connsiteX3" fmla="*/ 6618551 w 6618551"/>
              <a:gd name="connsiteY3" fmla="*/ 1708413 h 1760459"/>
              <a:gd name="connsiteX4" fmla="*/ 0 w 6618551"/>
              <a:gd name="connsiteY4" fmla="*/ 1760459 h 17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8551" h="1760459">
                <a:moveTo>
                  <a:pt x="0" y="1760459"/>
                </a:moveTo>
                <a:cubicBezTo>
                  <a:pt x="791" y="1410902"/>
                  <a:pt x="1581" y="1061344"/>
                  <a:pt x="2372" y="711787"/>
                </a:cubicBezTo>
                <a:lnTo>
                  <a:pt x="6614336" y="0"/>
                </a:lnTo>
                <a:lnTo>
                  <a:pt x="6618551" y="1708413"/>
                </a:lnTo>
                <a:lnTo>
                  <a:pt x="0" y="17604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106" tIns="35552" rIns="71106" bIns="35552"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D134686-E8A9-4919-B747-728C94C0F1C2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210625" y="3528174"/>
            <a:ext cx="8646038" cy="1259726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0624" y="2843213"/>
            <a:ext cx="6593401" cy="51695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5477" y="377744"/>
            <a:ext cx="2267993" cy="75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0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trenner_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6552537" y="125852"/>
            <a:ext cx="2520026" cy="1008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6426521" y="125852"/>
            <a:ext cx="2646042" cy="1008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 userDrawn="1"/>
        </p:nvSpPr>
        <p:spPr>
          <a:xfrm>
            <a:off x="210625" y="168699"/>
            <a:ext cx="8645720" cy="2746850"/>
          </a:xfrm>
          <a:custGeom>
            <a:avLst/>
            <a:gdLst>
              <a:gd name="connsiteX0" fmla="*/ 0 w 10075026"/>
              <a:gd name="connsiteY0" fmla="*/ 2294313 h 4106487"/>
              <a:gd name="connsiteX1" fmla="*/ 8313 w 10075026"/>
              <a:gd name="connsiteY1" fmla="*/ 4106487 h 4106487"/>
              <a:gd name="connsiteX2" fmla="*/ 10075026 w 10075026"/>
              <a:gd name="connsiteY2" fmla="*/ 3142211 h 4106487"/>
              <a:gd name="connsiteX3" fmla="*/ 10075026 w 10075026"/>
              <a:gd name="connsiteY3" fmla="*/ 0 h 4106487"/>
              <a:gd name="connsiteX4" fmla="*/ 7456516 w 10075026"/>
              <a:gd name="connsiteY4" fmla="*/ 0 h 4106487"/>
              <a:gd name="connsiteX5" fmla="*/ 4114800 w 10075026"/>
              <a:gd name="connsiteY5" fmla="*/ 3050771 h 4106487"/>
              <a:gd name="connsiteX6" fmla="*/ 0 w 10075026"/>
              <a:gd name="connsiteY6" fmla="*/ 2294313 h 4106487"/>
              <a:gd name="connsiteX0" fmla="*/ 10737 w 10066713"/>
              <a:gd name="connsiteY0" fmla="*/ 2298123 h 4106487"/>
              <a:gd name="connsiteX1" fmla="*/ 0 w 10066713"/>
              <a:gd name="connsiteY1" fmla="*/ 4106487 h 4106487"/>
              <a:gd name="connsiteX2" fmla="*/ 10066713 w 10066713"/>
              <a:gd name="connsiteY2" fmla="*/ 3142211 h 4106487"/>
              <a:gd name="connsiteX3" fmla="*/ 10066713 w 10066713"/>
              <a:gd name="connsiteY3" fmla="*/ 0 h 4106487"/>
              <a:gd name="connsiteX4" fmla="*/ 7448203 w 10066713"/>
              <a:gd name="connsiteY4" fmla="*/ 0 h 4106487"/>
              <a:gd name="connsiteX5" fmla="*/ 4106487 w 10066713"/>
              <a:gd name="connsiteY5" fmla="*/ 3050771 h 4106487"/>
              <a:gd name="connsiteX6" fmla="*/ 10737 w 10066713"/>
              <a:gd name="connsiteY6" fmla="*/ 2298123 h 4106487"/>
              <a:gd name="connsiteX0" fmla="*/ 0 w 10055976"/>
              <a:gd name="connsiteY0" fmla="*/ 2298123 h 4116012"/>
              <a:gd name="connsiteX1" fmla="*/ 2598 w 10055976"/>
              <a:gd name="connsiteY1" fmla="*/ 4116012 h 4116012"/>
              <a:gd name="connsiteX2" fmla="*/ 10055976 w 10055976"/>
              <a:gd name="connsiteY2" fmla="*/ 3142211 h 4116012"/>
              <a:gd name="connsiteX3" fmla="*/ 10055976 w 10055976"/>
              <a:gd name="connsiteY3" fmla="*/ 0 h 4116012"/>
              <a:gd name="connsiteX4" fmla="*/ 7437466 w 10055976"/>
              <a:gd name="connsiteY4" fmla="*/ 0 h 4116012"/>
              <a:gd name="connsiteX5" fmla="*/ 4095750 w 10055976"/>
              <a:gd name="connsiteY5" fmla="*/ 3050771 h 4116012"/>
              <a:gd name="connsiteX6" fmla="*/ 0 w 10055976"/>
              <a:gd name="connsiteY6" fmla="*/ 2298123 h 4116012"/>
              <a:gd name="connsiteX0" fmla="*/ 0 w 10065501"/>
              <a:gd name="connsiteY0" fmla="*/ 2298123 h 4116012"/>
              <a:gd name="connsiteX1" fmla="*/ 2598 w 10065501"/>
              <a:gd name="connsiteY1" fmla="*/ 4116012 h 4116012"/>
              <a:gd name="connsiteX2" fmla="*/ 10065501 w 10065501"/>
              <a:gd name="connsiteY2" fmla="*/ 3142211 h 4116012"/>
              <a:gd name="connsiteX3" fmla="*/ 10055976 w 10065501"/>
              <a:gd name="connsiteY3" fmla="*/ 0 h 4116012"/>
              <a:gd name="connsiteX4" fmla="*/ 7437466 w 10065501"/>
              <a:gd name="connsiteY4" fmla="*/ 0 h 4116012"/>
              <a:gd name="connsiteX5" fmla="*/ 4095750 w 10065501"/>
              <a:gd name="connsiteY5" fmla="*/ 3050771 h 4116012"/>
              <a:gd name="connsiteX6" fmla="*/ 0 w 10065501"/>
              <a:gd name="connsiteY6" fmla="*/ 2298123 h 4116012"/>
              <a:gd name="connsiteX0" fmla="*/ 0 w 10065501"/>
              <a:gd name="connsiteY0" fmla="*/ 2298123 h 4116012"/>
              <a:gd name="connsiteX1" fmla="*/ 2598 w 10065501"/>
              <a:gd name="connsiteY1" fmla="*/ 4116012 h 4116012"/>
              <a:gd name="connsiteX2" fmla="*/ 10065501 w 10065501"/>
              <a:gd name="connsiteY2" fmla="*/ 3144116 h 4116012"/>
              <a:gd name="connsiteX3" fmla="*/ 10055976 w 10065501"/>
              <a:gd name="connsiteY3" fmla="*/ 0 h 4116012"/>
              <a:gd name="connsiteX4" fmla="*/ 7437466 w 10065501"/>
              <a:gd name="connsiteY4" fmla="*/ 0 h 4116012"/>
              <a:gd name="connsiteX5" fmla="*/ 4095750 w 10065501"/>
              <a:gd name="connsiteY5" fmla="*/ 3050771 h 4116012"/>
              <a:gd name="connsiteX6" fmla="*/ 0 w 10065501"/>
              <a:gd name="connsiteY6" fmla="*/ 2298123 h 4116012"/>
              <a:gd name="connsiteX0" fmla="*/ 0 w 10065501"/>
              <a:gd name="connsiteY0" fmla="*/ 2298123 h 4116012"/>
              <a:gd name="connsiteX1" fmla="*/ 2598 w 10065501"/>
              <a:gd name="connsiteY1" fmla="*/ 4116012 h 4116012"/>
              <a:gd name="connsiteX2" fmla="*/ 10065501 w 10065501"/>
              <a:gd name="connsiteY2" fmla="*/ 3144116 h 4116012"/>
              <a:gd name="connsiteX3" fmla="*/ 10065501 w 10065501"/>
              <a:gd name="connsiteY3" fmla="*/ 13335 h 4116012"/>
              <a:gd name="connsiteX4" fmla="*/ 7437466 w 10065501"/>
              <a:gd name="connsiteY4" fmla="*/ 0 h 4116012"/>
              <a:gd name="connsiteX5" fmla="*/ 4095750 w 10065501"/>
              <a:gd name="connsiteY5" fmla="*/ 3050771 h 4116012"/>
              <a:gd name="connsiteX6" fmla="*/ 0 w 10065501"/>
              <a:gd name="connsiteY6" fmla="*/ 2298123 h 4116012"/>
              <a:gd name="connsiteX0" fmla="*/ 0 w 10065501"/>
              <a:gd name="connsiteY0" fmla="*/ 2284788 h 4102677"/>
              <a:gd name="connsiteX1" fmla="*/ 2598 w 10065501"/>
              <a:gd name="connsiteY1" fmla="*/ 4102677 h 4102677"/>
              <a:gd name="connsiteX2" fmla="*/ 10065501 w 10065501"/>
              <a:gd name="connsiteY2" fmla="*/ 3130781 h 4102677"/>
              <a:gd name="connsiteX3" fmla="*/ 10065501 w 10065501"/>
              <a:gd name="connsiteY3" fmla="*/ 0 h 4102677"/>
              <a:gd name="connsiteX4" fmla="*/ 7424131 w 10065501"/>
              <a:gd name="connsiteY4" fmla="*/ 0 h 4102677"/>
              <a:gd name="connsiteX5" fmla="*/ 4095750 w 10065501"/>
              <a:gd name="connsiteY5" fmla="*/ 3037436 h 4102677"/>
              <a:gd name="connsiteX6" fmla="*/ 0 w 10065501"/>
              <a:gd name="connsiteY6" fmla="*/ 2284788 h 4102677"/>
              <a:gd name="connsiteX0" fmla="*/ 0 w 10065501"/>
              <a:gd name="connsiteY0" fmla="*/ 2284788 h 4102677"/>
              <a:gd name="connsiteX1" fmla="*/ 2598 w 10065501"/>
              <a:gd name="connsiteY1" fmla="*/ 4102677 h 4102677"/>
              <a:gd name="connsiteX2" fmla="*/ 10065501 w 10065501"/>
              <a:gd name="connsiteY2" fmla="*/ 3130781 h 4102677"/>
              <a:gd name="connsiteX3" fmla="*/ 10065501 w 10065501"/>
              <a:gd name="connsiteY3" fmla="*/ 0 h 4102677"/>
              <a:gd name="connsiteX4" fmla="*/ 7424131 w 10065501"/>
              <a:gd name="connsiteY4" fmla="*/ 0 h 4102677"/>
              <a:gd name="connsiteX5" fmla="*/ 4093845 w 10065501"/>
              <a:gd name="connsiteY5" fmla="*/ 3056486 h 4102677"/>
              <a:gd name="connsiteX6" fmla="*/ 0 w 10065501"/>
              <a:gd name="connsiteY6" fmla="*/ 2284788 h 4102677"/>
              <a:gd name="connsiteX0" fmla="*/ 0 w 10065501"/>
              <a:gd name="connsiteY0" fmla="*/ 2284788 h 4105058"/>
              <a:gd name="connsiteX1" fmla="*/ 219 w 10065501"/>
              <a:gd name="connsiteY1" fmla="*/ 4105058 h 4105058"/>
              <a:gd name="connsiteX2" fmla="*/ 10065501 w 10065501"/>
              <a:gd name="connsiteY2" fmla="*/ 3130781 h 4105058"/>
              <a:gd name="connsiteX3" fmla="*/ 10065501 w 10065501"/>
              <a:gd name="connsiteY3" fmla="*/ 0 h 4105058"/>
              <a:gd name="connsiteX4" fmla="*/ 7424131 w 10065501"/>
              <a:gd name="connsiteY4" fmla="*/ 0 h 4105058"/>
              <a:gd name="connsiteX5" fmla="*/ 4093845 w 10065501"/>
              <a:gd name="connsiteY5" fmla="*/ 3056486 h 4105058"/>
              <a:gd name="connsiteX6" fmla="*/ 0 w 10065501"/>
              <a:gd name="connsiteY6" fmla="*/ 2284788 h 4105058"/>
              <a:gd name="connsiteX0" fmla="*/ 306781 w 10372282"/>
              <a:gd name="connsiteY0" fmla="*/ 2486195 h 4306465"/>
              <a:gd name="connsiteX1" fmla="*/ 307000 w 10372282"/>
              <a:gd name="connsiteY1" fmla="*/ 4306465 h 4306465"/>
              <a:gd name="connsiteX2" fmla="*/ 10372282 w 10372282"/>
              <a:gd name="connsiteY2" fmla="*/ 3332188 h 4306465"/>
              <a:gd name="connsiteX3" fmla="*/ 10372282 w 10372282"/>
              <a:gd name="connsiteY3" fmla="*/ 201407 h 4306465"/>
              <a:gd name="connsiteX4" fmla="*/ 7730912 w 10372282"/>
              <a:gd name="connsiteY4" fmla="*/ 201407 h 4306465"/>
              <a:gd name="connsiteX5" fmla="*/ 0 w 10372282"/>
              <a:gd name="connsiteY5" fmla="*/ 0 h 4306465"/>
              <a:gd name="connsiteX6" fmla="*/ 306781 w 10372282"/>
              <a:gd name="connsiteY6" fmla="*/ 2486195 h 4306465"/>
              <a:gd name="connsiteX0" fmla="*/ 229 w 10065730"/>
              <a:gd name="connsiteY0" fmla="*/ 2289007 h 4109277"/>
              <a:gd name="connsiteX1" fmla="*/ 448 w 10065730"/>
              <a:gd name="connsiteY1" fmla="*/ 4109277 h 4109277"/>
              <a:gd name="connsiteX2" fmla="*/ 10065730 w 10065730"/>
              <a:gd name="connsiteY2" fmla="*/ 3135000 h 4109277"/>
              <a:gd name="connsiteX3" fmla="*/ 10065730 w 10065730"/>
              <a:gd name="connsiteY3" fmla="*/ 4219 h 4109277"/>
              <a:gd name="connsiteX4" fmla="*/ 7424360 w 10065730"/>
              <a:gd name="connsiteY4" fmla="*/ 4219 h 4109277"/>
              <a:gd name="connsiteX5" fmla="*/ 0 w 10065730"/>
              <a:gd name="connsiteY5" fmla="*/ 0 h 4109277"/>
              <a:gd name="connsiteX6" fmla="*/ 229 w 10065730"/>
              <a:gd name="connsiteY6" fmla="*/ 2289007 h 4109277"/>
              <a:gd name="connsiteX0" fmla="*/ 229 w 10065730"/>
              <a:gd name="connsiteY0" fmla="*/ 2289007 h 4117850"/>
              <a:gd name="connsiteX1" fmla="*/ 448 w 10065730"/>
              <a:gd name="connsiteY1" fmla="*/ 4117850 h 4117850"/>
              <a:gd name="connsiteX2" fmla="*/ 10065730 w 10065730"/>
              <a:gd name="connsiteY2" fmla="*/ 3135000 h 4117850"/>
              <a:gd name="connsiteX3" fmla="*/ 10065730 w 10065730"/>
              <a:gd name="connsiteY3" fmla="*/ 4219 h 4117850"/>
              <a:gd name="connsiteX4" fmla="*/ 7424360 w 10065730"/>
              <a:gd name="connsiteY4" fmla="*/ 4219 h 4117850"/>
              <a:gd name="connsiteX5" fmla="*/ 0 w 10065730"/>
              <a:gd name="connsiteY5" fmla="*/ 0 h 4117850"/>
              <a:gd name="connsiteX6" fmla="*/ 229 w 10065730"/>
              <a:gd name="connsiteY6" fmla="*/ 2289007 h 4117850"/>
              <a:gd name="connsiteX0" fmla="*/ 44534 w 10110035"/>
              <a:gd name="connsiteY0" fmla="*/ 2289007 h 4117850"/>
              <a:gd name="connsiteX1" fmla="*/ 0 w 10110035"/>
              <a:gd name="connsiteY1" fmla="*/ 4117850 h 4117850"/>
              <a:gd name="connsiteX2" fmla="*/ 10110035 w 10110035"/>
              <a:gd name="connsiteY2" fmla="*/ 3135000 h 4117850"/>
              <a:gd name="connsiteX3" fmla="*/ 10110035 w 10110035"/>
              <a:gd name="connsiteY3" fmla="*/ 4219 h 4117850"/>
              <a:gd name="connsiteX4" fmla="*/ 7468665 w 10110035"/>
              <a:gd name="connsiteY4" fmla="*/ 4219 h 4117850"/>
              <a:gd name="connsiteX5" fmla="*/ 44305 w 10110035"/>
              <a:gd name="connsiteY5" fmla="*/ 0 h 4117850"/>
              <a:gd name="connsiteX6" fmla="*/ 44534 w 10110035"/>
              <a:gd name="connsiteY6" fmla="*/ 2289007 h 4117850"/>
              <a:gd name="connsiteX0" fmla="*/ 44982 w 10110483"/>
              <a:gd name="connsiteY0" fmla="*/ 2284789 h 4113632"/>
              <a:gd name="connsiteX1" fmla="*/ 448 w 10110483"/>
              <a:gd name="connsiteY1" fmla="*/ 4113632 h 4113632"/>
              <a:gd name="connsiteX2" fmla="*/ 10110483 w 10110483"/>
              <a:gd name="connsiteY2" fmla="*/ 3130782 h 4113632"/>
              <a:gd name="connsiteX3" fmla="*/ 10110483 w 10110483"/>
              <a:gd name="connsiteY3" fmla="*/ 1 h 4113632"/>
              <a:gd name="connsiteX4" fmla="*/ 7469113 w 10110483"/>
              <a:gd name="connsiteY4" fmla="*/ 1 h 4113632"/>
              <a:gd name="connsiteX5" fmla="*/ 0 w 10110483"/>
              <a:gd name="connsiteY5" fmla="*/ 1498 h 4113632"/>
              <a:gd name="connsiteX6" fmla="*/ 44982 w 10110483"/>
              <a:gd name="connsiteY6" fmla="*/ 2284789 h 4113632"/>
              <a:gd name="connsiteX0" fmla="*/ 230 w 10110483"/>
              <a:gd name="connsiteY0" fmla="*/ 2284788 h 4113630"/>
              <a:gd name="connsiteX1" fmla="*/ 448 w 10110483"/>
              <a:gd name="connsiteY1" fmla="*/ 4113630 h 4113630"/>
              <a:gd name="connsiteX2" fmla="*/ 10110483 w 10110483"/>
              <a:gd name="connsiteY2" fmla="*/ 3130780 h 4113630"/>
              <a:gd name="connsiteX3" fmla="*/ 10110483 w 10110483"/>
              <a:gd name="connsiteY3" fmla="*/ -1 h 4113630"/>
              <a:gd name="connsiteX4" fmla="*/ 7469113 w 10110483"/>
              <a:gd name="connsiteY4" fmla="*/ -1 h 4113630"/>
              <a:gd name="connsiteX5" fmla="*/ 0 w 10110483"/>
              <a:gd name="connsiteY5" fmla="*/ 1496 h 4113630"/>
              <a:gd name="connsiteX6" fmla="*/ 230 w 10110483"/>
              <a:gd name="connsiteY6" fmla="*/ 2284788 h 4113630"/>
              <a:gd name="connsiteX0" fmla="*/ 2468 w 10112721"/>
              <a:gd name="connsiteY0" fmla="*/ 2291866 h 4120708"/>
              <a:gd name="connsiteX1" fmla="*/ 2686 w 10112721"/>
              <a:gd name="connsiteY1" fmla="*/ 4120708 h 4120708"/>
              <a:gd name="connsiteX2" fmla="*/ 10112721 w 10112721"/>
              <a:gd name="connsiteY2" fmla="*/ 3137858 h 4120708"/>
              <a:gd name="connsiteX3" fmla="*/ 10112721 w 10112721"/>
              <a:gd name="connsiteY3" fmla="*/ 7077 h 4120708"/>
              <a:gd name="connsiteX4" fmla="*/ 7471351 w 10112721"/>
              <a:gd name="connsiteY4" fmla="*/ 7077 h 4120708"/>
              <a:gd name="connsiteX5" fmla="*/ 0 w 10112721"/>
              <a:gd name="connsiteY5" fmla="*/ 0 h 4120708"/>
              <a:gd name="connsiteX6" fmla="*/ 2468 w 10112721"/>
              <a:gd name="connsiteY6" fmla="*/ 2291866 h 4120708"/>
              <a:gd name="connsiteX0" fmla="*/ 2468 w 10155236"/>
              <a:gd name="connsiteY0" fmla="*/ 2291866 h 4120708"/>
              <a:gd name="connsiteX1" fmla="*/ 2686 w 10155236"/>
              <a:gd name="connsiteY1" fmla="*/ 4120708 h 4120708"/>
              <a:gd name="connsiteX2" fmla="*/ 10112721 w 10155236"/>
              <a:gd name="connsiteY2" fmla="*/ 3137858 h 4120708"/>
              <a:gd name="connsiteX3" fmla="*/ 10155236 w 10155236"/>
              <a:gd name="connsiteY3" fmla="*/ 1362 h 4120708"/>
              <a:gd name="connsiteX4" fmla="*/ 7471351 w 10155236"/>
              <a:gd name="connsiteY4" fmla="*/ 7077 h 4120708"/>
              <a:gd name="connsiteX5" fmla="*/ 0 w 10155236"/>
              <a:gd name="connsiteY5" fmla="*/ 0 h 4120708"/>
              <a:gd name="connsiteX6" fmla="*/ 2468 w 10155236"/>
              <a:gd name="connsiteY6" fmla="*/ 2291866 h 4120708"/>
              <a:gd name="connsiteX0" fmla="*/ 2468 w 10155236"/>
              <a:gd name="connsiteY0" fmla="*/ 2291866 h 4120708"/>
              <a:gd name="connsiteX1" fmla="*/ 2686 w 10155236"/>
              <a:gd name="connsiteY1" fmla="*/ 4120708 h 4120708"/>
              <a:gd name="connsiteX2" fmla="*/ 10112721 w 10155236"/>
              <a:gd name="connsiteY2" fmla="*/ 3137858 h 4120708"/>
              <a:gd name="connsiteX3" fmla="*/ 10155236 w 10155236"/>
              <a:gd name="connsiteY3" fmla="*/ 1362 h 4120708"/>
              <a:gd name="connsiteX4" fmla="*/ 7471351 w 10155236"/>
              <a:gd name="connsiteY4" fmla="*/ 4220 h 4120708"/>
              <a:gd name="connsiteX5" fmla="*/ 0 w 10155236"/>
              <a:gd name="connsiteY5" fmla="*/ 0 h 4120708"/>
              <a:gd name="connsiteX6" fmla="*/ 2468 w 10155236"/>
              <a:gd name="connsiteY6" fmla="*/ 2291866 h 4120708"/>
              <a:gd name="connsiteX0" fmla="*/ 2468 w 10155236"/>
              <a:gd name="connsiteY0" fmla="*/ 2291866 h 4120708"/>
              <a:gd name="connsiteX1" fmla="*/ 2686 w 10155236"/>
              <a:gd name="connsiteY1" fmla="*/ 4120708 h 4120708"/>
              <a:gd name="connsiteX2" fmla="*/ 10155236 w 10155236"/>
              <a:gd name="connsiteY2" fmla="*/ 3129285 h 4120708"/>
              <a:gd name="connsiteX3" fmla="*/ 10155236 w 10155236"/>
              <a:gd name="connsiteY3" fmla="*/ 1362 h 4120708"/>
              <a:gd name="connsiteX4" fmla="*/ 7471351 w 10155236"/>
              <a:gd name="connsiteY4" fmla="*/ 4220 h 4120708"/>
              <a:gd name="connsiteX5" fmla="*/ 0 w 10155236"/>
              <a:gd name="connsiteY5" fmla="*/ 0 h 4120708"/>
              <a:gd name="connsiteX6" fmla="*/ 2468 w 10155236"/>
              <a:gd name="connsiteY6" fmla="*/ 2291866 h 4120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55236" h="4120708">
                <a:moveTo>
                  <a:pt x="2468" y="2291866"/>
                </a:moveTo>
                <a:cubicBezTo>
                  <a:pt x="2541" y="2901480"/>
                  <a:pt x="2613" y="3511094"/>
                  <a:pt x="2686" y="4120708"/>
                </a:cubicBezTo>
                <a:lnTo>
                  <a:pt x="10155236" y="3129285"/>
                </a:lnTo>
                <a:lnTo>
                  <a:pt x="10155236" y="1362"/>
                </a:lnTo>
                <a:lnTo>
                  <a:pt x="7471351" y="4220"/>
                </a:lnTo>
                <a:lnTo>
                  <a:pt x="0" y="0"/>
                </a:lnTo>
                <a:cubicBezTo>
                  <a:pt x="76" y="763002"/>
                  <a:pt x="2392" y="1528864"/>
                  <a:pt x="2468" y="2291866"/>
                </a:cubicBezTo>
                <a:close/>
              </a:path>
            </a:pathLst>
          </a:cu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106" tIns="35552" rIns="71106" bIns="35552" rtlCol="0" anchor="ctr"/>
          <a:lstStyle/>
          <a:p>
            <a:pPr algn="ctr"/>
            <a:endParaRPr lang="de-DE" dirty="0"/>
          </a:p>
        </p:txBody>
      </p:sp>
      <p:sp>
        <p:nvSpPr>
          <p:cNvPr id="19" name="Freihandform 18"/>
          <p:cNvSpPr/>
          <p:nvPr userDrawn="1"/>
        </p:nvSpPr>
        <p:spPr>
          <a:xfrm>
            <a:off x="0" y="2161630"/>
            <a:ext cx="8908871" cy="1713981"/>
          </a:xfrm>
          <a:custGeom>
            <a:avLst/>
            <a:gdLst>
              <a:gd name="connsiteX0" fmla="*/ 0 w 6298163"/>
              <a:gd name="connsiteY0" fmla="*/ 345232 h 345232"/>
              <a:gd name="connsiteX1" fmla="*/ 1828800 w 6298163"/>
              <a:gd name="connsiteY1" fmla="*/ 0 h 345232"/>
              <a:gd name="connsiteX2" fmla="*/ 6298163 w 6298163"/>
              <a:gd name="connsiteY2" fmla="*/ 345232 h 345232"/>
              <a:gd name="connsiteX3" fmla="*/ 0 w 6298163"/>
              <a:gd name="connsiteY3" fmla="*/ 345232 h 345232"/>
              <a:gd name="connsiteX0" fmla="*/ 0 w 6298163"/>
              <a:gd name="connsiteY0" fmla="*/ 313289 h 313289"/>
              <a:gd name="connsiteX1" fmla="*/ 5738327 w 6298163"/>
              <a:gd name="connsiteY1" fmla="*/ 0 h 313289"/>
              <a:gd name="connsiteX2" fmla="*/ 6298163 w 6298163"/>
              <a:gd name="connsiteY2" fmla="*/ 313289 h 313289"/>
              <a:gd name="connsiteX3" fmla="*/ 0 w 6298163"/>
              <a:gd name="connsiteY3" fmla="*/ 313289 h 313289"/>
              <a:gd name="connsiteX0" fmla="*/ 0 w 6298163"/>
              <a:gd name="connsiteY0" fmla="*/ 313289 h 313289"/>
              <a:gd name="connsiteX1" fmla="*/ 3065235 w 6298163"/>
              <a:gd name="connsiteY1" fmla="*/ 151205 h 313289"/>
              <a:gd name="connsiteX2" fmla="*/ 5738327 w 6298163"/>
              <a:gd name="connsiteY2" fmla="*/ 0 h 313289"/>
              <a:gd name="connsiteX3" fmla="*/ 6298163 w 6298163"/>
              <a:gd name="connsiteY3" fmla="*/ 313289 h 313289"/>
              <a:gd name="connsiteX4" fmla="*/ 0 w 6298163"/>
              <a:gd name="connsiteY4" fmla="*/ 313289 h 313289"/>
              <a:gd name="connsiteX0" fmla="*/ 0 w 6298163"/>
              <a:gd name="connsiteY0" fmla="*/ 313289 h 313289"/>
              <a:gd name="connsiteX1" fmla="*/ 1292419 w 6298163"/>
              <a:gd name="connsiteY1" fmla="*/ 93709 h 313289"/>
              <a:gd name="connsiteX2" fmla="*/ 5738327 w 6298163"/>
              <a:gd name="connsiteY2" fmla="*/ 0 h 313289"/>
              <a:gd name="connsiteX3" fmla="*/ 6298163 w 6298163"/>
              <a:gd name="connsiteY3" fmla="*/ 313289 h 313289"/>
              <a:gd name="connsiteX4" fmla="*/ 0 w 6298163"/>
              <a:gd name="connsiteY4" fmla="*/ 313289 h 313289"/>
              <a:gd name="connsiteX0" fmla="*/ 0 w 6298163"/>
              <a:gd name="connsiteY0" fmla="*/ 306901 h 306901"/>
              <a:gd name="connsiteX1" fmla="*/ 1292419 w 6298163"/>
              <a:gd name="connsiteY1" fmla="*/ 87321 h 306901"/>
              <a:gd name="connsiteX2" fmla="*/ 6102221 w 6298163"/>
              <a:gd name="connsiteY2" fmla="*/ 0 h 306901"/>
              <a:gd name="connsiteX3" fmla="*/ 6298163 w 6298163"/>
              <a:gd name="connsiteY3" fmla="*/ 306901 h 306901"/>
              <a:gd name="connsiteX4" fmla="*/ 0 w 6298163"/>
              <a:gd name="connsiteY4" fmla="*/ 306901 h 306901"/>
              <a:gd name="connsiteX0" fmla="*/ 0 w 8266922"/>
              <a:gd name="connsiteY0" fmla="*/ 306901 h 306901"/>
              <a:gd name="connsiteX1" fmla="*/ 3261178 w 8266922"/>
              <a:gd name="connsiteY1" fmla="*/ 87321 h 306901"/>
              <a:gd name="connsiteX2" fmla="*/ 8070980 w 8266922"/>
              <a:gd name="connsiteY2" fmla="*/ 0 h 306901"/>
              <a:gd name="connsiteX3" fmla="*/ 8266922 w 8266922"/>
              <a:gd name="connsiteY3" fmla="*/ 306901 h 306901"/>
              <a:gd name="connsiteX4" fmla="*/ 0 w 8266922"/>
              <a:gd name="connsiteY4" fmla="*/ 306901 h 306901"/>
              <a:gd name="connsiteX0" fmla="*/ 0 w 8266922"/>
              <a:gd name="connsiteY0" fmla="*/ 306901 h 306901"/>
              <a:gd name="connsiteX1" fmla="*/ 2661103 w 8266922"/>
              <a:gd name="connsiteY1" fmla="*/ 48192 h 306901"/>
              <a:gd name="connsiteX2" fmla="*/ 8070980 w 8266922"/>
              <a:gd name="connsiteY2" fmla="*/ 0 h 306901"/>
              <a:gd name="connsiteX3" fmla="*/ 8266922 w 8266922"/>
              <a:gd name="connsiteY3" fmla="*/ 306901 h 306901"/>
              <a:gd name="connsiteX4" fmla="*/ 0 w 8266922"/>
              <a:gd name="connsiteY4" fmla="*/ 306901 h 306901"/>
              <a:gd name="connsiteX0" fmla="*/ 0 w 8266922"/>
              <a:gd name="connsiteY0" fmla="*/ 261250 h 261250"/>
              <a:gd name="connsiteX1" fmla="*/ 2661103 w 8266922"/>
              <a:gd name="connsiteY1" fmla="*/ 2541 h 261250"/>
              <a:gd name="connsiteX2" fmla="*/ 5280155 w 8266922"/>
              <a:gd name="connsiteY2" fmla="*/ 0 h 261250"/>
              <a:gd name="connsiteX3" fmla="*/ 8266922 w 8266922"/>
              <a:gd name="connsiteY3" fmla="*/ 261250 h 261250"/>
              <a:gd name="connsiteX4" fmla="*/ 0 w 8266922"/>
              <a:gd name="connsiteY4" fmla="*/ 261250 h 261250"/>
              <a:gd name="connsiteX0" fmla="*/ 0 w 8266922"/>
              <a:gd name="connsiteY0" fmla="*/ 261250 h 261250"/>
              <a:gd name="connsiteX1" fmla="*/ 2213428 w 8266922"/>
              <a:gd name="connsiteY1" fmla="*/ 106885 h 261250"/>
              <a:gd name="connsiteX2" fmla="*/ 5280155 w 8266922"/>
              <a:gd name="connsiteY2" fmla="*/ 0 h 261250"/>
              <a:gd name="connsiteX3" fmla="*/ 8266922 w 8266922"/>
              <a:gd name="connsiteY3" fmla="*/ 261250 h 261250"/>
              <a:gd name="connsiteX4" fmla="*/ 0 w 8266922"/>
              <a:gd name="connsiteY4" fmla="*/ 261250 h 261250"/>
              <a:gd name="connsiteX0" fmla="*/ 0 w 8266922"/>
              <a:gd name="connsiteY0" fmla="*/ 261250 h 261250"/>
              <a:gd name="connsiteX1" fmla="*/ 5280155 w 8266922"/>
              <a:gd name="connsiteY1" fmla="*/ 0 h 261250"/>
              <a:gd name="connsiteX2" fmla="*/ 8266922 w 8266922"/>
              <a:gd name="connsiteY2" fmla="*/ 261250 h 261250"/>
              <a:gd name="connsiteX3" fmla="*/ 0 w 8266922"/>
              <a:gd name="connsiteY3" fmla="*/ 261250 h 261250"/>
              <a:gd name="connsiteX0" fmla="*/ 0 w 8266922"/>
              <a:gd name="connsiteY0" fmla="*/ 215599 h 215599"/>
              <a:gd name="connsiteX1" fmla="*/ 4051430 w 8266922"/>
              <a:gd name="connsiteY1" fmla="*/ 0 h 215599"/>
              <a:gd name="connsiteX2" fmla="*/ 8266922 w 8266922"/>
              <a:gd name="connsiteY2" fmla="*/ 215599 h 215599"/>
              <a:gd name="connsiteX3" fmla="*/ 0 w 8266922"/>
              <a:gd name="connsiteY3" fmla="*/ 215599 h 215599"/>
              <a:gd name="connsiteX0" fmla="*/ 0 w 8266922"/>
              <a:gd name="connsiteY0" fmla="*/ 176470 h 176470"/>
              <a:gd name="connsiteX1" fmla="*/ 1527305 w 8266922"/>
              <a:gd name="connsiteY1" fmla="*/ 0 h 176470"/>
              <a:gd name="connsiteX2" fmla="*/ 8266922 w 8266922"/>
              <a:gd name="connsiteY2" fmla="*/ 176470 h 176470"/>
              <a:gd name="connsiteX3" fmla="*/ 0 w 8266922"/>
              <a:gd name="connsiteY3" fmla="*/ 176470 h 176470"/>
              <a:gd name="connsiteX0" fmla="*/ 0 w 8266922"/>
              <a:gd name="connsiteY0" fmla="*/ 182992 h 182992"/>
              <a:gd name="connsiteX1" fmla="*/ 3460880 w 8266922"/>
              <a:gd name="connsiteY1" fmla="*/ 0 h 182992"/>
              <a:gd name="connsiteX2" fmla="*/ 8266922 w 8266922"/>
              <a:gd name="connsiteY2" fmla="*/ 182992 h 182992"/>
              <a:gd name="connsiteX3" fmla="*/ 0 w 8266922"/>
              <a:gd name="connsiteY3" fmla="*/ 182992 h 182992"/>
              <a:gd name="connsiteX0" fmla="*/ 0 w 6314297"/>
              <a:gd name="connsiteY0" fmla="*/ 176470 h 182992"/>
              <a:gd name="connsiteX1" fmla="*/ 1508255 w 6314297"/>
              <a:gd name="connsiteY1" fmla="*/ 0 h 182992"/>
              <a:gd name="connsiteX2" fmla="*/ 6314297 w 6314297"/>
              <a:gd name="connsiteY2" fmla="*/ 182992 h 182992"/>
              <a:gd name="connsiteX3" fmla="*/ 0 w 6314297"/>
              <a:gd name="connsiteY3" fmla="*/ 176470 h 182992"/>
              <a:gd name="connsiteX0" fmla="*/ 0 w 6314297"/>
              <a:gd name="connsiteY0" fmla="*/ 235164 h 241686"/>
              <a:gd name="connsiteX1" fmla="*/ 159233 w 6314297"/>
              <a:gd name="connsiteY1" fmla="*/ 0 h 241686"/>
              <a:gd name="connsiteX2" fmla="*/ 6314297 w 6314297"/>
              <a:gd name="connsiteY2" fmla="*/ 241686 h 241686"/>
              <a:gd name="connsiteX3" fmla="*/ 0 w 6314297"/>
              <a:gd name="connsiteY3" fmla="*/ 235164 h 241686"/>
              <a:gd name="connsiteX0" fmla="*/ 0 w 4491618"/>
              <a:gd name="connsiteY0" fmla="*/ 235164 h 235164"/>
              <a:gd name="connsiteX1" fmla="*/ 159233 w 4491618"/>
              <a:gd name="connsiteY1" fmla="*/ 0 h 235164"/>
              <a:gd name="connsiteX2" fmla="*/ 4491618 w 4491618"/>
              <a:gd name="connsiteY2" fmla="*/ 235164 h 235164"/>
              <a:gd name="connsiteX3" fmla="*/ 0 w 4491618"/>
              <a:gd name="connsiteY3" fmla="*/ 235164 h 235164"/>
              <a:gd name="connsiteX0" fmla="*/ 0 w 4861636"/>
              <a:gd name="connsiteY0" fmla="*/ 235164 h 235164"/>
              <a:gd name="connsiteX1" fmla="*/ 159233 w 4861636"/>
              <a:gd name="connsiteY1" fmla="*/ 0 h 235164"/>
              <a:gd name="connsiteX2" fmla="*/ 4861636 w 4861636"/>
              <a:gd name="connsiteY2" fmla="*/ 107395 h 235164"/>
              <a:gd name="connsiteX3" fmla="*/ 0 w 4861636"/>
              <a:gd name="connsiteY3" fmla="*/ 235164 h 235164"/>
              <a:gd name="connsiteX0" fmla="*/ 0 w 4861636"/>
              <a:gd name="connsiteY0" fmla="*/ 235164 h 235164"/>
              <a:gd name="connsiteX1" fmla="*/ 159233 w 4861636"/>
              <a:gd name="connsiteY1" fmla="*/ 0 h 235164"/>
              <a:gd name="connsiteX2" fmla="*/ 4861636 w 4861636"/>
              <a:gd name="connsiteY2" fmla="*/ 107395 h 235164"/>
              <a:gd name="connsiteX3" fmla="*/ 2883787 w 4861636"/>
              <a:gd name="connsiteY3" fmla="*/ 149874 h 235164"/>
              <a:gd name="connsiteX4" fmla="*/ 0 w 4861636"/>
              <a:gd name="connsiteY4" fmla="*/ 235164 h 235164"/>
              <a:gd name="connsiteX0" fmla="*/ 0 w 5456290"/>
              <a:gd name="connsiteY0" fmla="*/ 235164 h 252089"/>
              <a:gd name="connsiteX1" fmla="*/ 159233 w 5456290"/>
              <a:gd name="connsiteY1" fmla="*/ 0 h 252089"/>
              <a:gd name="connsiteX2" fmla="*/ 4861636 w 5456290"/>
              <a:gd name="connsiteY2" fmla="*/ 107395 h 252089"/>
              <a:gd name="connsiteX3" fmla="*/ 5456290 w 5456290"/>
              <a:gd name="connsiteY3" fmla="*/ 252089 h 252089"/>
              <a:gd name="connsiteX4" fmla="*/ 0 w 5456290"/>
              <a:gd name="connsiteY4" fmla="*/ 235164 h 252089"/>
              <a:gd name="connsiteX0" fmla="*/ 0 w 5456290"/>
              <a:gd name="connsiteY0" fmla="*/ 249149 h 266074"/>
              <a:gd name="connsiteX1" fmla="*/ 159233 w 5456290"/>
              <a:gd name="connsiteY1" fmla="*/ 13985 h 266074"/>
              <a:gd name="connsiteX2" fmla="*/ 4636341 w 5456290"/>
              <a:gd name="connsiteY2" fmla="*/ 0 h 266074"/>
              <a:gd name="connsiteX3" fmla="*/ 5456290 w 5456290"/>
              <a:gd name="connsiteY3" fmla="*/ 266074 h 266074"/>
              <a:gd name="connsiteX4" fmla="*/ 0 w 5456290"/>
              <a:gd name="connsiteY4" fmla="*/ 249149 h 266074"/>
              <a:gd name="connsiteX0" fmla="*/ 0 w 5462171"/>
              <a:gd name="connsiteY0" fmla="*/ 268121 h 268121"/>
              <a:gd name="connsiteX1" fmla="*/ 165114 w 5462171"/>
              <a:gd name="connsiteY1" fmla="*/ 13985 h 268121"/>
              <a:gd name="connsiteX2" fmla="*/ 4642222 w 5462171"/>
              <a:gd name="connsiteY2" fmla="*/ 0 h 268121"/>
              <a:gd name="connsiteX3" fmla="*/ 5462171 w 5462171"/>
              <a:gd name="connsiteY3" fmla="*/ 266074 h 268121"/>
              <a:gd name="connsiteX4" fmla="*/ 0 w 5462171"/>
              <a:gd name="connsiteY4" fmla="*/ 268121 h 268121"/>
              <a:gd name="connsiteX0" fmla="*/ 0 w 5462171"/>
              <a:gd name="connsiteY0" fmla="*/ 261599 h 266074"/>
              <a:gd name="connsiteX1" fmla="*/ 165114 w 5462171"/>
              <a:gd name="connsiteY1" fmla="*/ 13985 h 266074"/>
              <a:gd name="connsiteX2" fmla="*/ 4642222 w 5462171"/>
              <a:gd name="connsiteY2" fmla="*/ 0 h 266074"/>
              <a:gd name="connsiteX3" fmla="*/ 5462171 w 5462171"/>
              <a:gd name="connsiteY3" fmla="*/ 266074 h 266074"/>
              <a:gd name="connsiteX4" fmla="*/ 0 w 5462171"/>
              <a:gd name="connsiteY4" fmla="*/ 261599 h 266074"/>
              <a:gd name="connsiteX0" fmla="*/ 0 w 5462171"/>
              <a:gd name="connsiteY0" fmla="*/ 247614 h 252089"/>
              <a:gd name="connsiteX1" fmla="*/ 165114 w 5462171"/>
              <a:gd name="connsiteY1" fmla="*/ 0 h 252089"/>
              <a:gd name="connsiteX2" fmla="*/ 4633125 w 5462171"/>
              <a:gd name="connsiteY2" fmla="*/ 2319 h 252089"/>
              <a:gd name="connsiteX3" fmla="*/ 5462171 w 5462171"/>
              <a:gd name="connsiteY3" fmla="*/ 252089 h 252089"/>
              <a:gd name="connsiteX4" fmla="*/ 0 w 5462171"/>
              <a:gd name="connsiteY4" fmla="*/ 247614 h 252089"/>
              <a:gd name="connsiteX0" fmla="*/ 0 w 5474301"/>
              <a:gd name="connsiteY0" fmla="*/ 247614 h 247614"/>
              <a:gd name="connsiteX1" fmla="*/ 165114 w 5474301"/>
              <a:gd name="connsiteY1" fmla="*/ 0 h 247614"/>
              <a:gd name="connsiteX2" fmla="*/ 4633125 w 5474301"/>
              <a:gd name="connsiteY2" fmla="*/ 2319 h 247614"/>
              <a:gd name="connsiteX3" fmla="*/ 5474301 w 5474301"/>
              <a:gd name="connsiteY3" fmla="*/ 245567 h 247614"/>
              <a:gd name="connsiteX4" fmla="*/ 0 w 5474301"/>
              <a:gd name="connsiteY4" fmla="*/ 247614 h 247614"/>
              <a:gd name="connsiteX0" fmla="*/ 0 w 5474301"/>
              <a:gd name="connsiteY0" fmla="*/ 245295 h 245295"/>
              <a:gd name="connsiteX1" fmla="*/ 165114 w 5474301"/>
              <a:gd name="connsiteY1" fmla="*/ 49853 h 245295"/>
              <a:gd name="connsiteX2" fmla="*/ 4633125 w 5474301"/>
              <a:gd name="connsiteY2" fmla="*/ 0 h 245295"/>
              <a:gd name="connsiteX3" fmla="*/ 5474301 w 5474301"/>
              <a:gd name="connsiteY3" fmla="*/ 243248 h 245295"/>
              <a:gd name="connsiteX4" fmla="*/ 0 w 5474301"/>
              <a:gd name="connsiteY4" fmla="*/ 245295 h 245295"/>
              <a:gd name="connsiteX0" fmla="*/ 0 w 5474301"/>
              <a:gd name="connsiteY0" fmla="*/ 245295 h 245295"/>
              <a:gd name="connsiteX1" fmla="*/ 98400 w 5474301"/>
              <a:gd name="connsiteY1" fmla="*/ 56375 h 245295"/>
              <a:gd name="connsiteX2" fmla="*/ 4633125 w 5474301"/>
              <a:gd name="connsiteY2" fmla="*/ 0 h 245295"/>
              <a:gd name="connsiteX3" fmla="*/ 5474301 w 5474301"/>
              <a:gd name="connsiteY3" fmla="*/ 243248 h 245295"/>
              <a:gd name="connsiteX4" fmla="*/ 0 w 5474301"/>
              <a:gd name="connsiteY4" fmla="*/ 245295 h 245295"/>
              <a:gd name="connsiteX0" fmla="*/ 0 w 5474301"/>
              <a:gd name="connsiteY0" fmla="*/ 351957 h 351957"/>
              <a:gd name="connsiteX1" fmla="*/ 162082 w 5474301"/>
              <a:gd name="connsiteY1" fmla="*/ 0 h 351957"/>
              <a:gd name="connsiteX2" fmla="*/ 4633125 w 5474301"/>
              <a:gd name="connsiteY2" fmla="*/ 106662 h 351957"/>
              <a:gd name="connsiteX3" fmla="*/ 5474301 w 5474301"/>
              <a:gd name="connsiteY3" fmla="*/ 349910 h 351957"/>
              <a:gd name="connsiteX4" fmla="*/ 0 w 5474301"/>
              <a:gd name="connsiteY4" fmla="*/ 351957 h 351957"/>
              <a:gd name="connsiteX0" fmla="*/ 0 w 5474301"/>
              <a:gd name="connsiteY0" fmla="*/ 245295 h 245295"/>
              <a:gd name="connsiteX1" fmla="*/ 83238 w 5474301"/>
              <a:gd name="connsiteY1" fmla="*/ 59637 h 245295"/>
              <a:gd name="connsiteX2" fmla="*/ 4633125 w 5474301"/>
              <a:gd name="connsiteY2" fmla="*/ 0 h 245295"/>
              <a:gd name="connsiteX3" fmla="*/ 5474301 w 5474301"/>
              <a:gd name="connsiteY3" fmla="*/ 243248 h 245295"/>
              <a:gd name="connsiteX4" fmla="*/ 0 w 5474301"/>
              <a:gd name="connsiteY4" fmla="*/ 245295 h 245295"/>
              <a:gd name="connsiteX0" fmla="*/ 0 w 5474301"/>
              <a:gd name="connsiteY0" fmla="*/ 245295 h 245295"/>
              <a:gd name="connsiteX1" fmla="*/ 89303 w 5474301"/>
              <a:gd name="connsiteY1" fmla="*/ 59637 h 245295"/>
              <a:gd name="connsiteX2" fmla="*/ 4633125 w 5474301"/>
              <a:gd name="connsiteY2" fmla="*/ 0 h 245295"/>
              <a:gd name="connsiteX3" fmla="*/ 5474301 w 5474301"/>
              <a:gd name="connsiteY3" fmla="*/ 243248 h 245295"/>
              <a:gd name="connsiteX4" fmla="*/ 0 w 5474301"/>
              <a:gd name="connsiteY4" fmla="*/ 245295 h 245295"/>
              <a:gd name="connsiteX0" fmla="*/ 0 w 6701267"/>
              <a:gd name="connsiteY0" fmla="*/ 943096 h 943096"/>
              <a:gd name="connsiteX1" fmla="*/ 89303 w 6701267"/>
              <a:gd name="connsiteY1" fmla="*/ 757438 h 943096"/>
              <a:gd name="connsiteX2" fmla="*/ 6701267 w 6701267"/>
              <a:gd name="connsiteY2" fmla="*/ 0 h 943096"/>
              <a:gd name="connsiteX3" fmla="*/ 5474301 w 6701267"/>
              <a:gd name="connsiteY3" fmla="*/ 941049 h 943096"/>
              <a:gd name="connsiteX4" fmla="*/ 0 w 6701267"/>
              <a:gd name="connsiteY4" fmla="*/ 943096 h 943096"/>
              <a:gd name="connsiteX0" fmla="*/ 0 w 6701267"/>
              <a:gd name="connsiteY0" fmla="*/ 943096 h 943096"/>
              <a:gd name="connsiteX1" fmla="*/ 89303 w 6701267"/>
              <a:gd name="connsiteY1" fmla="*/ 711787 h 943096"/>
              <a:gd name="connsiteX2" fmla="*/ 6701267 w 6701267"/>
              <a:gd name="connsiteY2" fmla="*/ 0 h 943096"/>
              <a:gd name="connsiteX3" fmla="*/ 5474301 w 6701267"/>
              <a:gd name="connsiteY3" fmla="*/ 941049 h 943096"/>
              <a:gd name="connsiteX4" fmla="*/ 0 w 6701267"/>
              <a:gd name="connsiteY4" fmla="*/ 943096 h 943096"/>
              <a:gd name="connsiteX0" fmla="*/ 0 w 6622423"/>
              <a:gd name="connsiteY0" fmla="*/ 969182 h 969182"/>
              <a:gd name="connsiteX1" fmla="*/ 10459 w 6622423"/>
              <a:gd name="connsiteY1" fmla="*/ 711787 h 969182"/>
              <a:gd name="connsiteX2" fmla="*/ 6622423 w 6622423"/>
              <a:gd name="connsiteY2" fmla="*/ 0 h 969182"/>
              <a:gd name="connsiteX3" fmla="*/ 5395457 w 6622423"/>
              <a:gd name="connsiteY3" fmla="*/ 941049 h 969182"/>
              <a:gd name="connsiteX4" fmla="*/ 0 w 6622423"/>
              <a:gd name="connsiteY4" fmla="*/ 969182 h 969182"/>
              <a:gd name="connsiteX0" fmla="*/ 0 w 6626638"/>
              <a:gd name="connsiteY0" fmla="*/ 969182 h 969182"/>
              <a:gd name="connsiteX1" fmla="*/ 10459 w 6626638"/>
              <a:gd name="connsiteY1" fmla="*/ 711787 h 969182"/>
              <a:gd name="connsiteX2" fmla="*/ 6622423 w 6626638"/>
              <a:gd name="connsiteY2" fmla="*/ 0 h 969182"/>
              <a:gd name="connsiteX3" fmla="*/ 6626638 w 6626638"/>
              <a:gd name="connsiteY3" fmla="*/ 934527 h 969182"/>
              <a:gd name="connsiteX4" fmla="*/ 0 w 6626638"/>
              <a:gd name="connsiteY4" fmla="*/ 969182 h 969182"/>
              <a:gd name="connsiteX0" fmla="*/ 0 w 6618551"/>
              <a:gd name="connsiteY0" fmla="*/ 1760459 h 1760459"/>
              <a:gd name="connsiteX1" fmla="*/ 2372 w 6618551"/>
              <a:gd name="connsiteY1" fmla="*/ 711787 h 1760459"/>
              <a:gd name="connsiteX2" fmla="*/ 6614336 w 6618551"/>
              <a:gd name="connsiteY2" fmla="*/ 0 h 1760459"/>
              <a:gd name="connsiteX3" fmla="*/ 6618551 w 6618551"/>
              <a:gd name="connsiteY3" fmla="*/ 934527 h 1760459"/>
              <a:gd name="connsiteX4" fmla="*/ 0 w 6618551"/>
              <a:gd name="connsiteY4" fmla="*/ 1760459 h 1760459"/>
              <a:gd name="connsiteX0" fmla="*/ 0 w 6618551"/>
              <a:gd name="connsiteY0" fmla="*/ 1760459 h 1760459"/>
              <a:gd name="connsiteX1" fmla="*/ 2372 w 6618551"/>
              <a:gd name="connsiteY1" fmla="*/ 711787 h 1760459"/>
              <a:gd name="connsiteX2" fmla="*/ 6614336 w 6618551"/>
              <a:gd name="connsiteY2" fmla="*/ 0 h 1760459"/>
              <a:gd name="connsiteX3" fmla="*/ 6618551 w 6618551"/>
              <a:gd name="connsiteY3" fmla="*/ 1708413 h 1760459"/>
              <a:gd name="connsiteX4" fmla="*/ 0 w 6618551"/>
              <a:gd name="connsiteY4" fmla="*/ 1760459 h 17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8551" h="1760459">
                <a:moveTo>
                  <a:pt x="0" y="1760459"/>
                </a:moveTo>
                <a:cubicBezTo>
                  <a:pt x="791" y="1410902"/>
                  <a:pt x="1581" y="1061344"/>
                  <a:pt x="2372" y="711787"/>
                </a:cubicBezTo>
                <a:lnTo>
                  <a:pt x="6614336" y="0"/>
                </a:lnTo>
                <a:lnTo>
                  <a:pt x="6618551" y="1708413"/>
                </a:lnTo>
                <a:lnTo>
                  <a:pt x="0" y="17604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106" tIns="35552" rIns="71106" bIns="35552"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D134686-E8A9-4919-B747-728C94C0F1C2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210624" y="3528174"/>
            <a:ext cx="8642271" cy="1259726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900" y="2843213"/>
            <a:ext cx="6588125" cy="51695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5477" y="377744"/>
            <a:ext cx="2267993" cy="75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4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8316761" y="125852"/>
            <a:ext cx="755802" cy="1008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2" descr="C:\Users\SophieBastl\Desktop\tca_master169-master43-styleguide\tca_keyvisual_02_data_2016_150dpi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5900" y="166688"/>
            <a:ext cx="8636996" cy="274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ihandform 17"/>
          <p:cNvSpPr/>
          <p:nvPr userDrawn="1"/>
        </p:nvSpPr>
        <p:spPr>
          <a:xfrm>
            <a:off x="0" y="2167726"/>
            <a:ext cx="8908871" cy="1713981"/>
          </a:xfrm>
          <a:custGeom>
            <a:avLst/>
            <a:gdLst>
              <a:gd name="connsiteX0" fmla="*/ 0 w 6298163"/>
              <a:gd name="connsiteY0" fmla="*/ 345232 h 345232"/>
              <a:gd name="connsiteX1" fmla="*/ 1828800 w 6298163"/>
              <a:gd name="connsiteY1" fmla="*/ 0 h 345232"/>
              <a:gd name="connsiteX2" fmla="*/ 6298163 w 6298163"/>
              <a:gd name="connsiteY2" fmla="*/ 345232 h 345232"/>
              <a:gd name="connsiteX3" fmla="*/ 0 w 6298163"/>
              <a:gd name="connsiteY3" fmla="*/ 345232 h 345232"/>
              <a:gd name="connsiteX0" fmla="*/ 0 w 6298163"/>
              <a:gd name="connsiteY0" fmla="*/ 313289 h 313289"/>
              <a:gd name="connsiteX1" fmla="*/ 5738327 w 6298163"/>
              <a:gd name="connsiteY1" fmla="*/ 0 h 313289"/>
              <a:gd name="connsiteX2" fmla="*/ 6298163 w 6298163"/>
              <a:gd name="connsiteY2" fmla="*/ 313289 h 313289"/>
              <a:gd name="connsiteX3" fmla="*/ 0 w 6298163"/>
              <a:gd name="connsiteY3" fmla="*/ 313289 h 313289"/>
              <a:gd name="connsiteX0" fmla="*/ 0 w 6298163"/>
              <a:gd name="connsiteY0" fmla="*/ 313289 h 313289"/>
              <a:gd name="connsiteX1" fmla="*/ 3065235 w 6298163"/>
              <a:gd name="connsiteY1" fmla="*/ 151205 h 313289"/>
              <a:gd name="connsiteX2" fmla="*/ 5738327 w 6298163"/>
              <a:gd name="connsiteY2" fmla="*/ 0 h 313289"/>
              <a:gd name="connsiteX3" fmla="*/ 6298163 w 6298163"/>
              <a:gd name="connsiteY3" fmla="*/ 313289 h 313289"/>
              <a:gd name="connsiteX4" fmla="*/ 0 w 6298163"/>
              <a:gd name="connsiteY4" fmla="*/ 313289 h 313289"/>
              <a:gd name="connsiteX0" fmla="*/ 0 w 6298163"/>
              <a:gd name="connsiteY0" fmla="*/ 313289 h 313289"/>
              <a:gd name="connsiteX1" fmla="*/ 1292419 w 6298163"/>
              <a:gd name="connsiteY1" fmla="*/ 93709 h 313289"/>
              <a:gd name="connsiteX2" fmla="*/ 5738327 w 6298163"/>
              <a:gd name="connsiteY2" fmla="*/ 0 h 313289"/>
              <a:gd name="connsiteX3" fmla="*/ 6298163 w 6298163"/>
              <a:gd name="connsiteY3" fmla="*/ 313289 h 313289"/>
              <a:gd name="connsiteX4" fmla="*/ 0 w 6298163"/>
              <a:gd name="connsiteY4" fmla="*/ 313289 h 313289"/>
              <a:gd name="connsiteX0" fmla="*/ 0 w 6298163"/>
              <a:gd name="connsiteY0" fmla="*/ 306901 h 306901"/>
              <a:gd name="connsiteX1" fmla="*/ 1292419 w 6298163"/>
              <a:gd name="connsiteY1" fmla="*/ 87321 h 306901"/>
              <a:gd name="connsiteX2" fmla="*/ 6102221 w 6298163"/>
              <a:gd name="connsiteY2" fmla="*/ 0 h 306901"/>
              <a:gd name="connsiteX3" fmla="*/ 6298163 w 6298163"/>
              <a:gd name="connsiteY3" fmla="*/ 306901 h 306901"/>
              <a:gd name="connsiteX4" fmla="*/ 0 w 6298163"/>
              <a:gd name="connsiteY4" fmla="*/ 306901 h 306901"/>
              <a:gd name="connsiteX0" fmla="*/ 0 w 8266922"/>
              <a:gd name="connsiteY0" fmla="*/ 306901 h 306901"/>
              <a:gd name="connsiteX1" fmla="*/ 3261178 w 8266922"/>
              <a:gd name="connsiteY1" fmla="*/ 87321 h 306901"/>
              <a:gd name="connsiteX2" fmla="*/ 8070980 w 8266922"/>
              <a:gd name="connsiteY2" fmla="*/ 0 h 306901"/>
              <a:gd name="connsiteX3" fmla="*/ 8266922 w 8266922"/>
              <a:gd name="connsiteY3" fmla="*/ 306901 h 306901"/>
              <a:gd name="connsiteX4" fmla="*/ 0 w 8266922"/>
              <a:gd name="connsiteY4" fmla="*/ 306901 h 306901"/>
              <a:gd name="connsiteX0" fmla="*/ 0 w 8266922"/>
              <a:gd name="connsiteY0" fmla="*/ 306901 h 306901"/>
              <a:gd name="connsiteX1" fmla="*/ 2661103 w 8266922"/>
              <a:gd name="connsiteY1" fmla="*/ 48192 h 306901"/>
              <a:gd name="connsiteX2" fmla="*/ 8070980 w 8266922"/>
              <a:gd name="connsiteY2" fmla="*/ 0 h 306901"/>
              <a:gd name="connsiteX3" fmla="*/ 8266922 w 8266922"/>
              <a:gd name="connsiteY3" fmla="*/ 306901 h 306901"/>
              <a:gd name="connsiteX4" fmla="*/ 0 w 8266922"/>
              <a:gd name="connsiteY4" fmla="*/ 306901 h 306901"/>
              <a:gd name="connsiteX0" fmla="*/ 0 w 8266922"/>
              <a:gd name="connsiteY0" fmla="*/ 261250 h 261250"/>
              <a:gd name="connsiteX1" fmla="*/ 2661103 w 8266922"/>
              <a:gd name="connsiteY1" fmla="*/ 2541 h 261250"/>
              <a:gd name="connsiteX2" fmla="*/ 5280155 w 8266922"/>
              <a:gd name="connsiteY2" fmla="*/ 0 h 261250"/>
              <a:gd name="connsiteX3" fmla="*/ 8266922 w 8266922"/>
              <a:gd name="connsiteY3" fmla="*/ 261250 h 261250"/>
              <a:gd name="connsiteX4" fmla="*/ 0 w 8266922"/>
              <a:gd name="connsiteY4" fmla="*/ 261250 h 261250"/>
              <a:gd name="connsiteX0" fmla="*/ 0 w 8266922"/>
              <a:gd name="connsiteY0" fmla="*/ 261250 h 261250"/>
              <a:gd name="connsiteX1" fmla="*/ 2213428 w 8266922"/>
              <a:gd name="connsiteY1" fmla="*/ 106885 h 261250"/>
              <a:gd name="connsiteX2" fmla="*/ 5280155 w 8266922"/>
              <a:gd name="connsiteY2" fmla="*/ 0 h 261250"/>
              <a:gd name="connsiteX3" fmla="*/ 8266922 w 8266922"/>
              <a:gd name="connsiteY3" fmla="*/ 261250 h 261250"/>
              <a:gd name="connsiteX4" fmla="*/ 0 w 8266922"/>
              <a:gd name="connsiteY4" fmla="*/ 261250 h 261250"/>
              <a:gd name="connsiteX0" fmla="*/ 0 w 8266922"/>
              <a:gd name="connsiteY0" fmla="*/ 261250 h 261250"/>
              <a:gd name="connsiteX1" fmla="*/ 5280155 w 8266922"/>
              <a:gd name="connsiteY1" fmla="*/ 0 h 261250"/>
              <a:gd name="connsiteX2" fmla="*/ 8266922 w 8266922"/>
              <a:gd name="connsiteY2" fmla="*/ 261250 h 261250"/>
              <a:gd name="connsiteX3" fmla="*/ 0 w 8266922"/>
              <a:gd name="connsiteY3" fmla="*/ 261250 h 261250"/>
              <a:gd name="connsiteX0" fmla="*/ 0 w 8266922"/>
              <a:gd name="connsiteY0" fmla="*/ 215599 h 215599"/>
              <a:gd name="connsiteX1" fmla="*/ 4051430 w 8266922"/>
              <a:gd name="connsiteY1" fmla="*/ 0 h 215599"/>
              <a:gd name="connsiteX2" fmla="*/ 8266922 w 8266922"/>
              <a:gd name="connsiteY2" fmla="*/ 215599 h 215599"/>
              <a:gd name="connsiteX3" fmla="*/ 0 w 8266922"/>
              <a:gd name="connsiteY3" fmla="*/ 215599 h 215599"/>
              <a:gd name="connsiteX0" fmla="*/ 0 w 8266922"/>
              <a:gd name="connsiteY0" fmla="*/ 176470 h 176470"/>
              <a:gd name="connsiteX1" fmla="*/ 1527305 w 8266922"/>
              <a:gd name="connsiteY1" fmla="*/ 0 h 176470"/>
              <a:gd name="connsiteX2" fmla="*/ 8266922 w 8266922"/>
              <a:gd name="connsiteY2" fmla="*/ 176470 h 176470"/>
              <a:gd name="connsiteX3" fmla="*/ 0 w 8266922"/>
              <a:gd name="connsiteY3" fmla="*/ 176470 h 176470"/>
              <a:gd name="connsiteX0" fmla="*/ 0 w 8266922"/>
              <a:gd name="connsiteY0" fmla="*/ 182992 h 182992"/>
              <a:gd name="connsiteX1" fmla="*/ 3460880 w 8266922"/>
              <a:gd name="connsiteY1" fmla="*/ 0 h 182992"/>
              <a:gd name="connsiteX2" fmla="*/ 8266922 w 8266922"/>
              <a:gd name="connsiteY2" fmla="*/ 182992 h 182992"/>
              <a:gd name="connsiteX3" fmla="*/ 0 w 8266922"/>
              <a:gd name="connsiteY3" fmla="*/ 182992 h 182992"/>
              <a:gd name="connsiteX0" fmla="*/ 0 w 6314297"/>
              <a:gd name="connsiteY0" fmla="*/ 176470 h 182992"/>
              <a:gd name="connsiteX1" fmla="*/ 1508255 w 6314297"/>
              <a:gd name="connsiteY1" fmla="*/ 0 h 182992"/>
              <a:gd name="connsiteX2" fmla="*/ 6314297 w 6314297"/>
              <a:gd name="connsiteY2" fmla="*/ 182992 h 182992"/>
              <a:gd name="connsiteX3" fmla="*/ 0 w 6314297"/>
              <a:gd name="connsiteY3" fmla="*/ 176470 h 182992"/>
              <a:gd name="connsiteX0" fmla="*/ 0 w 6314297"/>
              <a:gd name="connsiteY0" fmla="*/ 235164 h 241686"/>
              <a:gd name="connsiteX1" fmla="*/ 159233 w 6314297"/>
              <a:gd name="connsiteY1" fmla="*/ 0 h 241686"/>
              <a:gd name="connsiteX2" fmla="*/ 6314297 w 6314297"/>
              <a:gd name="connsiteY2" fmla="*/ 241686 h 241686"/>
              <a:gd name="connsiteX3" fmla="*/ 0 w 6314297"/>
              <a:gd name="connsiteY3" fmla="*/ 235164 h 241686"/>
              <a:gd name="connsiteX0" fmla="*/ 0 w 4491618"/>
              <a:gd name="connsiteY0" fmla="*/ 235164 h 235164"/>
              <a:gd name="connsiteX1" fmla="*/ 159233 w 4491618"/>
              <a:gd name="connsiteY1" fmla="*/ 0 h 235164"/>
              <a:gd name="connsiteX2" fmla="*/ 4491618 w 4491618"/>
              <a:gd name="connsiteY2" fmla="*/ 235164 h 235164"/>
              <a:gd name="connsiteX3" fmla="*/ 0 w 4491618"/>
              <a:gd name="connsiteY3" fmla="*/ 235164 h 235164"/>
              <a:gd name="connsiteX0" fmla="*/ 0 w 4861636"/>
              <a:gd name="connsiteY0" fmla="*/ 235164 h 235164"/>
              <a:gd name="connsiteX1" fmla="*/ 159233 w 4861636"/>
              <a:gd name="connsiteY1" fmla="*/ 0 h 235164"/>
              <a:gd name="connsiteX2" fmla="*/ 4861636 w 4861636"/>
              <a:gd name="connsiteY2" fmla="*/ 107395 h 235164"/>
              <a:gd name="connsiteX3" fmla="*/ 0 w 4861636"/>
              <a:gd name="connsiteY3" fmla="*/ 235164 h 235164"/>
              <a:gd name="connsiteX0" fmla="*/ 0 w 4861636"/>
              <a:gd name="connsiteY0" fmla="*/ 235164 h 235164"/>
              <a:gd name="connsiteX1" fmla="*/ 159233 w 4861636"/>
              <a:gd name="connsiteY1" fmla="*/ 0 h 235164"/>
              <a:gd name="connsiteX2" fmla="*/ 4861636 w 4861636"/>
              <a:gd name="connsiteY2" fmla="*/ 107395 h 235164"/>
              <a:gd name="connsiteX3" fmla="*/ 2883787 w 4861636"/>
              <a:gd name="connsiteY3" fmla="*/ 149874 h 235164"/>
              <a:gd name="connsiteX4" fmla="*/ 0 w 4861636"/>
              <a:gd name="connsiteY4" fmla="*/ 235164 h 235164"/>
              <a:gd name="connsiteX0" fmla="*/ 0 w 5456290"/>
              <a:gd name="connsiteY0" fmla="*/ 235164 h 252089"/>
              <a:gd name="connsiteX1" fmla="*/ 159233 w 5456290"/>
              <a:gd name="connsiteY1" fmla="*/ 0 h 252089"/>
              <a:gd name="connsiteX2" fmla="*/ 4861636 w 5456290"/>
              <a:gd name="connsiteY2" fmla="*/ 107395 h 252089"/>
              <a:gd name="connsiteX3" fmla="*/ 5456290 w 5456290"/>
              <a:gd name="connsiteY3" fmla="*/ 252089 h 252089"/>
              <a:gd name="connsiteX4" fmla="*/ 0 w 5456290"/>
              <a:gd name="connsiteY4" fmla="*/ 235164 h 252089"/>
              <a:gd name="connsiteX0" fmla="*/ 0 w 5456290"/>
              <a:gd name="connsiteY0" fmla="*/ 249149 h 266074"/>
              <a:gd name="connsiteX1" fmla="*/ 159233 w 5456290"/>
              <a:gd name="connsiteY1" fmla="*/ 13985 h 266074"/>
              <a:gd name="connsiteX2" fmla="*/ 4636341 w 5456290"/>
              <a:gd name="connsiteY2" fmla="*/ 0 h 266074"/>
              <a:gd name="connsiteX3" fmla="*/ 5456290 w 5456290"/>
              <a:gd name="connsiteY3" fmla="*/ 266074 h 266074"/>
              <a:gd name="connsiteX4" fmla="*/ 0 w 5456290"/>
              <a:gd name="connsiteY4" fmla="*/ 249149 h 266074"/>
              <a:gd name="connsiteX0" fmla="*/ 0 w 5462171"/>
              <a:gd name="connsiteY0" fmla="*/ 268121 h 268121"/>
              <a:gd name="connsiteX1" fmla="*/ 165114 w 5462171"/>
              <a:gd name="connsiteY1" fmla="*/ 13985 h 268121"/>
              <a:gd name="connsiteX2" fmla="*/ 4642222 w 5462171"/>
              <a:gd name="connsiteY2" fmla="*/ 0 h 268121"/>
              <a:gd name="connsiteX3" fmla="*/ 5462171 w 5462171"/>
              <a:gd name="connsiteY3" fmla="*/ 266074 h 268121"/>
              <a:gd name="connsiteX4" fmla="*/ 0 w 5462171"/>
              <a:gd name="connsiteY4" fmla="*/ 268121 h 268121"/>
              <a:gd name="connsiteX0" fmla="*/ 0 w 5462171"/>
              <a:gd name="connsiteY0" fmla="*/ 261599 h 266074"/>
              <a:gd name="connsiteX1" fmla="*/ 165114 w 5462171"/>
              <a:gd name="connsiteY1" fmla="*/ 13985 h 266074"/>
              <a:gd name="connsiteX2" fmla="*/ 4642222 w 5462171"/>
              <a:gd name="connsiteY2" fmla="*/ 0 h 266074"/>
              <a:gd name="connsiteX3" fmla="*/ 5462171 w 5462171"/>
              <a:gd name="connsiteY3" fmla="*/ 266074 h 266074"/>
              <a:gd name="connsiteX4" fmla="*/ 0 w 5462171"/>
              <a:gd name="connsiteY4" fmla="*/ 261599 h 266074"/>
              <a:gd name="connsiteX0" fmla="*/ 0 w 5462171"/>
              <a:gd name="connsiteY0" fmla="*/ 247614 h 252089"/>
              <a:gd name="connsiteX1" fmla="*/ 165114 w 5462171"/>
              <a:gd name="connsiteY1" fmla="*/ 0 h 252089"/>
              <a:gd name="connsiteX2" fmla="*/ 4633125 w 5462171"/>
              <a:gd name="connsiteY2" fmla="*/ 2319 h 252089"/>
              <a:gd name="connsiteX3" fmla="*/ 5462171 w 5462171"/>
              <a:gd name="connsiteY3" fmla="*/ 252089 h 252089"/>
              <a:gd name="connsiteX4" fmla="*/ 0 w 5462171"/>
              <a:gd name="connsiteY4" fmla="*/ 247614 h 252089"/>
              <a:gd name="connsiteX0" fmla="*/ 0 w 5474301"/>
              <a:gd name="connsiteY0" fmla="*/ 247614 h 247614"/>
              <a:gd name="connsiteX1" fmla="*/ 165114 w 5474301"/>
              <a:gd name="connsiteY1" fmla="*/ 0 h 247614"/>
              <a:gd name="connsiteX2" fmla="*/ 4633125 w 5474301"/>
              <a:gd name="connsiteY2" fmla="*/ 2319 h 247614"/>
              <a:gd name="connsiteX3" fmla="*/ 5474301 w 5474301"/>
              <a:gd name="connsiteY3" fmla="*/ 245567 h 247614"/>
              <a:gd name="connsiteX4" fmla="*/ 0 w 5474301"/>
              <a:gd name="connsiteY4" fmla="*/ 247614 h 247614"/>
              <a:gd name="connsiteX0" fmla="*/ 0 w 5474301"/>
              <a:gd name="connsiteY0" fmla="*/ 245295 h 245295"/>
              <a:gd name="connsiteX1" fmla="*/ 165114 w 5474301"/>
              <a:gd name="connsiteY1" fmla="*/ 49853 h 245295"/>
              <a:gd name="connsiteX2" fmla="*/ 4633125 w 5474301"/>
              <a:gd name="connsiteY2" fmla="*/ 0 h 245295"/>
              <a:gd name="connsiteX3" fmla="*/ 5474301 w 5474301"/>
              <a:gd name="connsiteY3" fmla="*/ 243248 h 245295"/>
              <a:gd name="connsiteX4" fmla="*/ 0 w 5474301"/>
              <a:gd name="connsiteY4" fmla="*/ 245295 h 245295"/>
              <a:gd name="connsiteX0" fmla="*/ 0 w 5474301"/>
              <a:gd name="connsiteY0" fmla="*/ 245295 h 245295"/>
              <a:gd name="connsiteX1" fmla="*/ 98400 w 5474301"/>
              <a:gd name="connsiteY1" fmla="*/ 56375 h 245295"/>
              <a:gd name="connsiteX2" fmla="*/ 4633125 w 5474301"/>
              <a:gd name="connsiteY2" fmla="*/ 0 h 245295"/>
              <a:gd name="connsiteX3" fmla="*/ 5474301 w 5474301"/>
              <a:gd name="connsiteY3" fmla="*/ 243248 h 245295"/>
              <a:gd name="connsiteX4" fmla="*/ 0 w 5474301"/>
              <a:gd name="connsiteY4" fmla="*/ 245295 h 245295"/>
              <a:gd name="connsiteX0" fmla="*/ 0 w 5474301"/>
              <a:gd name="connsiteY0" fmla="*/ 351957 h 351957"/>
              <a:gd name="connsiteX1" fmla="*/ 162082 w 5474301"/>
              <a:gd name="connsiteY1" fmla="*/ 0 h 351957"/>
              <a:gd name="connsiteX2" fmla="*/ 4633125 w 5474301"/>
              <a:gd name="connsiteY2" fmla="*/ 106662 h 351957"/>
              <a:gd name="connsiteX3" fmla="*/ 5474301 w 5474301"/>
              <a:gd name="connsiteY3" fmla="*/ 349910 h 351957"/>
              <a:gd name="connsiteX4" fmla="*/ 0 w 5474301"/>
              <a:gd name="connsiteY4" fmla="*/ 351957 h 351957"/>
              <a:gd name="connsiteX0" fmla="*/ 0 w 5474301"/>
              <a:gd name="connsiteY0" fmla="*/ 245295 h 245295"/>
              <a:gd name="connsiteX1" fmla="*/ 83238 w 5474301"/>
              <a:gd name="connsiteY1" fmla="*/ 59637 h 245295"/>
              <a:gd name="connsiteX2" fmla="*/ 4633125 w 5474301"/>
              <a:gd name="connsiteY2" fmla="*/ 0 h 245295"/>
              <a:gd name="connsiteX3" fmla="*/ 5474301 w 5474301"/>
              <a:gd name="connsiteY3" fmla="*/ 243248 h 245295"/>
              <a:gd name="connsiteX4" fmla="*/ 0 w 5474301"/>
              <a:gd name="connsiteY4" fmla="*/ 245295 h 245295"/>
              <a:gd name="connsiteX0" fmla="*/ 0 w 5474301"/>
              <a:gd name="connsiteY0" fmla="*/ 245295 h 245295"/>
              <a:gd name="connsiteX1" fmla="*/ 89303 w 5474301"/>
              <a:gd name="connsiteY1" fmla="*/ 59637 h 245295"/>
              <a:gd name="connsiteX2" fmla="*/ 4633125 w 5474301"/>
              <a:gd name="connsiteY2" fmla="*/ 0 h 245295"/>
              <a:gd name="connsiteX3" fmla="*/ 5474301 w 5474301"/>
              <a:gd name="connsiteY3" fmla="*/ 243248 h 245295"/>
              <a:gd name="connsiteX4" fmla="*/ 0 w 5474301"/>
              <a:gd name="connsiteY4" fmla="*/ 245295 h 245295"/>
              <a:gd name="connsiteX0" fmla="*/ 0 w 6701267"/>
              <a:gd name="connsiteY0" fmla="*/ 943096 h 943096"/>
              <a:gd name="connsiteX1" fmla="*/ 89303 w 6701267"/>
              <a:gd name="connsiteY1" fmla="*/ 757438 h 943096"/>
              <a:gd name="connsiteX2" fmla="*/ 6701267 w 6701267"/>
              <a:gd name="connsiteY2" fmla="*/ 0 h 943096"/>
              <a:gd name="connsiteX3" fmla="*/ 5474301 w 6701267"/>
              <a:gd name="connsiteY3" fmla="*/ 941049 h 943096"/>
              <a:gd name="connsiteX4" fmla="*/ 0 w 6701267"/>
              <a:gd name="connsiteY4" fmla="*/ 943096 h 943096"/>
              <a:gd name="connsiteX0" fmla="*/ 0 w 6701267"/>
              <a:gd name="connsiteY0" fmla="*/ 943096 h 943096"/>
              <a:gd name="connsiteX1" fmla="*/ 89303 w 6701267"/>
              <a:gd name="connsiteY1" fmla="*/ 711787 h 943096"/>
              <a:gd name="connsiteX2" fmla="*/ 6701267 w 6701267"/>
              <a:gd name="connsiteY2" fmla="*/ 0 h 943096"/>
              <a:gd name="connsiteX3" fmla="*/ 5474301 w 6701267"/>
              <a:gd name="connsiteY3" fmla="*/ 941049 h 943096"/>
              <a:gd name="connsiteX4" fmla="*/ 0 w 6701267"/>
              <a:gd name="connsiteY4" fmla="*/ 943096 h 943096"/>
              <a:gd name="connsiteX0" fmla="*/ 0 w 6622423"/>
              <a:gd name="connsiteY0" fmla="*/ 969182 h 969182"/>
              <a:gd name="connsiteX1" fmla="*/ 10459 w 6622423"/>
              <a:gd name="connsiteY1" fmla="*/ 711787 h 969182"/>
              <a:gd name="connsiteX2" fmla="*/ 6622423 w 6622423"/>
              <a:gd name="connsiteY2" fmla="*/ 0 h 969182"/>
              <a:gd name="connsiteX3" fmla="*/ 5395457 w 6622423"/>
              <a:gd name="connsiteY3" fmla="*/ 941049 h 969182"/>
              <a:gd name="connsiteX4" fmla="*/ 0 w 6622423"/>
              <a:gd name="connsiteY4" fmla="*/ 969182 h 969182"/>
              <a:gd name="connsiteX0" fmla="*/ 0 w 6626638"/>
              <a:gd name="connsiteY0" fmla="*/ 969182 h 969182"/>
              <a:gd name="connsiteX1" fmla="*/ 10459 w 6626638"/>
              <a:gd name="connsiteY1" fmla="*/ 711787 h 969182"/>
              <a:gd name="connsiteX2" fmla="*/ 6622423 w 6626638"/>
              <a:gd name="connsiteY2" fmla="*/ 0 h 969182"/>
              <a:gd name="connsiteX3" fmla="*/ 6626638 w 6626638"/>
              <a:gd name="connsiteY3" fmla="*/ 934527 h 969182"/>
              <a:gd name="connsiteX4" fmla="*/ 0 w 6626638"/>
              <a:gd name="connsiteY4" fmla="*/ 969182 h 969182"/>
              <a:gd name="connsiteX0" fmla="*/ 0 w 6618551"/>
              <a:gd name="connsiteY0" fmla="*/ 1760459 h 1760459"/>
              <a:gd name="connsiteX1" fmla="*/ 2372 w 6618551"/>
              <a:gd name="connsiteY1" fmla="*/ 711787 h 1760459"/>
              <a:gd name="connsiteX2" fmla="*/ 6614336 w 6618551"/>
              <a:gd name="connsiteY2" fmla="*/ 0 h 1760459"/>
              <a:gd name="connsiteX3" fmla="*/ 6618551 w 6618551"/>
              <a:gd name="connsiteY3" fmla="*/ 934527 h 1760459"/>
              <a:gd name="connsiteX4" fmla="*/ 0 w 6618551"/>
              <a:gd name="connsiteY4" fmla="*/ 1760459 h 1760459"/>
              <a:gd name="connsiteX0" fmla="*/ 0 w 6618551"/>
              <a:gd name="connsiteY0" fmla="*/ 1760459 h 1760459"/>
              <a:gd name="connsiteX1" fmla="*/ 2372 w 6618551"/>
              <a:gd name="connsiteY1" fmla="*/ 711787 h 1760459"/>
              <a:gd name="connsiteX2" fmla="*/ 6614336 w 6618551"/>
              <a:gd name="connsiteY2" fmla="*/ 0 h 1760459"/>
              <a:gd name="connsiteX3" fmla="*/ 6618551 w 6618551"/>
              <a:gd name="connsiteY3" fmla="*/ 1708413 h 1760459"/>
              <a:gd name="connsiteX4" fmla="*/ 0 w 6618551"/>
              <a:gd name="connsiteY4" fmla="*/ 1760459 h 17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8551" h="1760459">
                <a:moveTo>
                  <a:pt x="0" y="1760459"/>
                </a:moveTo>
                <a:cubicBezTo>
                  <a:pt x="791" y="1410902"/>
                  <a:pt x="1581" y="1061344"/>
                  <a:pt x="2372" y="711787"/>
                </a:cubicBezTo>
                <a:lnTo>
                  <a:pt x="6614336" y="0"/>
                </a:lnTo>
                <a:lnTo>
                  <a:pt x="6618551" y="1708413"/>
                </a:lnTo>
                <a:lnTo>
                  <a:pt x="0" y="17604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106" tIns="35552" rIns="71106" bIns="35552" rtlCol="0" anchor="ctr"/>
          <a:lstStyle/>
          <a:p>
            <a:pPr algn="ctr"/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215899" y="3528174"/>
            <a:ext cx="8636997" cy="1259726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900" y="2855913"/>
            <a:ext cx="6588126" cy="50425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D134686-E8A9-4919-B747-728C94C0F1C2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5477" y="377744"/>
            <a:ext cx="2267993" cy="75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6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_ser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8316761" y="125852"/>
            <a:ext cx="755802" cy="1008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 descr="T:\08 Kunden       T U\tec alliance\02_design\04_powerpoint\01_powerpoint-master_11001\03_bilder\tca_keyvisual_03_consulting_2016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6"/>
          <a:stretch/>
        </p:blipFill>
        <p:spPr bwMode="auto">
          <a:xfrm>
            <a:off x="215900" y="163746"/>
            <a:ext cx="8640763" cy="29660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Freihandform 17"/>
          <p:cNvSpPr/>
          <p:nvPr userDrawn="1"/>
        </p:nvSpPr>
        <p:spPr>
          <a:xfrm>
            <a:off x="0" y="2167726"/>
            <a:ext cx="8908871" cy="1713981"/>
          </a:xfrm>
          <a:custGeom>
            <a:avLst/>
            <a:gdLst>
              <a:gd name="connsiteX0" fmla="*/ 0 w 6298163"/>
              <a:gd name="connsiteY0" fmla="*/ 345232 h 345232"/>
              <a:gd name="connsiteX1" fmla="*/ 1828800 w 6298163"/>
              <a:gd name="connsiteY1" fmla="*/ 0 h 345232"/>
              <a:gd name="connsiteX2" fmla="*/ 6298163 w 6298163"/>
              <a:gd name="connsiteY2" fmla="*/ 345232 h 345232"/>
              <a:gd name="connsiteX3" fmla="*/ 0 w 6298163"/>
              <a:gd name="connsiteY3" fmla="*/ 345232 h 345232"/>
              <a:gd name="connsiteX0" fmla="*/ 0 w 6298163"/>
              <a:gd name="connsiteY0" fmla="*/ 313289 h 313289"/>
              <a:gd name="connsiteX1" fmla="*/ 5738327 w 6298163"/>
              <a:gd name="connsiteY1" fmla="*/ 0 h 313289"/>
              <a:gd name="connsiteX2" fmla="*/ 6298163 w 6298163"/>
              <a:gd name="connsiteY2" fmla="*/ 313289 h 313289"/>
              <a:gd name="connsiteX3" fmla="*/ 0 w 6298163"/>
              <a:gd name="connsiteY3" fmla="*/ 313289 h 313289"/>
              <a:gd name="connsiteX0" fmla="*/ 0 w 6298163"/>
              <a:gd name="connsiteY0" fmla="*/ 313289 h 313289"/>
              <a:gd name="connsiteX1" fmla="*/ 3065235 w 6298163"/>
              <a:gd name="connsiteY1" fmla="*/ 151205 h 313289"/>
              <a:gd name="connsiteX2" fmla="*/ 5738327 w 6298163"/>
              <a:gd name="connsiteY2" fmla="*/ 0 h 313289"/>
              <a:gd name="connsiteX3" fmla="*/ 6298163 w 6298163"/>
              <a:gd name="connsiteY3" fmla="*/ 313289 h 313289"/>
              <a:gd name="connsiteX4" fmla="*/ 0 w 6298163"/>
              <a:gd name="connsiteY4" fmla="*/ 313289 h 313289"/>
              <a:gd name="connsiteX0" fmla="*/ 0 w 6298163"/>
              <a:gd name="connsiteY0" fmla="*/ 313289 h 313289"/>
              <a:gd name="connsiteX1" fmla="*/ 1292419 w 6298163"/>
              <a:gd name="connsiteY1" fmla="*/ 93709 h 313289"/>
              <a:gd name="connsiteX2" fmla="*/ 5738327 w 6298163"/>
              <a:gd name="connsiteY2" fmla="*/ 0 h 313289"/>
              <a:gd name="connsiteX3" fmla="*/ 6298163 w 6298163"/>
              <a:gd name="connsiteY3" fmla="*/ 313289 h 313289"/>
              <a:gd name="connsiteX4" fmla="*/ 0 w 6298163"/>
              <a:gd name="connsiteY4" fmla="*/ 313289 h 313289"/>
              <a:gd name="connsiteX0" fmla="*/ 0 w 6298163"/>
              <a:gd name="connsiteY0" fmla="*/ 306901 h 306901"/>
              <a:gd name="connsiteX1" fmla="*/ 1292419 w 6298163"/>
              <a:gd name="connsiteY1" fmla="*/ 87321 h 306901"/>
              <a:gd name="connsiteX2" fmla="*/ 6102221 w 6298163"/>
              <a:gd name="connsiteY2" fmla="*/ 0 h 306901"/>
              <a:gd name="connsiteX3" fmla="*/ 6298163 w 6298163"/>
              <a:gd name="connsiteY3" fmla="*/ 306901 h 306901"/>
              <a:gd name="connsiteX4" fmla="*/ 0 w 6298163"/>
              <a:gd name="connsiteY4" fmla="*/ 306901 h 306901"/>
              <a:gd name="connsiteX0" fmla="*/ 0 w 8266922"/>
              <a:gd name="connsiteY0" fmla="*/ 306901 h 306901"/>
              <a:gd name="connsiteX1" fmla="*/ 3261178 w 8266922"/>
              <a:gd name="connsiteY1" fmla="*/ 87321 h 306901"/>
              <a:gd name="connsiteX2" fmla="*/ 8070980 w 8266922"/>
              <a:gd name="connsiteY2" fmla="*/ 0 h 306901"/>
              <a:gd name="connsiteX3" fmla="*/ 8266922 w 8266922"/>
              <a:gd name="connsiteY3" fmla="*/ 306901 h 306901"/>
              <a:gd name="connsiteX4" fmla="*/ 0 w 8266922"/>
              <a:gd name="connsiteY4" fmla="*/ 306901 h 306901"/>
              <a:gd name="connsiteX0" fmla="*/ 0 w 8266922"/>
              <a:gd name="connsiteY0" fmla="*/ 306901 h 306901"/>
              <a:gd name="connsiteX1" fmla="*/ 2661103 w 8266922"/>
              <a:gd name="connsiteY1" fmla="*/ 48192 h 306901"/>
              <a:gd name="connsiteX2" fmla="*/ 8070980 w 8266922"/>
              <a:gd name="connsiteY2" fmla="*/ 0 h 306901"/>
              <a:gd name="connsiteX3" fmla="*/ 8266922 w 8266922"/>
              <a:gd name="connsiteY3" fmla="*/ 306901 h 306901"/>
              <a:gd name="connsiteX4" fmla="*/ 0 w 8266922"/>
              <a:gd name="connsiteY4" fmla="*/ 306901 h 306901"/>
              <a:gd name="connsiteX0" fmla="*/ 0 w 8266922"/>
              <a:gd name="connsiteY0" fmla="*/ 261250 h 261250"/>
              <a:gd name="connsiteX1" fmla="*/ 2661103 w 8266922"/>
              <a:gd name="connsiteY1" fmla="*/ 2541 h 261250"/>
              <a:gd name="connsiteX2" fmla="*/ 5280155 w 8266922"/>
              <a:gd name="connsiteY2" fmla="*/ 0 h 261250"/>
              <a:gd name="connsiteX3" fmla="*/ 8266922 w 8266922"/>
              <a:gd name="connsiteY3" fmla="*/ 261250 h 261250"/>
              <a:gd name="connsiteX4" fmla="*/ 0 w 8266922"/>
              <a:gd name="connsiteY4" fmla="*/ 261250 h 261250"/>
              <a:gd name="connsiteX0" fmla="*/ 0 w 8266922"/>
              <a:gd name="connsiteY0" fmla="*/ 261250 h 261250"/>
              <a:gd name="connsiteX1" fmla="*/ 2213428 w 8266922"/>
              <a:gd name="connsiteY1" fmla="*/ 106885 h 261250"/>
              <a:gd name="connsiteX2" fmla="*/ 5280155 w 8266922"/>
              <a:gd name="connsiteY2" fmla="*/ 0 h 261250"/>
              <a:gd name="connsiteX3" fmla="*/ 8266922 w 8266922"/>
              <a:gd name="connsiteY3" fmla="*/ 261250 h 261250"/>
              <a:gd name="connsiteX4" fmla="*/ 0 w 8266922"/>
              <a:gd name="connsiteY4" fmla="*/ 261250 h 261250"/>
              <a:gd name="connsiteX0" fmla="*/ 0 w 8266922"/>
              <a:gd name="connsiteY0" fmla="*/ 261250 h 261250"/>
              <a:gd name="connsiteX1" fmla="*/ 5280155 w 8266922"/>
              <a:gd name="connsiteY1" fmla="*/ 0 h 261250"/>
              <a:gd name="connsiteX2" fmla="*/ 8266922 w 8266922"/>
              <a:gd name="connsiteY2" fmla="*/ 261250 h 261250"/>
              <a:gd name="connsiteX3" fmla="*/ 0 w 8266922"/>
              <a:gd name="connsiteY3" fmla="*/ 261250 h 261250"/>
              <a:gd name="connsiteX0" fmla="*/ 0 w 8266922"/>
              <a:gd name="connsiteY0" fmla="*/ 215599 h 215599"/>
              <a:gd name="connsiteX1" fmla="*/ 4051430 w 8266922"/>
              <a:gd name="connsiteY1" fmla="*/ 0 h 215599"/>
              <a:gd name="connsiteX2" fmla="*/ 8266922 w 8266922"/>
              <a:gd name="connsiteY2" fmla="*/ 215599 h 215599"/>
              <a:gd name="connsiteX3" fmla="*/ 0 w 8266922"/>
              <a:gd name="connsiteY3" fmla="*/ 215599 h 215599"/>
              <a:gd name="connsiteX0" fmla="*/ 0 w 8266922"/>
              <a:gd name="connsiteY0" fmla="*/ 176470 h 176470"/>
              <a:gd name="connsiteX1" fmla="*/ 1527305 w 8266922"/>
              <a:gd name="connsiteY1" fmla="*/ 0 h 176470"/>
              <a:gd name="connsiteX2" fmla="*/ 8266922 w 8266922"/>
              <a:gd name="connsiteY2" fmla="*/ 176470 h 176470"/>
              <a:gd name="connsiteX3" fmla="*/ 0 w 8266922"/>
              <a:gd name="connsiteY3" fmla="*/ 176470 h 176470"/>
              <a:gd name="connsiteX0" fmla="*/ 0 w 8266922"/>
              <a:gd name="connsiteY0" fmla="*/ 182992 h 182992"/>
              <a:gd name="connsiteX1" fmla="*/ 3460880 w 8266922"/>
              <a:gd name="connsiteY1" fmla="*/ 0 h 182992"/>
              <a:gd name="connsiteX2" fmla="*/ 8266922 w 8266922"/>
              <a:gd name="connsiteY2" fmla="*/ 182992 h 182992"/>
              <a:gd name="connsiteX3" fmla="*/ 0 w 8266922"/>
              <a:gd name="connsiteY3" fmla="*/ 182992 h 182992"/>
              <a:gd name="connsiteX0" fmla="*/ 0 w 6314297"/>
              <a:gd name="connsiteY0" fmla="*/ 176470 h 182992"/>
              <a:gd name="connsiteX1" fmla="*/ 1508255 w 6314297"/>
              <a:gd name="connsiteY1" fmla="*/ 0 h 182992"/>
              <a:gd name="connsiteX2" fmla="*/ 6314297 w 6314297"/>
              <a:gd name="connsiteY2" fmla="*/ 182992 h 182992"/>
              <a:gd name="connsiteX3" fmla="*/ 0 w 6314297"/>
              <a:gd name="connsiteY3" fmla="*/ 176470 h 182992"/>
              <a:gd name="connsiteX0" fmla="*/ 0 w 6314297"/>
              <a:gd name="connsiteY0" fmla="*/ 235164 h 241686"/>
              <a:gd name="connsiteX1" fmla="*/ 159233 w 6314297"/>
              <a:gd name="connsiteY1" fmla="*/ 0 h 241686"/>
              <a:gd name="connsiteX2" fmla="*/ 6314297 w 6314297"/>
              <a:gd name="connsiteY2" fmla="*/ 241686 h 241686"/>
              <a:gd name="connsiteX3" fmla="*/ 0 w 6314297"/>
              <a:gd name="connsiteY3" fmla="*/ 235164 h 241686"/>
              <a:gd name="connsiteX0" fmla="*/ 0 w 4491618"/>
              <a:gd name="connsiteY0" fmla="*/ 235164 h 235164"/>
              <a:gd name="connsiteX1" fmla="*/ 159233 w 4491618"/>
              <a:gd name="connsiteY1" fmla="*/ 0 h 235164"/>
              <a:gd name="connsiteX2" fmla="*/ 4491618 w 4491618"/>
              <a:gd name="connsiteY2" fmla="*/ 235164 h 235164"/>
              <a:gd name="connsiteX3" fmla="*/ 0 w 4491618"/>
              <a:gd name="connsiteY3" fmla="*/ 235164 h 235164"/>
              <a:gd name="connsiteX0" fmla="*/ 0 w 4861636"/>
              <a:gd name="connsiteY0" fmla="*/ 235164 h 235164"/>
              <a:gd name="connsiteX1" fmla="*/ 159233 w 4861636"/>
              <a:gd name="connsiteY1" fmla="*/ 0 h 235164"/>
              <a:gd name="connsiteX2" fmla="*/ 4861636 w 4861636"/>
              <a:gd name="connsiteY2" fmla="*/ 107395 h 235164"/>
              <a:gd name="connsiteX3" fmla="*/ 0 w 4861636"/>
              <a:gd name="connsiteY3" fmla="*/ 235164 h 235164"/>
              <a:gd name="connsiteX0" fmla="*/ 0 w 4861636"/>
              <a:gd name="connsiteY0" fmla="*/ 235164 h 235164"/>
              <a:gd name="connsiteX1" fmla="*/ 159233 w 4861636"/>
              <a:gd name="connsiteY1" fmla="*/ 0 h 235164"/>
              <a:gd name="connsiteX2" fmla="*/ 4861636 w 4861636"/>
              <a:gd name="connsiteY2" fmla="*/ 107395 h 235164"/>
              <a:gd name="connsiteX3" fmla="*/ 2883787 w 4861636"/>
              <a:gd name="connsiteY3" fmla="*/ 149874 h 235164"/>
              <a:gd name="connsiteX4" fmla="*/ 0 w 4861636"/>
              <a:gd name="connsiteY4" fmla="*/ 235164 h 235164"/>
              <a:gd name="connsiteX0" fmla="*/ 0 w 5456290"/>
              <a:gd name="connsiteY0" fmla="*/ 235164 h 252089"/>
              <a:gd name="connsiteX1" fmla="*/ 159233 w 5456290"/>
              <a:gd name="connsiteY1" fmla="*/ 0 h 252089"/>
              <a:gd name="connsiteX2" fmla="*/ 4861636 w 5456290"/>
              <a:gd name="connsiteY2" fmla="*/ 107395 h 252089"/>
              <a:gd name="connsiteX3" fmla="*/ 5456290 w 5456290"/>
              <a:gd name="connsiteY3" fmla="*/ 252089 h 252089"/>
              <a:gd name="connsiteX4" fmla="*/ 0 w 5456290"/>
              <a:gd name="connsiteY4" fmla="*/ 235164 h 252089"/>
              <a:gd name="connsiteX0" fmla="*/ 0 w 5456290"/>
              <a:gd name="connsiteY0" fmla="*/ 249149 h 266074"/>
              <a:gd name="connsiteX1" fmla="*/ 159233 w 5456290"/>
              <a:gd name="connsiteY1" fmla="*/ 13985 h 266074"/>
              <a:gd name="connsiteX2" fmla="*/ 4636341 w 5456290"/>
              <a:gd name="connsiteY2" fmla="*/ 0 h 266074"/>
              <a:gd name="connsiteX3" fmla="*/ 5456290 w 5456290"/>
              <a:gd name="connsiteY3" fmla="*/ 266074 h 266074"/>
              <a:gd name="connsiteX4" fmla="*/ 0 w 5456290"/>
              <a:gd name="connsiteY4" fmla="*/ 249149 h 266074"/>
              <a:gd name="connsiteX0" fmla="*/ 0 w 5462171"/>
              <a:gd name="connsiteY0" fmla="*/ 268121 h 268121"/>
              <a:gd name="connsiteX1" fmla="*/ 165114 w 5462171"/>
              <a:gd name="connsiteY1" fmla="*/ 13985 h 268121"/>
              <a:gd name="connsiteX2" fmla="*/ 4642222 w 5462171"/>
              <a:gd name="connsiteY2" fmla="*/ 0 h 268121"/>
              <a:gd name="connsiteX3" fmla="*/ 5462171 w 5462171"/>
              <a:gd name="connsiteY3" fmla="*/ 266074 h 268121"/>
              <a:gd name="connsiteX4" fmla="*/ 0 w 5462171"/>
              <a:gd name="connsiteY4" fmla="*/ 268121 h 268121"/>
              <a:gd name="connsiteX0" fmla="*/ 0 w 5462171"/>
              <a:gd name="connsiteY0" fmla="*/ 261599 h 266074"/>
              <a:gd name="connsiteX1" fmla="*/ 165114 w 5462171"/>
              <a:gd name="connsiteY1" fmla="*/ 13985 h 266074"/>
              <a:gd name="connsiteX2" fmla="*/ 4642222 w 5462171"/>
              <a:gd name="connsiteY2" fmla="*/ 0 h 266074"/>
              <a:gd name="connsiteX3" fmla="*/ 5462171 w 5462171"/>
              <a:gd name="connsiteY3" fmla="*/ 266074 h 266074"/>
              <a:gd name="connsiteX4" fmla="*/ 0 w 5462171"/>
              <a:gd name="connsiteY4" fmla="*/ 261599 h 266074"/>
              <a:gd name="connsiteX0" fmla="*/ 0 w 5462171"/>
              <a:gd name="connsiteY0" fmla="*/ 247614 h 252089"/>
              <a:gd name="connsiteX1" fmla="*/ 165114 w 5462171"/>
              <a:gd name="connsiteY1" fmla="*/ 0 h 252089"/>
              <a:gd name="connsiteX2" fmla="*/ 4633125 w 5462171"/>
              <a:gd name="connsiteY2" fmla="*/ 2319 h 252089"/>
              <a:gd name="connsiteX3" fmla="*/ 5462171 w 5462171"/>
              <a:gd name="connsiteY3" fmla="*/ 252089 h 252089"/>
              <a:gd name="connsiteX4" fmla="*/ 0 w 5462171"/>
              <a:gd name="connsiteY4" fmla="*/ 247614 h 252089"/>
              <a:gd name="connsiteX0" fmla="*/ 0 w 5474301"/>
              <a:gd name="connsiteY0" fmla="*/ 247614 h 247614"/>
              <a:gd name="connsiteX1" fmla="*/ 165114 w 5474301"/>
              <a:gd name="connsiteY1" fmla="*/ 0 h 247614"/>
              <a:gd name="connsiteX2" fmla="*/ 4633125 w 5474301"/>
              <a:gd name="connsiteY2" fmla="*/ 2319 h 247614"/>
              <a:gd name="connsiteX3" fmla="*/ 5474301 w 5474301"/>
              <a:gd name="connsiteY3" fmla="*/ 245567 h 247614"/>
              <a:gd name="connsiteX4" fmla="*/ 0 w 5474301"/>
              <a:gd name="connsiteY4" fmla="*/ 247614 h 247614"/>
              <a:gd name="connsiteX0" fmla="*/ 0 w 5474301"/>
              <a:gd name="connsiteY0" fmla="*/ 245295 h 245295"/>
              <a:gd name="connsiteX1" fmla="*/ 165114 w 5474301"/>
              <a:gd name="connsiteY1" fmla="*/ 49853 h 245295"/>
              <a:gd name="connsiteX2" fmla="*/ 4633125 w 5474301"/>
              <a:gd name="connsiteY2" fmla="*/ 0 h 245295"/>
              <a:gd name="connsiteX3" fmla="*/ 5474301 w 5474301"/>
              <a:gd name="connsiteY3" fmla="*/ 243248 h 245295"/>
              <a:gd name="connsiteX4" fmla="*/ 0 w 5474301"/>
              <a:gd name="connsiteY4" fmla="*/ 245295 h 245295"/>
              <a:gd name="connsiteX0" fmla="*/ 0 w 5474301"/>
              <a:gd name="connsiteY0" fmla="*/ 245295 h 245295"/>
              <a:gd name="connsiteX1" fmla="*/ 98400 w 5474301"/>
              <a:gd name="connsiteY1" fmla="*/ 56375 h 245295"/>
              <a:gd name="connsiteX2" fmla="*/ 4633125 w 5474301"/>
              <a:gd name="connsiteY2" fmla="*/ 0 h 245295"/>
              <a:gd name="connsiteX3" fmla="*/ 5474301 w 5474301"/>
              <a:gd name="connsiteY3" fmla="*/ 243248 h 245295"/>
              <a:gd name="connsiteX4" fmla="*/ 0 w 5474301"/>
              <a:gd name="connsiteY4" fmla="*/ 245295 h 245295"/>
              <a:gd name="connsiteX0" fmla="*/ 0 w 5474301"/>
              <a:gd name="connsiteY0" fmla="*/ 351957 h 351957"/>
              <a:gd name="connsiteX1" fmla="*/ 162082 w 5474301"/>
              <a:gd name="connsiteY1" fmla="*/ 0 h 351957"/>
              <a:gd name="connsiteX2" fmla="*/ 4633125 w 5474301"/>
              <a:gd name="connsiteY2" fmla="*/ 106662 h 351957"/>
              <a:gd name="connsiteX3" fmla="*/ 5474301 w 5474301"/>
              <a:gd name="connsiteY3" fmla="*/ 349910 h 351957"/>
              <a:gd name="connsiteX4" fmla="*/ 0 w 5474301"/>
              <a:gd name="connsiteY4" fmla="*/ 351957 h 351957"/>
              <a:gd name="connsiteX0" fmla="*/ 0 w 5474301"/>
              <a:gd name="connsiteY0" fmla="*/ 245295 h 245295"/>
              <a:gd name="connsiteX1" fmla="*/ 83238 w 5474301"/>
              <a:gd name="connsiteY1" fmla="*/ 59637 h 245295"/>
              <a:gd name="connsiteX2" fmla="*/ 4633125 w 5474301"/>
              <a:gd name="connsiteY2" fmla="*/ 0 h 245295"/>
              <a:gd name="connsiteX3" fmla="*/ 5474301 w 5474301"/>
              <a:gd name="connsiteY3" fmla="*/ 243248 h 245295"/>
              <a:gd name="connsiteX4" fmla="*/ 0 w 5474301"/>
              <a:gd name="connsiteY4" fmla="*/ 245295 h 245295"/>
              <a:gd name="connsiteX0" fmla="*/ 0 w 5474301"/>
              <a:gd name="connsiteY0" fmla="*/ 245295 h 245295"/>
              <a:gd name="connsiteX1" fmla="*/ 89303 w 5474301"/>
              <a:gd name="connsiteY1" fmla="*/ 59637 h 245295"/>
              <a:gd name="connsiteX2" fmla="*/ 4633125 w 5474301"/>
              <a:gd name="connsiteY2" fmla="*/ 0 h 245295"/>
              <a:gd name="connsiteX3" fmla="*/ 5474301 w 5474301"/>
              <a:gd name="connsiteY3" fmla="*/ 243248 h 245295"/>
              <a:gd name="connsiteX4" fmla="*/ 0 w 5474301"/>
              <a:gd name="connsiteY4" fmla="*/ 245295 h 245295"/>
              <a:gd name="connsiteX0" fmla="*/ 0 w 6701267"/>
              <a:gd name="connsiteY0" fmla="*/ 943096 h 943096"/>
              <a:gd name="connsiteX1" fmla="*/ 89303 w 6701267"/>
              <a:gd name="connsiteY1" fmla="*/ 757438 h 943096"/>
              <a:gd name="connsiteX2" fmla="*/ 6701267 w 6701267"/>
              <a:gd name="connsiteY2" fmla="*/ 0 h 943096"/>
              <a:gd name="connsiteX3" fmla="*/ 5474301 w 6701267"/>
              <a:gd name="connsiteY3" fmla="*/ 941049 h 943096"/>
              <a:gd name="connsiteX4" fmla="*/ 0 w 6701267"/>
              <a:gd name="connsiteY4" fmla="*/ 943096 h 943096"/>
              <a:gd name="connsiteX0" fmla="*/ 0 w 6701267"/>
              <a:gd name="connsiteY0" fmla="*/ 943096 h 943096"/>
              <a:gd name="connsiteX1" fmla="*/ 89303 w 6701267"/>
              <a:gd name="connsiteY1" fmla="*/ 711787 h 943096"/>
              <a:gd name="connsiteX2" fmla="*/ 6701267 w 6701267"/>
              <a:gd name="connsiteY2" fmla="*/ 0 h 943096"/>
              <a:gd name="connsiteX3" fmla="*/ 5474301 w 6701267"/>
              <a:gd name="connsiteY3" fmla="*/ 941049 h 943096"/>
              <a:gd name="connsiteX4" fmla="*/ 0 w 6701267"/>
              <a:gd name="connsiteY4" fmla="*/ 943096 h 943096"/>
              <a:gd name="connsiteX0" fmla="*/ 0 w 6622423"/>
              <a:gd name="connsiteY0" fmla="*/ 969182 h 969182"/>
              <a:gd name="connsiteX1" fmla="*/ 10459 w 6622423"/>
              <a:gd name="connsiteY1" fmla="*/ 711787 h 969182"/>
              <a:gd name="connsiteX2" fmla="*/ 6622423 w 6622423"/>
              <a:gd name="connsiteY2" fmla="*/ 0 h 969182"/>
              <a:gd name="connsiteX3" fmla="*/ 5395457 w 6622423"/>
              <a:gd name="connsiteY3" fmla="*/ 941049 h 969182"/>
              <a:gd name="connsiteX4" fmla="*/ 0 w 6622423"/>
              <a:gd name="connsiteY4" fmla="*/ 969182 h 969182"/>
              <a:gd name="connsiteX0" fmla="*/ 0 w 6626638"/>
              <a:gd name="connsiteY0" fmla="*/ 969182 h 969182"/>
              <a:gd name="connsiteX1" fmla="*/ 10459 w 6626638"/>
              <a:gd name="connsiteY1" fmla="*/ 711787 h 969182"/>
              <a:gd name="connsiteX2" fmla="*/ 6622423 w 6626638"/>
              <a:gd name="connsiteY2" fmla="*/ 0 h 969182"/>
              <a:gd name="connsiteX3" fmla="*/ 6626638 w 6626638"/>
              <a:gd name="connsiteY3" fmla="*/ 934527 h 969182"/>
              <a:gd name="connsiteX4" fmla="*/ 0 w 6626638"/>
              <a:gd name="connsiteY4" fmla="*/ 969182 h 969182"/>
              <a:gd name="connsiteX0" fmla="*/ 0 w 6618551"/>
              <a:gd name="connsiteY0" fmla="*/ 1760459 h 1760459"/>
              <a:gd name="connsiteX1" fmla="*/ 2372 w 6618551"/>
              <a:gd name="connsiteY1" fmla="*/ 711787 h 1760459"/>
              <a:gd name="connsiteX2" fmla="*/ 6614336 w 6618551"/>
              <a:gd name="connsiteY2" fmla="*/ 0 h 1760459"/>
              <a:gd name="connsiteX3" fmla="*/ 6618551 w 6618551"/>
              <a:gd name="connsiteY3" fmla="*/ 934527 h 1760459"/>
              <a:gd name="connsiteX4" fmla="*/ 0 w 6618551"/>
              <a:gd name="connsiteY4" fmla="*/ 1760459 h 1760459"/>
              <a:gd name="connsiteX0" fmla="*/ 0 w 6618551"/>
              <a:gd name="connsiteY0" fmla="*/ 1760459 h 1760459"/>
              <a:gd name="connsiteX1" fmla="*/ 2372 w 6618551"/>
              <a:gd name="connsiteY1" fmla="*/ 711787 h 1760459"/>
              <a:gd name="connsiteX2" fmla="*/ 6614336 w 6618551"/>
              <a:gd name="connsiteY2" fmla="*/ 0 h 1760459"/>
              <a:gd name="connsiteX3" fmla="*/ 6618551 w 6618551"/>
              <a:gd name="connsiteY3" fmla="*/ 1708413 h 1760459"/>
              <a:gd name="connsiteX4" fmla="*/ 0 w 6618551"/>
              <a:gd name="connsiteY4" fmla="*/ 1760459 h 17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8551" h="1760459">
                <a:moveTo>
                  <a:pt x="0" y="1760459"/>
                </a:moveTo>
                <a:cubicBezTo>
                  <a:pt x="791" y="1410902"/>
                  <a:pt x="1581" y="1061344"/>
                  <a:pt x="2372" y="711787"/>
                </a:cubicBezTo>
                <a:lnTo>
                  <a:pt x="6614336" y="0"/>
                </a:lnTo>
                <a:lnTo>
                  <a:pt x="6618551" y="1708413"/>
                </a:lnTo>
                <a:lnTo>
                  <a:pt x="0" y="17604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106" tIns="35552" rIns="71106" bIns="35552" rtlCol="0" anchor="ctr"/>
          <a:lstStyle/>
          <a:p>
            <a:pPr algn="ctr"/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215900" y="3528174"/>
            <a:ext cx="8636996" cy="1259726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900" y="2855913"/>
            <a:ext cx="6588126" cy="50425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D134686-E8A9-4919-B747-728C94C0F1C2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5477" y="377744"/>
            <a:ext cx="2267993" cy="75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8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_proz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8316761" y="125852"/>
            <a:ext cx="755802" cy="1008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2" descr="C:\Users\SophieBastl\Desktop\tca_keyvisual_04_process_201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5899" y="166808"/>
            <a:ext cx="8640763" cy="319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ihandform 17"/>
          <p:cNvSpPr/>
          <p:nvPr userDrawn="1"/>
        </p:nvSpPr>
        <p:spPr>
          <a:xfrm>
            <a:off x="0" y="2167726"/>
            <a:ext cx="8908871" cy="1713981"/>
          </a:xfrm>
          <a:custGeom>
            <a:avLst/>
            <a:gdLst>
              <a:gd name="connsiteX0" fmla="*/ 0 w 6298163"/>
              <a:gd name="connsiteY0" fmla="*/ 345232 h 345232"/>
              <a:gd name="connsiteX1" fmla="*/ 1828800 w 6298163"/>
              <a:gd name="connsiteY1" fmla="*/ 0 h 345232"/>
              <a:gd name="connsiteX2" fmla="*/ 6298163 w 6298163"/>
              <a:gd name="connsiteY2" fmla="*/ 345232 h 345232"/>
              <a:gd name="connsiteX3" fmla="*/ 0 w 6298163"/>
              <a:gd name="connsiteY3" fmla="*/ 345232 h 345232"/>
              <a:gd name="connsiteX0" fmla="*/ 0 w 6298163"/>
              <a:gd name="connsiteY0" fmla="*/ 313289 h 313289"/>
              <a:gd name="connsiteX1" fmla="*/ 5738327 w 6298163"/>
              <a:gd name="connsiteY1" fmla="*/ 0 h 313289"/>
              <a:gd name="connsiteX2" fmla="*/ 6298163 w 6298163"/>
              <a:gd name="connsiteY2" fmla="*/ 313289 h 313289"/>
              <a:gd name="connsiteX3" fmla="*/ 0 w 6298163"/>
              <a:gd name="connsiteY3" fmla="*/ 313289 h 313289"/>
              <a:gd name="connsiteX0" fmla="*/ 0 w 6298163"/>
              <a:gd name="connsiteY0" fmla="*/ 313289 h 313289"/>
              <a:gd name="connsiteX1" fmla="*/ 3065235 w 6298163"/>
              <a:gd name="connsiteY1" fmla="*/ 151205 h 313289"/>
              <a:gd name="connsiteX2" fmla="*/ 5738327 w 6298163"/>
              <a:gd name="connsiteY2" fmla="*/ 0 h 313289"/>
              <a:gd name="connsiteX3" fmla="*/ 6298163 w 6298163"/>
              <a:gd name="connsiteY3" fmla="*/ 313289 h 313289"/>
              <a:gd name="connsiteX4" fmla="*/ 0 w 6298163"/>
              <a:gd name="connsiteY4" fmla="*/ 313289 h 313289"/>
              <a:gd name="connsiteX0" fmla="*/ 0 w 6298163"/>
              <a:gd name="connsiteY0" fmla="*/ 313289 h 313289"/>
              <a:gd name="connsiteX1" fmla="*/ 1292419 w 6298163"/>
              <a:gd name="connsiteY1" fmla="*/ 93709 h 313289"/>
              <a:gd name="connsiteX2" fmla="*/ 5738327 w 6298163"/>
              <a:gd name="connsiteY2" fmla="*/ 0 h 313289"/>
              <a:gd name="connsiteX3" fmla="*/ 6298163 w 6298163"/>
              <a:gd name="connsiteY3" fmla="*/ 313289 h 313289"/>
              <a:gd name="connsiteX4" fmla="*/ 0 w 6298163"/>
              <a:gd name="connsiteY4" fmla="*/ 313289 h 313289"/>
              <a:gd name="connsiteX0" fmla="*/ 0 w 6298163"/>
              <a:gd name="connsiteY0" fmla="*/ 306901 h 306901"/>
              <a:gd name="connsiteX1" fmla="*/ 1292419 w 6298163"/>
              <a:gd name="connsiteY1" fmla="*/ 87321 h 306901"/>
              <a:gd name="connsiteX2" fmla="*/ 6102221 w 6298163"/>
              <a:gd name="connsiteY2" fmla="*/ 0 h 306901"/>
              <a:gd name="connsiteX3" fmla="*/ 6298163 w 6298163"/>
              <a:gd name="connsiteY3" fmla="*/ 306901 h 306901"/>
              <a:gd name="connsiteX4" fmla="*/ 0 w 6298163"/>
              <a:gd name="connsiteY4" fmla="*/ 306901 h 306901"/>
              <a:gd name="connsiteX0" fmla="*/ 0 w 8266922"/>
              <a:gd name="connsiteY0" fmla="*/ 306901 h 306901"/>
              <a:gd name="connsiteX1" fmla="*/ 3261178 w 8266922"/>
              <a:gd name="connsiteY1" fmla="*/ 87321 h 306901"/>
              <a:gd name="connsiteX2" fmla="*/ 8070980 w 8266922"/>
              <a:gd name="connsiteY2" fmla="*/ 0 h 306901"/>
              <a:gd name="connsiteX3" fmla="*/ 8266922 w 8266922"/>
              <a:gd name="connsiteY3" fmla="*/ 306901 h 306901"/>
              <a:gd name="connsiteX4" fmla="*/ 0 w 8266922"/>
              <a:gd name="connsiteY4" fmla="*/ 306901 h 306901"/>
              <a:gd name="connsiteX0" fmla="*/ 0 w 8266922"/>
              <a:gd name="connsiteY0" fmla="*/ 306901 h 306901"/>
              <a:gd name="connsiteX1" fmla="*/ 2661103 w 8266922"/>
              <a:gd name="connsiteY1" fmla="*/ 48192 h 306901"/>
              <a:gd name="connsiteX2" fmla="*/ 8070980 w 8266922"/>
              <a:gd name="connsiteY2" fmla="*/ 0 h 306901"/>
              <a:gd name="connsiteX3" fmla="*/ 8266922 w 8266922"/>
              <a:gd name="connsiteY3" fmla="*/ 306901 h 306901"/>
              <a:gd name="connsiteX4" fmla="*/ 0 w 8266922"/>
              <a:gd name="connsiteY4" fmla="*/ 306901 h 306901"/>
              <a:gd name="connsiteX0" fmla="*/ 0 w 8266922"/>
              <a:gd name="connsiteY0" fmla="*/ 261250 h 261250"/>
              <a:gd name="connsiteX1" fmla="*/ 2661103 w 8266922"/>
              <a:gd name="connsiteY1" fmla="*/ 2541 h 261250"/>
              <a:gd name="connsiteX2" fmla="*/ 5280155 w 8266922"/>
              <a:gd name="connsiteY2" fmla="*/ 0 h 261250"/>
              <a:gd name="connsiteX3" fmla="*/ 8266922 w 8266922"/>
              <a:gd name="connsiteY3" fmla="*/ 261250 h 261250"/>
              <a:gd name="connsiteX4" fmla="*/ 0 w 8266922"/>
              <a:gd name="connsiteY4" fmla="*/ 261250 h 261250"/>
              <a:gd name="connsiteX0" fmla="*/ 0 w 8266922"/>
              <a:gd name="connsiteY0" fmla="*/ 261250 h 261250"/>
              <a:gd name="connsiteX1" fmla="*/ 2213428 w 8266922"/>
              <a:gd name="connsiteY1" fmla="*/ 106885 h 261250"/>
              <a:gd name="connsiteX2" fmla="*/ 5280155 w 8266922"/>
              <a:gd name="connsiteY2" fmla="*/ 0 h 261250"/>
              <a:gd name="connsiteX3" fmla="*/ 8266922 w 8266922"/>
              <a:gd name="connsiteY3" fmla="*/ 261250 h 261250"/>
              <a:gd name="connsiteX4" fmla="*/ 0 w 8266922"/>
              <a:gd name="connsiteY4" fmla="*/ 261250 h 261250"/>
              <a:gd name="connsiteX0" fmla="*/ 0 w 8266922"/>
              <a:gd name="connsiteY0" fmla="*/ 261250 h 261250"/>
              <a:gd name="connsiteX1" fmla="*/ 5280155 w 8266922"/>
              <a:gd name="connsiteY1" fmla="*/ 0 h 261250"/>
              <a:gd name="connsiteX2" fmla="*/ 8266922 w 8266922"/>
              <a:gd name="connsiteY2" fmla="*/ 261250 h 261250"/>
              <a:gd name="connsiteX3" fmla="*/ 0 w 8266922"/>
              <a:gd name="connsiteY3" fmla="*/ 261250 h 261250"/>
              <a:gd name="connsiteX0" fmla="*/ 0 w 8266922"/>
              <a:gd name="connsiteY0" fmla="*/ 215599 h 215599"/>
              <a:gd name="connsiteX1" fmla="*/ 4051430 w 8266922"/>
              <a:gd name="connsiteY1" fmla="*/ 0 h 215599"/>
              <a:gd name="connsiteX2" fmla="*/ 8266922 w 8266922"/>
              <a:gd name="connsiteY2" fmla="*/ 215599 h 215599"/>
              <a:gd name="connsiteX3" fmla="*/ 0 w 8266922"/>
              <a:gd name="connsiteY3" fmla="*/ 215599 h 215599"/>
              <a:gd name="connsiteX0" fmla="*/ 0 w 8266922"/>
              <a:gd name="connsiteY0" fmla="*/ 176470 h 176470"/>
              <a:gd name="connsiteX1" fmla="*/ 1527305 w 8266922"/>
              <a:gd name="connsiteY1" fmla="*/ 0 h 176470"/>
              <a:gd name="connsiteX2" fmla="*/ 8266922 w 8266922"/>
              <a:gd name="connsiteY2" fmla="*/ 176470 h 176470"/>
              <a:gd name="connsiteX3" fmla="*/ 0 w 8266922"/>
              <a:gd name="connsiteY3" fmla="*/ 176470 h 176470"/>
              <a:gd name="connsiteX0" fmla="*/ 0 w 8266922"/>
              <a:gd name="connsiteY0" fmla="*/ 182992 h 182992"/>
              <a:gd name="connsiteX1" fmla="*/ 3460880 w 8266922"/>
              <a:gd name="connsiteY1" fmla="*/ 0 h 182992"/>
              <a:gd name="connsiteX2" fmla="*/ 8266922 w 8266922"/>
              <a:gd name="connsiteY2" fmla="*/ 182992 h 182992"/>
              <a:gd name="connsiteX3" fmla="*/ 0 w 8266922"/>
              <a:gd name="connsiteY3" fmla="*/ 182992 h 182992"/>
              <a:gd name="connsiteX0" fmla="*/ 0 w 6314297"/>
              <a:gd name="connsiteY0" fmla="*/ 176470 h 182992"/>
              <a:gd name="connsiteX1" fmla="*/ 1508255 w 6314297"/>
              <a:gd name="connsiteY1" fmla="*/ 0 h 182992"/>
              <a:gd name="connsiteX2" fmla="*/ 6314297 w 6314297"/>
              <a:gd name="connsiteY2" fmla="*/ 182992 h 182992"/>
              <a:gd name="connsiteX3" fmla="*/ 0 w 6314297"/>
              <a:gd name="connsiteY3" fmla="*/ 176470 h 182992"/>
              <a:gd name="connsiteX0" fmla="*/ 0 w 6314297"/>
              <a:gd name="connsiteY0" fmla="*/ 235164 h 241686"/>
              <a:gd name="connsiteX1" fmla="*/ 159233 w 6314297"/>
              <a:gd name="connsiteY1" fmla="*/ 0 h 241686"/>
              <a:gd name="connsiteX2" fmla="*/ 6314297 w 6314297"/>
              <a:gd name="connsiteY2" fmla="*/ 241686 h 241686"/>
              <a:gd name="connsiteX3" fmla="*/ 0 w 6314297"/>
              <a:gd name="connsiteY3" fmla="*/ 235164 h 241686"/>
              <a:gd name="connsiteX0" fmla="*/ 0 w 4491618"/>
              <a:gd name="connsiteY0" fmla="*/ 235164 h 235164"/>
              <a:gd name="connsiteX1" fmla="*/ 159233 w 4491618"/>
              <a:gd name="connsiteY1" fmla="*/ 0 h 235164"/>
              <a:gd name="connsiteX2" fmla="*/ 4491618 w 4491618"/>
              <a:gd name="connsiteY2" fmla="*/ 235164 h 235164"/>
              <a:gd name="connsiteX3" fmla="*/ 0 w 4491618"/>
              <a:gd name="connsiteY3" fmla="*/ 235164 h 235164"/>
              <a:gd name="connsiteX0" fmla="*/ 0 w 4861636"/>
              <a:gd name="connsiteY0" fmla="*/ 235164 h 235164"/>
              <a:gd name="connsiteX1" fmla="*/ 159233 w 4861636"/>
              <a:gd name="connsiteY1" fmla="*/ 0 h 235164"/>
              <a:gd name="connsiteX2" fmla="*/ 4861636 w 4861636"/>
              <a:gd name="connsiteY2" fmla="*/ 107395 h 235164"/>
              <a:gd name="connsiteX3" fmla="*/ 0 w 4861636"/>
              <a:gd name="connsiteY3" fmla="*/ 235164 h 235164"/>
              <a:gd name="connsiteX0" fmla="*/ 0 w 4861636"/>
              <a:gd name="connsiteY0" fmla="*/ 235164 h 235164"/>
              <a:gd name="connsiteX1" fmla="*/ 159233 w 4861636"/>
              <a:gd name="connsiteY1" fmla="*/ 0 h 235164"/>
              <a:gd name="connsiteX2" fmla="*/ 4861636 w 4861636"/>
              <a:gd name="connsiteY2" fmla="*/ 107395 h 235164"/>
              <a:gd name="connsiteX3" fmla="*/ 2883787 w 4861636"/>
              <a:gd name="connsiteY3" fmla="*/ 149874 h 235164"/>
              <a:gd name="connsiteX4" fmla="*/ 0 w 4861636"/>
              <a:gd name="connsiteY4" fmla="*/ 235164 h 235164"/>
              <a:gd name="connsiteX0" fmla="*/ 0 w 5456290"/>
              <a:gd name="connsiteY0" fmla="*/ 235164 h 252089"/>
              <a:gd name="connsiteX1" fmla="*/ 159233 w 5456290"/>
              <a:gd name="connsiteY1" fmla="*/ 0 h 252089"/>
              <a:gd name="connsiteX2" fmla="*/ 4861636 w 5456290"/>
              <a:gd name="connsiteY2" fmla="*/ 107395 h 252089"/>
              <a:gd name="connsiteX3" fmla="*/ 5456290 w 5456290"/>
              <a:gd name="connsiteY3" fmla="*/ 252089 h 252089"/>
              <a:gd name="connsiteX4" fmla="*/ 0 w 5456290"/>
              <a:gd name="connsiteY4" fmla="*/ 235164 h 252089"/>
              <a:gd name="connsiteX0" fmla="*/ 0 w 5456290"/>
              <a:gd name="connsiteY0" fmla="*/ 249149 h 266074"/>
              <a:gd name="connsiteX1" fmla="*/ 159233 w 5456290"/>
              <a:gd name="connsiteY1" fmla="*/ 13985 h 266074"/>
              <a:gd name="connsiteX2" fmla="*/ 4636341 w 5456290"/>
              <a:gd name="connsiteY2" fmla="*/ 0 h 266074"/>
              <a:gd name="connsiteX3" fmla="*/ 5456290 w 5456290"/>
              <a:gd name="connsiteY3" fmla="*/ 266074 h 266074"/>
              <a:gd name="connsiteX4" fmla="*/ 0 w 5456290"/>
              <a:gd name="connsiteY4" fmla="*/ 249149 h 266074"/>
              <a:gd name="connsiteX0" fmla="*/ 0 w 5462171"/>
              <a:gd name="connsiteY0" fmla="*/ 268121 h 268121"/>
              <a:gd name="connsiteX1" fmla="*/ 165114 w 5462171"/>
              <a:gd name="connsiteY1" fmla="*/ 13985 h 268121"/>
              <a:gd name="connsiteX2" fmla="*/ 4642222 w 5462171"/>
              <a:gd name="connsiteY2" fmla="*/ 0 h 268121"/>
              <a:gd name="connsiteX3" fmla="*/ 5462171 w 5462171"/>
              <a:gd name="connsiteY3" fmla="*/ 266074 h 268121"/>
              <a:gd name="connsiteX4" fmla="*/ 0 w 5462171"/>
              <a:gd name="connsiteY4" fmla="*/ 268121 h 268121"/>
              <a:gd name="connsiteX0" fmla="*/ 0 w 5462171"/>
              <a:gd name="connsiteY0" fmla="*/ 261599 h 266074"/>
              <a:gd name="connsiteX1" fmla="*/ 165114 w 5462171"/>
              <a:gd name="connsiteY1" fmla="*/ 13985 h 266074"/>
              <a:gd name="connsiteX2" fmla="*/ 4642222 w 5462171"/>
              <a:gd name="connsiteY2" fmla="*/ 0 h 266074"/>
              <a:gd name="connsiteX3" fmla="*/ 5462171 w 5462171"/>
              <a:gd name="connsiteY3" fmla="*/ 266074 h 266074"/>
              <a:gd name="connsiteX4" fmla="*/ 0 w 5462171"/>
              <a:gd name="connsiteY4" fmla="*/ 261599 h 266074"/>
              <a:gd name="connsiteX0" fmla="*/ 0 w 5462171"/>
              <a:gd name="connsiteY0" fmla="*/ 247614 h 252089"/>
              <a:gd name="connsiteX1" fmla="*/ 165114 w 5462171"/>
              <a:gd name="connsiteY1" fmla="*/ 0 h 252089"/>
              <a:gd name="connsiteX2" fmla="*/ 4633125 w 5462171"/>
              <a:gd name="connsiteY2" fmla="*/ 2319 h 252089"/>
              <a:gd name="connsiteX3" fmla="*/ 5462171 w 5462171"/>
              <a:gd name="connsiteY3" fmla="*/ 252089 h 252089"/>
              <a:gd name="connsiteX4" fmla="*/ 0 w 5462171"/>
              <a:gd name="connsiteY4" fmla="*/ 247614 h 252089"/>
              <a:gd name="connsiteX0" fmla="*/ 0 w 5474301"/>
              <a:gd name="connsiteY0" fmla="*/ 247614 h 247614"/>
              <a:gd name="connsiteX1" fmla="*/ 165114 w 5474301"/>
              <a:gd name="connsiteY1" fmla="*/ 0 h 247614"/>
              <a:gd name="connsiteX2" fmla="*/ 4633125 w 5474301"/>
              <a:gd name="connsiteY2" fmla="*/ 2319 h 247614"/>
              <a:gd name="connsiteX3" fmla="*/ 5474301 w 5474301"/>
              <a:gd name="connsiteY3" fmla="*/ 245567 h 247614"/>
              <a:gd name="connsiteX4" fmla="*/ 0 w 5474301"/>
              <a:gd name="connsiteY4" fmla="*/ 247614 h 247614"/>
              <a:gd name="connsiteX0" fmla="*/ 0 w 5474301"/>
              <a:gd name="connsiteY0" fmla="*/ 245295 h 245295"/>
              <a:gd name="connsiteX1" fmla="*/ 165114 w 5474301"/>
              <a:gd name="connsiteY1" fmla="*/ 49853 h 245295"/>
              <a:gd name="connsiteX2" fmla="*/ 4633125 w 5474301"/>
              <a:gd name="connsiteY2" fmla="*/ 0 h 245295"/>
              <a:gd name="connsiteX3" fmla="*/ 5474301 w 5474301"/>
              <a:gd name="connsiteY3" fmla="*/ 243248 h 245295"/>
              <a:gd name="connsiteX4" fmla="*/ 0 w 5474301"/>
              <a:gd name="connsiteY4" fmla="*/ 245295 h 245295"/>
              <a:gd name="connsiteX0" fmla="*/ 0 w 5474301"/>
              <a:gd name="connsiteY0" fmla="*/ 245295 h 245295"/>
              <a:gd name="connsiteX1" fmla="*/ 98400 w 5474301"/>
              <a:gd name="connsiteY1" fmla="*/ 56375 h 245295"/>
              <a:gd name="connsiteX2" fmla="*/ 4633125 w 5474301"/>
              <a:gd name="connsiteY2" fmla="*/ 0 h 245295"/>
              <a:gd name="connsiteX3" fmla="*/ 5474301 w 5474301"/>
              <a:gd name="connsiteY3" fmla="*/ 243248 h 245295"/>
              <a:gd name="connsiteX4" fmla="*/ 0 w 5474301"/>
              <a:gd name="connsiteY4" fmla="*/ 245295 h 245295"/>
              <a:gd name="connsiteX0" fmla="*/ 0 w 5474301"/>
              <a:gd name="connsiteY0" fmla="*/ 351957 h 351957"/>
              <a:gd name="connsiteX1" fmla="*/ 162082 w 5474301"/>
              <a:gd name="connsiteY1" fmla="*/ 0 h 351957"/>
              <a:gd name="connsiteX2" fmla="*/ 4633125 w 5474301"/>
              <a:gd name="connsiteY2" fmla="*/ 106662 h 351957"/>
              <a:gd name="connsiteX3" fmla="*/ 5474301 w 5474301"/>
              <a:gd name="connsiteY3" fmla="*/ 349910 h 351957"/>
              <a:gd name="connsiteX4" fmla="*/ 0 w 5474301"/>
              <a:gd name="connsiteY4" fmla="*/ 351957 h 351957"/>
              <a:gd name="connsiteX0" fmla="*/ 0 w 5474301"/>
              <a:gd name="connsiteY0" fmla="*/ 245295 h 245295"/>
              <a:gd name="connsiteX1" fmla="*/ 83238 w 5474301"/>
              <a:gd name="connsiteY1" fmla="*/ 59637 h 245295"/>
              <a:gd name="connsiteX2" fmla="*/ 4633125 w 5474301"/>
              <a:gd name="connsiteY2" fmla="*/ 0 h 245295"/>
              <a:gd name="connsiteX3" fmla="*/ 5474301 w 5474301"/>
              <a:gd name="connsiteY3" fmla="*/ 243248 h 245295"/>
              <a:gd name="connsiteX4" fmla="*/ 0 w 5474301"/>
              <a:gd name="connsiteY4" fmla="*/ 245295 h 245295"/>
              <a:gd name="connsiteX0" fmla="*/ 0 w 5474301"/>
              <a:gd name="connsiteY0" fmla="*/ 245295 h 245295"/>
              <a:gd name="connsiteX1" fmla="*/ 89303 w 5474301"/>
              <a:gd name="connsiteY1" fmla="*/ 59637 h 245295"/>
              <a:gd name="connsiteX2" fmla="*/ 4633125 w 5474301"/>
              <a:gd name="connsiteY2" fmla="*/ 0 h 245295"/>
              <a:gd name="connsiteX3" fmla="*/ 5474301 w 5474301"/>
              <a:gd name="connsiteY3" fmla="*/ 243248 h 245295"/>
              <a:gd name="connsiteX4" fmla="*/ 0 w 5474301"/>
              <a:gd name="connsiteY4" fmla="*/ 245295 h 245295"/>
              <a:gd name="connsiteX0" fmla="*/ 0 w 6701267"/>
              <a:gd name="connsiteY0" fmla="*/ 943096 h 943096"/>
              <a:gd name="connsiteX1" fmla="*/ 89303 w 6701267"/>
              <a:gd name="connsiteY1" fmla="*/ 757438 h 943096"/>
              <a:gd name="connsiteX2" fmla="*/ 6701267 w 6701267"/>
              <a:gd name="connsiteY2" fmla="*/ 0 h 943096"/>
              <a:gd name="connsiteX3" fmla="*/ 5474301 w 6701267"/>
              <a:gd name="connsiteY3" fmla="*/ 941049 h 943096"/>
              <a:gd name="connsiteX4" fmla="*/ 0 w 6701267"/>
              <a:gd name="connsiteY4" fmla="*/ 943096 h 943096"/>
              <a:gd name="connsiteX0" fmla="*/ 0 w 6701267"/>
              <a:gd name="connsiteY0" fmla="*/ 943096 h 943096"/>
              <a:gd name="connsiteX1" fmla="*/ 89303 w 6701267"/>
              <a:gd name="connsiteY1" fmla="*/ 711787 h 943096"/>
              <a:gd name="connsiteX2" fmla="*/ 6701267 w 6701267"/>
              <a:gd name="connsiteY2" fmla="*/ 0 h 943096"/>
              <a:gd name="connsiteX3" fmla="*/ 5474301 w 6701267"/>
              <a:gd name="connsiteY3" fmla="*/ 941049 h 943096"/>
              <a:gd name="connsiteX4" fmla="*/ 0 w 6701267"/>
              <a:gd name="connsiteY4" fmla="*/ 943096 h 943096"/>
              <a:gd name="connsiteX0" fmla="*/ 0 w 6622423"/>
              <a:gd name="connsiteY0" fmla="*/ 969182 h 969182"/>
              <a:gd name="connsiteX1" fmla="*/ 10459 w 6622423"/>
              <a:gd name="connsiteY1" fmla="*/ 711787 h 969182"/>
              <a:gd name="connsiteX2" fmla="*/ 6622423 w 6622423"/>
              <a:gd name="connsiteY2" fmla="*/ 0 h 969182"/>
              <a:gd name="connsiteX3" fmla="*/ 5395457 w 6622423"/>
              <a:gd name="connsiteY3" fmla="*/ 941049 h 969182"/>
              <a:gd name="connsiteX4" fmla="*/ 0 w 6622423"/>
              <a:gd name="connsiteY4" fmla="*/ 969182 h 969182"/>
              <a:gd name="connsiteX0" fmla="*/ 0 w 6626638"/>
              <a:gd name="connsiteY0" fmla="*/ 969182 h 969182"/>
              <a:gd name="connsiteX1" fmla="*/ 10459 w 6626638"/>
              <a:gd name="connsiteY1" fmla="*/ 711787 h 969182"/>
              <a:gd name="connsiteX2" fmla="*/ 6622423 w 6626638"/>
              <a:gd name="connsiteY2" fmla="*/ 0 h 969182"/>
              <a:gd name="connsiteX3" fmla="*/ 6626638 w 6626638"/>
              <a:gd name="connsiteY3" fmla="*/ 934527 h 969182"/>
              <a:gd name="connsiteX4" fmla="*/ 0 w 6626638"/>
              <a:gd name="connsiteY4" fmla="*/ 969182 h 969182"/>
              <a:gd name="connsiteX0" fmla="*/ 0 w 6618551"/>
              <a:gd name="connsiteY0" fmla="*/ 1760459 h 1760459"/>
              <a:gd name="connsiteX1" fmla="*/ 2372 w 6618551"/>
              <a:gd name="connsiteY1" fmla="*/ 711787 h 1760459"/>
              <a:gd name="connsiteX2" fmla="*/ 6614336 w 6618551"/>
              <a:gd name="connsiteY2" fmla="*/ 0 h 1760459"/>
              <a:gd name="connsiteX3" fmla="*/ 6618551 w 6618551"/>
              <a:gd name="connsiteY3" fmla="*/ 934527 h 1760459"/>
              <a:gd name="connsiteX4" fmla="*/ 0 w 6618551"/>
              <a:gd name="connsiteY4" fmla="*/ 1760459 h 1760459"/>
              <a:gd name="connsiteX0" fmla="*/ 0 w 6618551"/>
              <a:gd name="connsiteY0" fmla="*/ 1760459 h 1760459"/>
              <a:gd name="connsiteX1" fmla="*/ 2372 w 6618551"/>
              <a:gd name="connsiteY1" fmla="*/ 711787 h 1760459"/>
              <a:gd name="connsiteX2" fmla="*/ 6614336 w 6618551"/>
              <a:gd name="connsiteY2" fmla="*/ 0 h 1760459"/>
              <a:gd name="connsiteX3" fmla="*/ 6618551 w 6618551"/>
              <a:gd name="connsiteY3" fmla="*/ 1708413 h 1760459"/>
              <a:gd name="connsiteX4" fmla="*/ 0 w 6618551"/>
              <a:gd name="connsiteY4" fmla="*/ 1760459 h 17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8551" h="1760459">
                <a:moveTo>
                  <a:pt x="0" y="1760459"/>
                </a:moveTo>
                <a:cubicBezTo>
                  <a:pt x="791" y="1410902"/>
                  <a:pt x="1581" y="1061344"/>
                  <a:pt x="2372" y="711787"/>
                </a:cubicBezTo>
                <a:lnTo>
                  <a:pt x="6614336" y="0"/>
                </a:lnTo>
                <a:lnTo>
                  <a:pt x="6618551" y="1708413"/>
                </a:lnTo>
                <a:lnTo>
                  <a:pt x="0" y="17604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106" tIns="35552" rIns="71106" bIns="35552" rtlCol="0" anchor="ctr"/>
          <a:lstStyle/>
          <a:p>
            <a:pPr algn="ctr"/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215899" y="3527425"/>
            <a:ext cx="8640764" cy="1259726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900" y="2855913"/>
            <a:ext cx="6588126" cy="50425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D134686-E8A9-4919-B747-728C94C0F1C2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5684" y="377744"/>
            <a:ext cx="2267993" cy="75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2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trenner_h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.INCREON2\Desktop\Bild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53" y="166688"/>
            <a:ext cx="8639176" cy="267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 userDrawn="1"/>
        </p:nvSpPr>
        <p:spPr>
          <a:xfrm>
            <a:off x="8316761" y="377744"/>
            <a:ext cx="755802" cy="755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 userDrawn="1"/>
        </p:nvSpPr>
        <p:spPr>
          <a:xfrm>
            <a:off x="0" y="2167726"/>
            <a:ext cx="8908871" cy="1713981"/>
          </a:xfrm>
          <a:custGeom>
            <a:avLst/>
            <a:gdLst>
              <a:gd name="connsiteX0" fmla="*/ 0 w 6298163"/>
              <a:gd name="connsiteY0" fmla="*/ 345232 h 345232"/>
              <a:gd name="connsiteX1" fmla="*/ 1828800 w 6298163"/>
              <a:gd name="connsiteY1" fmla="*/ 0 h 345232"/>
              <a:gd name="connsiteX2" fmla="*/ 6298163 w 6298163"/>
              <a:gd name="connsiteY2" fmla="*/ 345232 h 345232"/>
              <a:gd name="connsiteX3" fmla="*/ 0 w 6298163"/>
              <a:gd name="connsiteY3" fmla="*/ 345232 h 345232"/>
              <a:gd name="connsiteX0" fmla="*/ 0 w 6298163"/>
              <a:gd name="connsiteY0" fmla="*/ 313289 h 313289"/>
              <a:gd name="connsiteX1" fmla="*/ 5738327 w 6298163"/>
              <a:gd name="connsiteY1" fmla="*/ 0 h 313289"/>
              <a:gd name="connsiteX2" fmla="*/ 6298163 w 6298163"/>
              <a:gd name="connsiteY2" fmla="*/ 313289 h 313289"/>
              <a:gd name="connsiteX3" fmla="*/ 0 w 6298163"/>
              <a:gd name="connsiteY3" fmla="*/ 313289 h 313289"/>
              <a:gd name="connsiteX0" fmla="*/ 0 w 6298163"/>
              <a:gd name="connsiteY0" fmla="*/ 313289 h 313289"/>
              <a:gd name="connsiteX1" fmla="*/ 3065235 w 6298163"/>
              <a:gd name="connsiteY1" fmla="*/ 151205 h 313289"/>
              <a:gd name="connsiteX2" fmla="*/ 5738327 w 6298163"/>
              <a:gd name="connsiteY2" fmla="*/ 0 h 313289"/>
              <a:gd name="connsiteX3" fmla="*/ 6298163 w 6298163"/>
              <a:gd name="connsiteY3" fmla="*/ 313289 h 313289"/>
              <a:gd name="connsiteX4" fmla="*/ 0 w 6298163"/>
              <a:gd name="connsiteY4" fmla="*/ 313289 h 313289"/>
              <a:gd name="connsiteX0" fmla="*/ 0 w 6298163"/>
              <a:gd name="connsiteY0" fmla="*/ 313289 h 313289"/>
              <a:gd name="connsiteX1" fmla="*/ 1292419 w 6298163"/>
              <a:gd name="connsiteY1" fmla="*/ 93709 h 313289"/>
              <a:gd name="connsiteX2" fmla="*/ 5738327 w 6298163"/>
              <a:gd name="connsiteY2" fmla="*/ 0 h 313289"/>
              <a:gd name="connsiteX3" fmla="*/ 6298163 w 6298163"/>
              <a:gd name="connsiteY3" fmla="*/ 313289 h 313289"/>
              <a:gd name="connsiteX4" fmla="*/ 0 w 6298163"/>
              <a:gd name="connsiteY4" fmla="*/ 313289 h 313289"/>
              <a:gd name="connsiteX0" fmla="*/ 0 w 6298163"/>
              <a:gd name="connsiteY0" fmla="*/ 306901 h 306901"/>
              <a:gd name="connsiteX1" fmla="*/ 1292419 w 6298163"/>
              <a:gd name="connsiteY1" fmla="*/ 87321 h 306901"/>
              <a:gd name="connsiteX2" fmla="*/ 6102221 w 6298163"/>
              <a:gd name="connsiteY2" fmla="*/ 0 h 306901"/>
              <a:gd name="connsiteX3" fmla="*/ 6298163 w 6298163"/>
              <a:gd name="connsiteY3" fmla="*/ 306901 h 306901"/>
              <a:gd name="connsiteX4" fmla="*/ 0 w 6298163"/>
              <a:gd name="connsiteY4" fmla="*/ 306901 h 306901"/>
              <a:gd name="connsiteX0" fmla="*/ 0 w 8266922"/>
              <a:gd name="connsiteY0" fmla="*/ 306901 h 306901"/>
              <a:gd name="connsiteX1" fmla="*/ 3261178 w 8266922"/>
              <a:gd name="connsiteY1" fmla="*/ 87321 h 306901"/>
              <a:gd name="connsiteX2" fmla="*/ 8070980 w 8266922"/>
              <a:gd name="connsiteY2" fmla="*/ 0 h 306901"/>
              <a:gd name="connsiteX3" fmla="*/ 8266922 w 8266922"/>
              <a:gd name="connsiteY3" fmla="*/ 306901 h 306901"/>
              <a:gd name="connsiteX4" fmla="*/ 0 w 8266922"/>
              <a:gd name="connsiteY4" fmla="*/ 306901 h 306901"/>
              <a:gd name="connsiteX0" fmla="*/ 0 w 8266922"/>
              <a:gd name="connsiteY0" fmla="*/ 306901 h 306901"/>
              <a:gd name="connsiteX1" fmla="*/ 2661103 w 8266922"/>
              <a:gd name="connsiteY1" fmla="*/ 48192 h 306901"/>
              <a:gd name="connsiteX2" fmla="*/ 8070980 w 8266922"/>
              <a:gd name="connsiteY2" fmla="*/ 0 h 306901"/>
              <a:gd name="connsiteX3" fmla="*/ 8266922 w 8266922"/>
              <a:gd name="connsiteY3" fmla="*/ 306901 h 306901"/>
              <a:gd name="connsiteX4" fmla="*/ 0 w 8266922"/>
              <a:gd name="connsiteY4" fmla="*/ 306901 h 306901"/>
              <a:gd name="connsiteX0" fmla="*/ 0 w 8266922"/>
              <a:gd name="connsiteY0" fmla="*/ 261250 h 261250"/>
              <a:gd name="connsiteX1" fmla="*/ 2661103 w 8266922"/>
              <a:gd name="connsiteY1" fmla="*/ 2541 h 261250"/>
              <a:gd name="connsiteX2" fmla="*/ 5280155 w 8266922"/>
              <a:gd name="connsiteY2" fmla="*/ 0 h 261250"/>
              <a:gd name="connsiteX3" fmla="*/ 8266922 w 8266922"/>
              <a:gd name="connsiteY3" fmla="*/ 261250 h 261250"/>
              <a:gd name="connsiteX4" fmla="*/ 0 w 8266922"/>
              <a:gd name="connsiteY4" fmla="*/ 261250 h 261250"/>
              <a:gd name="connsiteX0" fmla="*/ 0 w 8266922"/>
              <a:gd name="connsiteY0" fmla="*/ 261250 h 261250"/>
              <a:gd name="connsiteX1" fmla="*/ 2213428 w 8266922"/>
              <a:gd name="connsiteY1" fmla="*/ 106885 h 261250"/>
              <a:gd name="connsiteX2" fmla="*/ 5280155 w 8266922"/>
              <a:gd name="connsiteY2" fmla="*/ 0 h 261250"/>
              <a:gd name="connsiteX3" fmla="*/ 8266922 w 8266922"/>
              <a:gd name="connsiteY3" fmla="*/ 261250 h 261250"/>
              <a:gd name="connsiteX4" fmla="*/ 0 w 8266922"/>
              <a:gd name="connsiteY4" fmla="*/ 261250 h 261250"/>
              <a:gd name="connsiteX0" fmla="*/ 0 w 8266922"/>
              <a:gd name="connsiteY0" fmla="*/ 261250 h 261250"/>
              <a:gd name="connsiteX1" fmla="*/ 5280155 w 8266922"/>
              <a:gd name="connsiteY1" fmla="*/ 0 h 261250"/>
              <a:gd name="connsiteX2" fmla="*/ 8266922 w 8266922"/>
              <a:gd name="connsiteY2" fmla="*/ 261250 h 261250"/>
              <a:gd name="connsiteX3" fmla="*/ 0 w 8266922"/>
              <a:gd name="connsiteY3" fmla="*/ 261250 h 261250"/>
              <a:gd name="connsiteX0" fmla="*/ 0 w 8266922"/>
              <a:gd name="connsiteY0" fmla="*/ 215599 h 215599"/>
              <a:gd name="connsiteX1" fmla="*/ 4051430 w 8266922"/>
              <a:gd name="connsiteY1" fmla="*/ 0 h 215599"/>
              <a:gd name="connsiteX2" fmla="*/ 8266922 w 8266922"/>
              <a:gd name="connsiteY2" fmla="*/ 215599 h 215599"/>
              <a:gd name="connsiteX3" fmla="*/ 0 w 8266922"/>
              <a:gd name="connsiteY3" fmla="*/ 215599 h 215599"/>
              <a:gd name="connsiteX0" fmla="*/ 0 w 8266922"/>
              <a:gd name="connsiteY0" fmla="*/ 176470 h 176470"/>
              <a:gd name="connsiteX1" fmla="*/ 1527305 w 8266922"/>
              <a:gd name="connsiteY1" fmla="*/ 0 h 176470"/>
              <a:gd name="connsiteX2" fmla="*/ 8266922 w 8266922"/>
              <a:gd name="connsiteY2" fmla="*/ 176470 h 176470"/>
              <a:gd name="connsiteX3" fmla="*/ 0 w 8266922"/>
              <a:gd name="connsiteY3" fmla="*/ 176470 h 176470"/>
              <a:gd name="connsiteX0" fmla="*/ 0 w 8266922"/>
              <a:gd name="connsiteY0" fmla="*/ 182992 h 182992"/>
              <a:gd name="connsiteX1" fmla="*/ 3460880 w 8266922"/>
              <a:gd name="connsiteY1" fmla="*/ 0 h 182992"/>
              <a:gd name="connsiteX2" fmla="*/ 8266922 w 8266922"/>
              <a:gd name="connsiteY2" fmla="*/ 182992 h 182992"/>
              <a:gd name="connsiteX3" fmla="*/ 0 w 8266922"/>
              <a:gd name="connsiteY3" fmla="*/ 182992 h 182992"/>
              <a:gd name="connsiteX0" fmla="*/ 0 w 6314297"/>
              <a:gd name="connsiteY0" fmla="*/ 176470 h 182992"/>
              <a:gd name="connsiteX1" fmla="*/ 1508255 w 6314297"/>
              <a:gd name="connsiteY1" fmla="*/ 0 h 182992"/>
              <a:gd name="connsiteX2" fmla="*/ 6314297 w 6314297"/>
              <a:gd name="connsiteY2" fmla="*/ 182992 h 182992"/>
              <a:gd name="connsiteX3" fmla="*/ 0 w 6314297"/>
              <a:gd name="connsiteY3" fmla="*/ 176470 h 182992"/>
              <a:gd name="connsiteX0" fmla="*/ 0 w 6314297"/>
              <a:gd name="connsiteY0" fmla="*/ 235164 h 241686"/>
              <a:gd name="connsiteX1" fmla="*/ 159233 w 6314297"/>
              <a:gd name="connsiteY1" fmla="*/ 0 h 241686"/>
              <a:gd name="connsiteX2" fmla="*/ 6314297 w 6314297"/>
              <a:gd name="connsiteY2" fmla="*/ 241686 h 241686"/>
              <a:gd name="connsiteX3" fmla="*/ 0 w 6314297"/>
              <a:gd name="connsiteY3" fmla="*/ 235164 h 241686"/>
              <a:gd name="connsiteX0" fmla="*/ 0 w 4491618"/>
              <a:gd name="connsiteY0" fmla="*/ 235164 h 235164"/>
              <a:gd name="connsiteX1" fmla="*/ 159233 w 4491618"/>
              <a:gd name="connsiteY1" fmla="*/ 0 h 235164"/>
              <a:gd name="connsiteX2" fmla="*/ 4491618 w 4491618"/>
              <a:gd name="connsiteY2" fmla="*/ 235164 h 235164"/>
              <a:gd name="connsiteX3" fmla="*/ 0 w 4491618"/>
              <a:gd name="connsiteY3" fmla="*/ 235164 h 235164"/>
              <a:gd name="connsiteX0" fmla="*/ 0 w 4861636"/>
              <a:gd name="connsiteY0" fmla="*/ 235164 h 235164"/>
              <a:gd name="connsiteX1" fmla="*/ 159233 w 4861636"/>
              <a:gd name="connsiteY1" fmla="*/ 0 h 235164"/>
              <a:gd name="connsiteX2" fmla="*/ 4861636 w 4861636"/>
              <a:gd name="connsiteY2" fmla="*/ 107395 h 235164"/>
              <a:gd name="connsiteX3" fmla="*/ 0 w 4861636"/>
              <a:gd name="connsiteY3" fmla="*/ 235164 h 235164"/>
              <a:gd name="connsiteX0" fmla="*/ 0 w 4861636"/>
              <a:gd name="connsiteY0" fmla="*/ 235164 h 235164"/>
              <a:gd name="connsiteX1" fmla="*/ 159233 w 4861636"/>
              <a:gd name="connsiteY1" fmla="*/ 0 h 235164"/>
              <a:gd name="connsiteX2" fmla="*/ 4861636 w 4861636"/>
              <a:gd name="connsiteY2" fmla="*/ 107395 h 235164"/>
              <a:gd name="connsiteX3" fmla="*/ 2883787 w 4861636"/>
              <a:gd name="connsiteY3" fmla="*/ 149874 h 235164"/>
              <a:gd name="connsiteX4" fmla="*/ 0 w 4861636"/>
              <a:gd name="connsiteY4" fmla="*/ 235164 h 235164"/>
              <a:gd name="connsiteX0" fmla="*/ 0 w 5456290"/>
              <a:gd name="connsiteY0" fmla="*/ 235164 h 252089"/>
              <a:gd name="connsiteX1" fmla="*/ 159233 w 5456290"/>
              <a:gd name="connsiteY1" fmla="*/ 0 h 252089"/>
              <a:gd name="connsiteX2" fmla="*/ 4861636 w 5456290"/>
              <a:gd name="connsiteY2" fmla="*/ 107395 h 252089"/>
              <a:gd name="connsiteX3" fmla="*/ 5456290 w 5456290"/>
              <a:gd name="connsiteY3" fmla="*/ 252089 h 252089"/>
              <a:gd name="connsiteX4" fmla="*/ 0 w 5456290"/>
              <a:gd name="connsiteY4" fmla="*/ 235164 h 252089"/>
              <a:gd name="connsiteX0" fmla="*/ 0 w 5456290"/>
              <a:gd name="connsiteY0" fmla="*/ 249149 h 266074"/>
              <a:gd name="connsiteX1" fmla="*/ 159233 w 5456290"/>
              <a:gd name="connsiteY1" fmla="*/ 13985 h 266074"/>
              <a:gd name="connsiteX2" fmla="*/ 4636341 w 5456290"/>
              <a:gd name="connsiteY2" fmla="*/ 0 h 266074"/>
              <a:gd name="connsiteX3" fmla="*/ 5456290 w 5456290"/>
              <a:gd name="connsiteY3" fmla="*/ 266074 h 266074"/>
              <a:gd name="connsiteX4" fmla="*/ 0 w 5456290"/>
              <a:gd name="connsiteY4" fmla="*/ 249149 h 266074"/>
              <a:gd name="connsiteX0" fmla="*/ 0 w 5462171"/>
              <a:gd name="connsiteY0" fmla="*/ 268121 h 268121"/>
              <a:gd name="connsiteX1" fmla="*/ 165114 w 5462171"/>
              <a:gd name="connsiteY1" fmla="*/ 13985 h 268121"/>
              <a:gd name="connsiteX2" fmla="*/ 4642222 w 5462171"/>
              <a:gd name="connsiteY2" fmla="*/ 0 h 268121"/>
              <a:gd name="connsiteX3" fmla="*/ 5462171 w 5462171"/>
              <a:gd name="connsiteY3" fmla="*/ 266074 h 268121"/>
              <a:gd name="connsiteX4" fmla="*/ 0 w 5462171"/>
              <a:gd name="connsiteY4" fmla="*/ 268121 h 268121"/>
              <a:gd name="connsiteX0" fmla="*/ 0 w 5462171"/>
              <a:gd name="connsiteY0" fmla="*/ 261599 h 266074"/>
              <a:gd name="connsiteX1" fmla="*/ 165114 w 5462171"/>
              <a:gd name="connsiteY1" fmla="*/ 13985 h 266074"/>
              <a:gd name="connsiteX2" fmla="*/ 4642222 w 5462171"/>
              <a:gd name="connsiteY2" fmla="*/ 0 h 266074"/>
              <a:gd name="connsiteX3" fmla="*/ 5462171 w 5462171"/>
              <a:gd name="connsiteY3" fmla="*/ 266074 h 266074"/>
              <a:gd name="connsiteX4" fmla="*/ 0 w 5462171"/>
              <a:gd name="connsiteY4" fmla="*/ 261599 h 266074"/>
              <a:gd name="connsiteX0" fmla="*/ 0 w 5462171"/>
              <a:gd name="connsiteY0" fmla="*/ 247614 h 252089"/>
              <a:gd name="connsiteX1" fmla="*/ 165114 w 5462171"/>
              <a:gd name="connsiteY1" fmla="*/ 0 h 252089"/>
              <a:gd name="connsiteX2" fmla="*/ 4633125 w 5462171"/>
              <a:gd name="connsiteY2" fmla="*/ 2319 h 252089"/>
              <a:gd name="connsiteX3" fmla="*/ 5462171 w 5462171"/>
              <a:gd name="connsiteY3" fmla="*/ 252089 h 252089"/>
              <a:gd name="connsiteX4" fmla="*/ 0 w 5462171"/>
              <a:gd name="connsiteY4" fmla="*/ 247614 h 252089"/>
              <a:gd name="connsiteX0" fmla="*/ 0 w 5474301"/>
              <a:gd name="connsiteY0" fmla="*/ 247614 h 247614"/>
              <a:gd name="connsiteX1" fmla="*/ 165114 w 5474301"/>
              <a:gd name="connsiteY1" fmla="*/ 0 h 247614"/>
              <a:gd name="connsiteX2" fmla="*/ 4633125 w 5474301"/>
              <a:gd name="connsiteY2" fmla="*/ 2319 h 247614"/>
              <a:gd name="connsiteX3" fmla="*/ 5474301 w 5474301"/>
              <a:gd name="connsiteY3" fmla="*/ 245567 h 247614"/>
              <a:gd name="connsiteX4" fmla="*/ 0 w 5474301"/>
              <a:gd name="connsiteY4" fmla="*/ 247614 h 247614"/>
              <a:gd name="connsiteX0" fmla="*/ 0 w 5474301"/>
              <a:gd name="connsiteY0" fmla="*/ 245295 h 245295"/>
              <a:gd name="connsiteX1" fmla="*/ 165114 w 5474301"/>
              <a:gd name="connsiteY1" fmla="*/ 49853 h 245295"/>
              <a:gd name="connsiteX2" fmla="*/ 4633125 w 5474301"/>
              <a:gd name="connsiteY2" fmla="*/ 0 h 245295"/>
              <a:gd name="connsiteX3" fmla="*/ 5474301 w 5474301"/>
              <a:gd name="connsiteY3" fmla="*/ 243248 h 245295"/>
              <a:gd name="connsiteX4" fmla="*/ 0 w 5474301"/>
              <a:gd name="connsiteY4" fmla="*/ 245295 h 245295"/>
              <a:gd name="connsiteX0" fmla="*/ 0 w 5474301"/>
              <a:gd name="connsiteY0" fmla="*/ 245295 h 245295"/>
              <a:gd name="connsiteX1" fmla="*/ 98400 w 5474301"/>
              <a:gd name="connsiteY1" fmla="*/ 56375 h 245295"/>
              <a:gd name="connsiteX2" fmla="*/ 4633125 w 5474301"/>
              <a:gd name="connsiteY2" fmla="*/ 0 h 245295"/>
              <a:gd name="connsiteX3" fmla="*/ 5474301 w 5474301"/>
              <a:gd name="connsiteY3" fmla="*/ 243248 h 245295"/>
              <a:gd name="connsiteX4" fmla="*/ 0 w 5474301"/>
              <a:gd name="connsiteY4" fmla="*/ 245295 h 245295"/>
              <a:gd name="connsiteX0" fmla="*/ 0 w 5474301"/>
              <a:gd name="connsiteY0" fmla="*/ 351957 h 351957"/>
              <a:gd name="connsiteX1" fmla="*/ 162082 w 5474301"/>
              <a:gd name="connsiteY1" fmla="*/ 0 h 351957"/>
              <a:gd name="connsiteX2" fmla="*/ 4633125 w 5474301"/>
              <a:gd name="connsiteY2" fmla="*/ 106662 h 351957"/>
              <a:gd name="connsiteX3" fmla="*/ 5474301 w 5474301"/>
              <a:gd name="connsiteY3" fmla="*/ 349910 h 351957"/>
              <a:gd name="connsiteX4" fmla="*/ 0 w 5474301"/>
              <a:gd name="connsiteY4" fmla="*/ 351957 h 351957"/>
              <a:gd name="connsiteX0" fmla="*/ 0 w 5474301"/>
              <a:gd name="connsiteY0" fmla="*/ 245295 h 245295"/>
              <a:gd name="connsiteX1" fmla="*/ 83238 w 5474301"/>
              <a:gd name="connsiteY1" fmla="*/ 59637 h 245295"/>
              <a:gd name="connsiteX2" fmla="*/ 4633125 w 5474301"/>
              <a:gd name="connsiteY2" fmla="*/ 0 h 245295"/>
              <a:gd name="connsiteX3" fmla="*/ 5474301 w 5474301"/>
              <a:gd name="connsiteY3" fmla="*/ 243248 h 245295"/>
              <a:gd name="connsiteX4" fmla="*/ 0 w 5474301"/>
              <a:gd name="connsiteY4" fmla="*/ 245295 h 245295"/>
              <a:gd name="connsiteX0" fmla="*/ 0 w 5474301"/>
              <a:gd name="connsiteY0" fmla="*/ 245295 h 245295"/>
              <a:gd name="connsiteX1" fmla="*/ 89303 w 5474301"/>
              <a:gd name="connsiteY1" fmla="*/ 59637 h 245295"/>
              <a:gd name="connsiteX2" fmla="*/ 4633125 w 5474301"/>
              <a:gd name="connsiteY2" fmla="*/ 0 h 245295"/>
              <a:gd name="connsiteX3" fmla="*/ 5474301 w 5474301"/>
              <a:gd name="connsiteY3" fmla="*/ 243248 h 245295"/>
              <a:gd name="connsiteX4" fmla="*/ 0 w 5474301"/>
              <a:gd name="connsiteY4" fmla="*/ 245295 h 245295"/>
              <a:gd name="connsiteX0" fmla="*/ 0 w 6701267"/>
              <a:gd name="connsiteY0" fmla="*/ 943096 h 943096"/>
              <a:gd name="connsiteX1" fmla="*/ 89303 w 6701267"/>
              <a:gd name="connsiteY1" fmla="*/ 757438 h 943096"/>
              <a:gd name="connsiteX2" fmla="*/ 6701267 w 6701267"/>
              <a:gd name="connsiteY2" fmla="*/ 0 h 943096"/>
              <a:gd name="connsiteX3" fmla="*/ 5474301 w 6701267"/>
              <a:gd name="connsiteY3" fmla="*/ 941049 h 943096"/>
              <a:gd name="connsiteX4" fmla="*/ 0 w 6701267"/>
              <a:gd name="connsiteY4" fmla="*/ 943096 h 943096"/>
              <a:gd name="connsiteX0" fmla="*/ 0 w 6701267"/>
              <a:gd name="connsiteY0" fmla="*/ 943096 h 943096"/>
              <a:gd name="connsiteX1" fmla="*/ 89303 w 6701267"/>
              <a:gd name="connsiteY1" fmla="*/ 711787 h 943096"/>
              <a:gd name="connsiteX2" fmla="*/ 6701267 w 6701267"/>
              <a:gd name="connsiteY2" fmla="*/ 0 h 943096"/>
              <a:gd name="connsiteX3" fmla="*/ 5474301 w 6701267"/>
              <a:gd name="connsiteY3" fmla="*/ 941049 h 943096"/>
              <a:gd name="connsiteX4" fmla="*/ 0 w 6701267"/>
              <a:gd name="connsiteY4" fmla="*/ 943096 h 943096"/>
              <a:gd name="connsiteX0" fmla="*/ 0 w 6622423"/>
              <a:gd name="connsiteY0" fmla="*/ 969182 h 969182"/>
              <a:gd name="connsiteX1" fmla="*/ 10459 w 6622423"/>
              <a:gd name="connsiteY1" fmla="*/ 711787 h 969182"/>
              <a:gd name="connsiteX2" fmla="*/ 6622423 w 6622423"/>
              <a:gd name="connsiteY2" fmla="*/ 0 h 969182"/>
              <a:gd name="connsiteX3" fmla="*/ 5395457 w 6622423"/>
              <a:gd name="connsiteY3" fmla="*/ 941049 h 969182"/>
              <a:gd name="connsiteX4" fmla="*/ 0 w 6622423"/>
              <a:gd name="connsiteY4" fmla="*/ 969182 h 969182"/>
              <a:gd name="connsiteX0" fmla="*/ 0 w 6626638"/>
              <a:gd name="connsiteY0" fmla="*/ 969182 h 969182"/>
              <a:gd name="connsiteX1" fmla="*/ 10459 w 6626638"/>
              <a:gd name="connsiteY1" fmla="*/ 711787 h 969182"/>
              <a:gd name="connsiteX2" fmla="*/ 6622423 w 6626638"/>
              <a:gd name="connsiteY2" fmla="*/ 0 h 969182"/>
              <a:gd name="connsiteX3" fmla="*/ 6626638 w 6626638"/>
              <a:gd name="connsiteY3" fmla="*/ 934527 h 969182"/>
              <a:gd name="connsiteX4" fmla="*/ 0 w 6626638"/>
              <a:gd name="connsiteY4" fmla="*/ 969182 h 969182"/>
              <a:gd name="connsiteX0" fmla="*/ 0 w 6618551"/>
              <a:gd name="connsiteY0" fmla="*/ 1760459 h 1760459"/>
              <a:gd name="connsiteX1" fmla="*/ 2372 w 6618551"/>
              <a:gd name="connsiteY1" fmla="*/ 711787 h 1760459"/>
              <a:gd name="connsiteX2" fmla="*/ 6614336 w 6618551"/>
              <a:gd name="connsiteY2" fmla="*/ 0 h 1760459"/>
              <a:gd name="connsiteX3" fmla="*/ 6618551 w 6618551"/>
              <a:gd name="connsiteY3" fmla="*/ 934527 h 1760459"/>
              <a:gd name="connsiteX4" fmla="*/ 0 w 6618551"/>
              <a:gd name="connsiteY4" fmla="*/ 1760459 h 1760459"/>
              <a:gd name="connsiteX0" fmla="*/ 0 w 6618551"/>
              <a:gd name="connsiteY0" fmla="*/ 1760459 h 1760459"/>
              <a:gd name="connsiteX1" fmla="*/ 2372 w 6618551"/>
              <a:gd name="connsiteY1" fmla="*/ 711787 h 1760459"/>
              <a:gd name="connsiteX2" fmla="*/ 6614336 w 6618551"/>
              <a:gd name="connsiteY2" fmla="*/ 0 h 1760459"/>
              <a:gd name="connsiteX3" fmla="*/ 6618551 w 6618551"/>
              <a:gd name="connsiteY3" fmla="*/ 1708413 h 1760459"/>
              <a:gd name="connsiteX4" fmla="*/ 0 w 6618551"/>
              <a:gd name="connsiteY4" fmla="*/ 1760459 h 17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8551" h="1760459">
                <a:moveTo>
                  <a:pt x="0" y="1760459"/>
                </a:moveTo>
                <a:cubicBezTo>
                  <a:pt x="791" y="1410902"/>
                  <a:pt x="1581" y="1061344"/>
                  <a:pt x="2372" y="711787"/>
                </a:cubicBezTo>
                <a:lnTo>
                  <a:pt x="6614336" y="0"/>
                </a:lnTo>
                <a:lnTo>
                  <a:pt x="6618551" y="1708413"/>
                </a:lnTo>
                <a:lnTo>
                  <a:pt x="0" y="17604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106" tIns="35552" rIns="71106" bIns="35552" rtlCol="0" anchor="ctr"/>
          <a:lstStyle/>
          <a:p>
            <a:pPr algn="ctr"/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215899" y="3527425"/>
            <a:ext cx="8640764" cy="1259726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900" y="2855913"/>
            <a:ext cx="6588126" cy="50425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D134686-E8A9-4919-B747-728C94C0F1C2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5684" y="377744"/>
            <a:ext cx="2267993" cy="75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8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4902" y="142381"/>
            <a:ext cx="2267993" cy="756236"/>
          </a:xfrm>
          <a:prstGeom prst="rect">
            <a:avLst/>
          </a:prstGeom>
        </p:spPr>
      </p:pic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5900" y="166688"/>
            <a:ext cx="6084605" cy="524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5900" y="1133475"/>
            <a:ext cx="8636995" cy="295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  <a:p>
            <a:pPr lvl="3"/>
            <a:r>
              <a:rPr lang="de-DE" dirty="0"/>
              <a:t>4. Ebene</a:t>
            </a:r>
          </a:p>
        </p:txBody>
      </p:sp>
      <p:sp>
        <p:nvSpPr>
          <p:cNvPr id="29" name="Rectangle 8"/>
          <p:cNvSpPr txBox="1">
            <a:spLocks noChangeArrowheads="1"/>
          </p:cNvSpPr>
          <p:nvPr userDrawn="1"/>
        </p:nvSpPr>
        <p:spPr bwMode="auto">
          <a:xfrm>
            <a:off x="255238" y="4847245"/>
            <a:ext cx="864042" cy="144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accent4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7110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>
                <a:solidFill>
                  <a:schemeClr val="tx1"/>
                </a:solidFill>
                <a:latin typeface="+mn-lt"/>
              </a:rPr>
              <a:t>© TecAlliance GmbH </a:t>
            </a:r>
          </a:p>
        </p:txBody>
      </p:sp>
      <p:sp>
        <p:nvSpPr>
          <p:cNvPr id="30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50105" y="4826015"/>
            <a:ext cx="476447" cy="166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3C09C9-B82A-414F-B060-BC140AD9EC02}" type="datetime1">
              <a:rPr lang="de-DE" smtClean="0"/>
              <a:pPr>
                <a:defRPr/>
              </a:pPr>
              <a:t>06.11.2017</a:t>
            </a:fld>
            <a:endParaRPr lang="de-DE" dirty="0"/>
          </a:p>
        </p:txBody>
      </p:sp>
      <p:sp>
        <p:nvSpPr>
          <p:cNvPr id="31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328510" y="4826015"/>
            <a:ext cx="524386" cy="16651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-3760183" y="632088"/>
            <a:ext cx="277724" cy="153888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ctr" defTabSz="769682" fontAlgn="base">
              <a:spcBef>
                <a:spcPct val="0"/>
              </a:spcBef>
              <a:spcAft>
                <a:spcPct val="0"/>
              </a:spcAft>
            </a:pPr>
            <a:endParaRPr lang="de-DE" sz="1000" b="1" dirty="0">
              <a:solidFill>
                <a:schemeClr val="tx2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-3427700" y="550069"/>
            <a:ext cx="509755" cy="3652502"/>
          </a:xfrm>
          <a:prstGeom prst="rect">
            <a:avLst/>
          </a:prstGeom>
          <a:noFill/>
        </p:spPr>
        <p:txBody>
          <a:bodyPr wrap="none" lIns="0" tIns="55989" rIns="0" bIns="55989" rtlCol="0">
            <a:spAutoFit/>
          </a:bodyPr>
          <a:lstStyle/>
          <a:p>
            <a:pPr>
              <a:lnSpc>
                <a:spcPct val="100000"/>
              </a:lnSpc>
              <a:spcAft>
                <a:spcPts val="1166"/>
              </a:spcAft>
              <a:tabLst>
                <a:tab pos="140729" algn="l"/>
                <a:tab pos="281458" algn="l"/>
              </a:tabLst>
            </a:pPr>
            <a:r>
              <a:rPr lang="de-DE" sz="700" dirty="0">
                <a:latin typeface="+mn-lt"/>
              </a:rPr>
              <a:t>Hintergrund 1</a:t>
            </a:r>
            <a:br>
              <a:rPr lang="de-DE" sz="700" dirty="0">
                <a:latin typeface="+mn-lt"/>
              </a:rPr>
            </a:br>
            <a:r>
              <a:rPr lang="de-DE" sz="700" dirty="0">
                <a:latin typeface="+mn-lt"/>
              </a:rPr>
              <a:t>Background 1</a:t>
            </a:r>
          </a:p>
          <a:p>
            <a:pPr>
              <a:lnSpc>
                <a:spcPct val="100000"/>
              </a:lnSpc>
              <a:spcAft>
                <a:spcPts val="1166"/>
              </a:spcAft>
              <a:tabLst>
                <a:tab pos="140729" algn="l"/>
                <a:tab pos="281458" algn="l"/>
              </a:tabLst>
            </a:pPr>
            <a:r>
              <a:rPr lang="de-DE" sz="700" dirty="0">
                <a:latin typeface="+mn-lt"/>
              </a:rPr>
              <a:t>Text 1</a:t>
            </a:r>
            <a:br>
              <a:rPr lang="de-DE" sz="700" dirty="0">
                <a:latin typeface="+mn-lt"/>
              </a:rPr>
            </a:br>
            <a:r>
              <a:rPr lang="de-DE" sz="700" dirty="0">
                <a:latin typeface="+mn-lt"/>
              </a:rPr>
              <a:t>Text 1</a:t>
            </a:r>
          </a:p>
          <a:p>
            <a:pPr>
              <a:lnSpc>
                <a:spcPct val="100000"/>
              </a:lnSpc>
              <a:spcAft>
                <a:spcPts val="1166"/>
              </a:spcAft>
              <a:tabLst>
                <a:tab pos="140729" algn="l"/>
                <a:tab pos="281458" algn="l"/>
              </a:tabLst>
            </a:pPr>
            <a:r>
              <a:rPr lang="de-DE" sz="700" dirty="0">
                <a:latin typeface="+mn-lt"/>
              </a:rPr>
              <a:t>Hintergrund 2</a:t>
            </a:r>
            <a:br>
              <a:rPr lang="de-DE" sz="700" dirty="0">
                <a:latin typeface="+mn-lt"/>
              </a:rPr>
            </a:br>
            <a:r>
              <a:rPr lang="de-DE" sz="700" dirty="0">
                <a:latin typeface="+mn-lt"/>
              </a:rPr>
              <a:t>Background</a:t>
            </a:r>
            <a:r>
              <a:rPr lang="de-DE" sz="700" baseline="0" dirty="0">
                <a:latin typeface="+mn-lt"/>
              </a:rPr>
              <a:t> 2</a:t>
            </a:r>
            <a:endParaRPr lang="de-DE" sz="700" dirty="0">
              <a:latin typeface="+mn-lt"/>
            </a:endParaRPr>
          </a:p>
          <a:p>
            <a:pPr>
              <a:lnSpc>
                <a:spcPct val="100000"/>
              </a:lnSpc>
              <a:spcAft>
                <a:spcPts val="1166"/>
              </a:spcAft>
              <a:tabLst>
                <a:tab pos="140729" algn="l"/>
                <a:tab pos="281458" algn="l"/>
              </a:tabLst>
            </a:pPr>
            <a:r>
              <a:rPr lang="de-DE" sz="700" dirty="0">
                <a:latin typeface="+mn-lt"/>
              </a:rPr>
              <a:t>Text</a:t>
            </a:r>
            <a:r>
              <a:rPr lang="de-DE" sz="700" baseline="0" dirty="0">
                <a:latin typeface="+mn-lt"/>
              </a:rPr>
              <a:t> 2</a:t>
            </a:r>
            <a:br>
              <a:rPr lang="de-DE" sz="700" baseline="0" dirty="0">
                <a:latin typeface="+mn-lt"/>
              </a:rPr>
            </a:br>
            <a:r>
              <a:rPr lang="de-DE" sz="700" baseline="0" dirty="0">
                <a:latin typeface="+mn-lt"/>
              </a:rPr>
              <a:t>Text 2</a:t>
            </a:r>
          </a:p>
          <a:p>
            <a:pPr>
              <a:lnSpc>
                <a:spcPct val="100000"/>
              </a:lnSpc>
              <a:spcAft>
                <a:spcPts val="1166"/>
              </a:spcAft>
              <a:tabLst>
                <a:tab pos="140729" algn="l"/>
                <a:tab pos="281458" algn="l"/>
              </a:tabLst>
            </a:pPr>
            <a:r>
              <a:rPr lang="de-DE" sz="700" dirty="0">
                <a:latin typeface="+mn-lt"/>
              </a:rPr>
              <a:t>Akzent 1</a:t>
            </a:r>
            <a:br>
              <a:rPr lang="de-DE" sz="700" dirty="0">
                <a:latin typeface="+mn-lt"/>
              </a:rPr>
            </a:br>
            <a:r>
              <a:rPr lang="de-DE" sz="700" dirty="0">
                <a:latin typeface="+mn-lt"/>
              </a:rPr>
              <a:t>Accent 1</a:t>
            </a:r>
          </a:p>
          <a:p>
            <a:pPr>
              <a:lnSpc>
                <a:spcPct val="100000"/>
              </a:lnSpc>
              <a:spcAft>
                <a:spcPts val="1166"/>
              </a:spcAft>
              <a:tabLst>
                <a:tab pos="140729" algn="l"/>
                <a:tab pos="281458" algn="l"/>
              </a:tabLst>
            </a:pPr>
            <a:r>
              <a:rPr lang="de-DE" sz="700" dirty="0">
                <a:latin typeface="+mn-lt"/>
              </a:rPr>
              <a:t>Akzent 2</a:t>
            </a:r>
            <a:br>
              <a:rPr lang="de-DE" sz="700" dirty="0">
                <a:latin typeface="+mn-lt"/>
              </a:rPr>
            </a:br>
            <a:r>
              <a:rPr lang="de-DE" sz="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Accent 2</a:t>
            </a:r>
            <a:endParaRPr lang="de-DE" sz="700" dirty="0">
              <a:latin typeface="+mn-lt"/>
            </a:endParaRPr>
          </a:p>
          <a:p>
            <a:pPr>
              <a:lnSpc>
                <a:spcPct val="100000"/>
              </a:lnSpc>
              <a:spcAft>
                <a:spcPts val="1166"/>
              </a:spcAft>
              <a:tabLst>
                <a:tab pos="140729" algn="l"/>
                <a:tab pos="281458" algn="l"/>
              </a:tabLst>
            </a:pPr>
            <a:r>
              <a:rPr lang="de-DE" sz="700" dirty="0">
                <a:latin typeface="+mn-lt"/>
              </a:rPr>
              <a:t>Akzent 3</a:t>
            </a:r>
            <a:br>
              <a:rPr lang="de-DE" sz="700" dirty="0">
                <a:latin typeface="+mn-lt"/>
              </a:rPr>
            </a:br>
            <a:r>
              <a:rPr lang="de-DE" sz="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Accent 3</a:t>
            </a:r>
            <a:endParaRPr lang="de-DE" sz="700" dirty="0">
              <a:latin typeface="+mn-lt"/>
            </a:endParaRPr>
          </a:p>
          <a:p>
            <a:pPr>
              <a:lnSpc>
                <a:spcPct val="100000"/>
              </a:lnSpc>
              <a:spcAft>
                <a:spcPts val="1166"/>
              </a:spcAft>
              <a:tabLst>
                <a:tab pos="140729" algn="l"/>
                <a:tab pos="281458" algn="l"/>
              </a:tabLst>
            </a:pPr>
            <a:r>
              <a:rPr lang="de-DE" sz="700" dirty="0">
                <a:latin typeface="+mn-lt"/>
              </a:rPr>
              <a:t>Akzent 4</a:t>
            </a:r>
            <a:br>
              <a:rPr lang="de-DE" sz="700" dirty="0">
                <a:latin typeface="+mn-lt"/>
              </a:rPr>
            </a:br>
            <a:r>
              <a:rPr lang="de-DE" sz="700" dirty="0">
                <a:latin typeface="+mn-lt"/>
              </a:rPr>
              <a:t>A</a:t>
            </a:r>
            <a:r>
              <a:rPr lang="de-DE" sz="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ccent 4</a:t>
            </a:r>
            <a:endParaRPr lang="de-DE" sz="700" dirty="0">
              <a:latin typeface="+mn-lt"/>
            </a:endParaRPr>
          </a:p>
          <a:p>
            <a:pPr>
              <a:lnSpc>
                <a:spcPct val="100000"/>
              </a:lnSpc>
              <a:spcAft>
                <a:spcPts val="1166"/>
              </a:spcAft>
              <a:tabLst>
                <a:tab pos="140729" algn="l"/>
                <a:tab pos="281458" algn="l"/>
              </a:tabLst>
            </a:pPr>
            <a:r>
              <a:rPr lang="de-DE" sz="700" dirty="0">
                <a:latin typeface="+mn-lt"/>
              </a:rPr>
              <a:t>Akzent 5</a:t>
            </a:r>
            <a:br>
              <a:rPr lang="de-DE" sz="700" dirty="0">
                <a:latin typeface="+mn-lt"/>
              </a:rPr>
            </a:br>
            <a:r>
              <a:rPr lang="de-DE" sz="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Accent 5</a:t>
            </a:r>
            <a:endParaRPr lang="de-DE" sz="700" dirty="0">
              <a:latin typeface="+mn-lt"/>
            </a:endParaRPr>
          </a:p>
          <a:p>
            <a:pPr>
              <a:lnSpc>
                <a:spcPct val="100000"/>
              </a:lnSpc>
              <a:spcAft>
                <a:spcPts val="1166"/>
              </a:spcAft>
              <a:tabLst>
                <a:tab pos="140729" algn="l"/>
                <a:tab pos="281458" algn="l"/>
              </a:tabLst>
            </a:pPr>
            <a:r>
              <a:rPr lang="de-DE" sz="700" dirty="0">
                <a:latin typeface="+mn-lt"/>
              </a:rPr>
              <a:t>Akzent 6</a:t>
            </a:r>
            <a:br>
              <a:rPr lang="de-DE" sz="700" dirty="0">
                <a:latin typeface="+mn-lt"/>
              </a:rPr>
            </a:br>
            <a:r>
              <a:rPr lang="de-DE" sz="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Accent 6</a:t>
            </a:r>
            <a:endParaRPr lang="de-DE" sz="700" dirty="0">
              <a:latin typeface="+mn-lt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-3760184" y="272909"/>
            <a:ext cx="952112" cy="359293"/>
          </a:xfrm>
          <a:prstGeom prst="rect">
            <a:avLst/>
          </a:prstGeom>
          <a:noFill/>
        </p:spPr>
        <p:txBody>
          <a:bodyPr wrap="square" lIns="0" tIns="55989" rIns="0" bIns="55989" rtlCol="0">
            <a:spAutoFit/>
          </a:bodyPr>
          <a:lstStyle/>
          <a:p>
            <a:pPr>
              <a:tabLst>
                <a:tab pos="140729" algn="l"/>
                <a:tab pos="281458" algn="l"/>
              </a:tabLst>
            </a:pPr>
            <a:r>
              <a:rPr lang="de-DE" sz="800" b="1" dirty="0">
                <a:latin typeface="+mn-lt"/>
              </a:rPr>
              <a:t>Farbpalette</a:t>
            </a:r>
          </a:p>
          <a:p>
            <a:pPr>
              <a:tabLst>
                <a:tab pos="140729" algn="l"/>
                <a:tab pos="281458" algn="l"/>
              </a:tabLst>
            </a:pPr>
            <a:r>
              <a:rPr lang="de-DE" sz="800" b="1" dirty="0" err="1">
                <a:latin typeface="+mn-lt"/>
              </a:rPr>
              <a:t>Colour</a:t>
            </a:r>
            <a:r>
              <a:rPr lang="de-DE" sz="800" b="1" dirty="0">
                <a:latin typeface="+mn-lt"/>
              </a:rPr>
              <a:t> Palette</a:t>
            </a: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-3760183" y="998380"/>
            <a:ext cx="277724" cy="153888"/>
          </a:xfrm>
          <a:prstGeom prst="rect">
            <a:avLst/>
          </a:prstGeom>
          <a:solidFill>
            <a:schemeClr val="tx1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ctr" defTabSz="769682" fontAlgn="base">
              <a:spcBef>
                <a:spcPct val="0"/>
              </a:spcBef>
              <a:spcAft>
                <a:spcPct val="0"/>
              </a:spcAft>
            </a:pPr>
            <a:endParaRPr lang="de-DE" sz="1000" b="1" dirty="0">
              <a:solidFill>
                <a:schemeClr val="tx2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-3760183" y="1364236"/>
            <a:ext cx="277724" cy="153888"/>
          </a:xfrm>
          <a:prstGeom prst="rect">
            <a:avLst/>
          </a:prstGeom>
          <a:solidFill>
            <a:srgbClr val="767477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ctr" defTabSz="769682" fontAlgn="base">
              <a:spcBef>
                <a:spcPct val="0"/>
              </a:spcBef>
              <a:spcAft>
                <a:spcPct val="0"/>
              </a:spcAft>
            </a:pPr>
            <a:endParaRPr lang="de-DE" sz="1000" b="1" dirty="0">
              <a:solidFill>
                <a:schemeClr val="tx2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-3760183" y="1723996"/>
            <a:ext cx="277724" cy="153888"/>
          </a:xfrm>
          <a:prstGeom prst="rect">
            <a:avLst/>
          </a:prstGeom>
          <a:solidFill>
            <a:srgbClr val="58585A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ctr" defTabSz="769682" fontAlgn="base">
              <a:spcBef>
                <a:spcPct val="0"/>
              </a:spcBef>
              <a:spcAft>
                <a:spcPct val="0"/>
              </a:spcAft>
            </a:pPr>
            <a:endParaRPr lang="de-DE" sz="1000" b="1" dirty="0">
              <a:solidFill>
                <a:schemeClr val="tx2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-3760183" y="2095948"/>
            <a:ext cx="277724" cy="153888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ctr" defTabSz="769682" fontAlgn="base">
              <a:spcBef>
                <a:spcPct val="0"/>
              </a:spcBef>
              <a:spcAft>
                <a:spcPct val="0"/>
              </a:spcAft>
            </a:pPr>
            <a:endParaRPr lang="de-DE" sz="1000" b="1" dirty="0">
              <a:solidFill>
                <a:schemeClr val="tx2"/>
              </a:solidFill>
            </a:endParaRPr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-3760183" y="2461804"/>
            <a:ext cx="277724" cy="153888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ctr" defTabSz="769682" fontAlgn="base">
              <a:spcBef>
                <a:spcPct val="0"/>
              </a:spcBef>
              <a:spcAft>
                <a:spcPct val="0"/>
              </a:spcAft>
            </a:pPr>
            <a:endParaRPr lang="de-DE" sz="1000" b="1" dirty="0">
              <a:solidFill>
                <a:schemeClr val="tx2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-3760183" y="2833756"/>
            <a:ext cx="277724" cy="153888"/>
          </a:xfrm>
          <a:prstGeom prst="rect">
            <a:avLst/>
          </a:prstGeom>
          <a:solidFill>
            <a:schemeClr val="accent3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ctr" defTabSz="769682" fontAlgn="base">
              <a:spcBef>
                <a:spcPct val="0"/>
              </a:spcBef>
              <a:spcAft>
                <a:spcPct val="0"/>
              </a:spcAft>
            </a:pPr>
            <a:endParaRPr lang="de-DE" sz="1000" b="1" dirty="0">
              <a:solidFill>
                <a:schemeClr val="tx2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auto">
          <a:xfrm>
            <a:off x="-3760183" y="3199612"/>
            <a:ext cx="277724" cy="153888"/>
          </a:xfrm>
          <a:prstGeom prst="rect">
            <a:avLst/>
          </a:prstGeom>
          <a:solidFill>
            <a:schemeClr val="accent4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ctr" defTabSz="769682" fontAlgn="base">
              <a:spcBef>
                <a:spcPct val="0"/>
              </a:spcBef>
              <a:spcAft>
                <a:spcPct val="0"/>
              </a:spcAft>
            </a:pPr>
            <a:endParaRPr lang="de-DE" sz="1000" b="1" dirty="0">
              <a:solidFill>
                <a:schemeClr val="tx2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auto">
          <a:xfrm>
            <a:off x="-3760183" y="3571564"/>
            <a:ext cx="277724" cy="153888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ctr" defTabSz="769682" fontAlgn="base">
              <a:spcBef>
                <a:spcPct val="0"/>
              </a:spcBef>
              <a:spcAft>
                <a:spcPct val="0"/>
              </a:spcAft>
            </a:pPr>
            <a:endParaRPr lang="de-DE" sz="1000" b="1" dirty="0">
              <a:solidFill>
                <a:schemeClr val="tx2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 bwMode="auto">
          <a:xfrm>
            <a:off x="-3760183" y="3931324"/>
            <a:ext cx="277724" cy="153888"/>
          </a:xfrm>
          <a:prstGeom prst="rect">
            <a:avLst/>
          </a:prstGeom>
          <a:solidFill>
            <a:schemeClr val="accent6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ctr" defTabSz="769682" fontAlgn="base">
              <a:spcBef>
                <a:spcPct val="0"/>
              </a:spcBef>
              <a:spcAft>
                <a:spcPct val="0"/>
              </a:spcAft>
            </a:pPr>
            <a:endParaRPr lang="de-DE" sz="1000" b="1" dirty="0">
              <a:solidFill>
                <a:schemeClr val="tx2"/>
              </a:solidFill>
            </a:endParaRPr>
          </a:p>
        </p:txBody>
      </p:sp>
      <p:sp>
        <p:nvSpPr>
          <p:cNvPr id="26" name="Textfeld 25"/>
          <p:cNvSpPr txBox="1"/>
          <p:nvPr userDrawn="1"/>
        </p:nvSpPr>
        <p:spPr>
          <a:xfrm>
            <a:off x="-2742995" y="366892"/>
            <a:ext cx="2600901" cy="420393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</a:ln>
        </p:spPr>
        <p:txBody>
          <a:bodyPr wrap="square" lIns="0" tIns="55989" rIns="0" bIns="55989" rtlCol="0">
            <a:spAutoFit/>
          </a:bodyPr>
          <a:lstStyle/>
          <a:p>
            <a:pPr>
              <a:lnSpc>
                <a:spcPts val="1088"/>
              </a:lnSpc>
              <a:tabLst>
                <a:tab pos="140729" algn="l"/>
                <a:tab pos="281458" algn="l"/>
                <a:tab pos="1538144" algn="l"/>
              </a:tabLst>
            </a:pPr>
            <a:r>
              <a:rPr lang="de-DE" sz="9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900" b="1" dirty="0">
                <a:solidFill>
                  <a:schemeClr val="tx1"/>
                </a:solidFill>
                <a:latin typeface="+mj-lt"/>
              </a:rPr>
              <a:t>Erlaubte Farbwerte · </a:t>
            </a:r>
            <a:r>
              <a:rPr lang="de-DE" sz="900" b="1" dirty="0" err="1">
                <a:solidFill>
                  <a:schemeClr val="tx1"/>
                </a:solidFill>
                <a:latin typeface="+mj-lt"/>
              </a:rPr>
              <a:t>Allowed</a:t>
            </a:r>
            <a:r>
              <a:rPr lang="de-DE" sz="9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900" b="1" dirty="0" err="1">
                <a:solidFill>
                  <a:schemeClr val="tx1"/>
                </a:solidFill>
                <a:latin typeface="+mj-lt"/>
              </a:rPr>
              <a:t>Colour</a:t>
            </a:r>
            <a:r>
              <a:rPr lang="de-DE" sz="900" b="1" dirty="0">
                <a:solidFill>
                  <a:schemeClr val="tx1"/>
                </a:solidFill>
                <a:latin typeface="+mj-lt"/>
              </a:rPr>
              <a:t> Values</a:t>
            </a:r>
          </a:p>
          <a:p>
            <a:pPr>
              <a:lnSpc>
                <a:spcPts val="1088"/>
              </a:lnSpc>
              <a:tabLst>
                <a:tab pos="140729" algn="l"/>
                <a:tab pos="281458" algn="l"/>
                <a:tab pos="1538144" algn="l"/>
              </a:tabLst>
            </a:pPr>
            <a:endParaRPr lang="de-DE" sz="9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ts val="1088"/>
              </a:lnSpc>
              <a:tabLst>
                <a:tab pos="140729" algn="l"/>
                <a:tab pos="281458" algn="l"/>
                <a:tab pos="1538144" algn="l"/>
              </a:tabLst>
            </a:pPr>
            <a:r>
              <a:rPr lang="de-DE" sz="900" b="1" dirty="0">
                <a:solidFill>
                  <a:schemeClr val="tx1"/>
                </a:solidFill>
                <a:latin typeface="+mj-lt"/>
              </a:rPr>
              <a:t> Primärfarben · Primary </a:t>
            </a:r>
            <a:r>
              <a:rPr lang="de-DE" sz="900" b="1" dirty="0" err="1">
                <a:solidFill>
                  <a:schemeClr val="tx1"/>
                </a:solidFill>
                <a:latin typeface="+mj-lt"/>
              </a:rPr>
              <a:t>Colours</a:t>
            </a:r>
            <a:r>
              <a:rPr lang="de-DE" sz="900" b="1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marL="0" indent="0">
              <a:lnSpc>
                <a:spcPts val="1088"/>
              </a:lnSpc>
              <a:buFont typeface="Wingdings"/>
              <a:buNone/>
              <a:tabLst>
                <a:tab pos="140729" algn="l"/>
                <a:tab pos="281458" algn="l"/>
                <a:tab pos="1538144" algn="l"/>
              </a:tabLst>
            </a:pPr>
            <a:r>
              <a:rPr lang="de-DE" sz="900" baseline="0" dirty="0">
                <a:solidFill>
                  <a:srgbClr val="8F8F8F"/>
                </a:solidFill>
                <a:latin typeface="+mn-lt"/>
              </a:rPr>
              <a:t> </a:t>
            </a:r>
            <a:r>
              <a:rPr lang="de-DE" sz="900" baseline="0" dirty="0">
                <a:solidFill>
                  <a:schemeClr val="tx2"/>
                </a:solidFill>
                <a:latin typeface="Wingdings" pitchFamily="2" charset="2"/>
              </a:rPr>
              <a:t>n</a:t>
            </a:r>
            <a:r>
              <a:rPr lang="de-DE" sz="900" baseline="0" dirty="0">
                <a:solidFill>
                  <a:srgbClr val="003366"/>
                </a:solidFill>
                <a:latin typeface="+mn-lt"/>
              </a:rPr>
              <a:t> </a:t>
            </a:r>
            <a:r>
              <a:rPr lang="de-DE" sz="900" baseline="0" dirty="0">
                <a:solidFill>
                  <a:schemeClr val="tx1"/>
                </a:solidFill>
                <a:latin typeface="+mn-lt"/>
              </a:rPr>
              <a:t>Blau · Blue:	0-51-102</a:t>
            </a:r>
          </a:p>
          <a:p>
            <a:pPr marL="0" marR="0" indent="0" algn="l" defTabSz="711052" rtl="0" eaLnBrk="1" fontAlgn="base" latinLnBrk="0" hangingPunct="1">
              <a:lnSpc>
                <a:spcPts val="1088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/>
              <a:buNone/>
              <a:tabLst>
                <a:tab pos="140729" algn="l"/>
                <a:tab pos="281458" algn="l"/>
                <a:tab pos="1538144" algn="l"/>
              </a:tabLst>
              <a:defRPr/>
            </a:pPr>
            <a:r>
              <a:rPr lang="de-DE" sz="900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900" baseline="0" dirty="0">
                <a:solidFill>
                  <a:schemeClr val="accent5"/>
                </a:solidFill>
                <a:latin typeface="Wingdings" pitchFamily="2" charset="2"/>
              </a:rPr>
              <a:t>n</a:t>
            </a:r>
            <a:r>
              <a:rPr lang="de-DE" sz="9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9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Türkis · </a:t>
            </a:r>
            <a:r>
              <a:rPr lang="de-DE" sz="900" kern="1200" baseline="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Turquoise</a:t>
            </a:r>
            <a:r>
              <a:rPr lang="de-DE" sz="9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:	63-158-209</a:t>
            </a:r>
          </a:p>
          <a:p>
            <a:pPr marL="0" marR="0" indent="0" algn="l" defTabSz="711052" rtl="0" eaLnBrk="1" fontAlgn="base" latinLnBrk="0" hangingPunct="1">
              <a:lnSpc>
                <a:spcPts val="1088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/>
              <a:buNone/>
              <a:tabLst>
                <a:tab pos="140729" algn="l"/>
                <a:tab pos="281458" algn="l"/>
                <a:tab pos="1538144" algn="l"/>
              </a:tabLst>
              <a:defRPr/>
            </a:pPr>
            <a:r>
              <a:rPr lang="de-DE" sz="9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900" baseline="0" dirty="0">
                <a:solidFill>
                  <a:schemeClr val="accent2"/>
                </a:solidFill>
                <a:latin typeface="Wingdings" pitchFamily="2" charset="2"/>
              </a:rPr>
              <a:t>n</a:t>
            </a:r>
            <a:r>
              <a:rPr lang="de-DE" sz="900" kern="1200" baseline="0" dirty="0">
                <a:solidFill>
                  <a:schemeClr val="accent3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9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Grün · Green:</a:t>
            </a:r>
            <a:r>
              <a:rPr lang="de-DE" sz="9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</a:t>
            </a:r>
            <a:r>
              <a:rPr lang="de-DE" sz="9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135-200-173</a:t>
            </a:r>
          </a:p>
          <a:p>
            <a:pPr marL="0" marR="0" indent="0" algn="l" defTabSz="731070" rtl="0" eaLnBrk="1" fontAlgn="auto" latinLnBrk="0" hangingPunct="1">
              <a:lnSpc>
                <a:spcPts val="108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None/>
              <a:tabLst>
                <a:tab pos="140729" algn="l"/>
                <a:tab pos="281458" algn="l"/>
                <a:tab pos="1538144" algn="l"/>
              </a:tabLst>
              <a:defRPr/>
            </a:pPr>
            <a:endParaRPr lang="de-DE" sz="900" baseline="0" dirty="0">
              <a:solidFill>
                <a:schemeClr val="tx1"/>
              </a:solidFill>
              <a:latin typeface="Wingdings" pitchFamily="2" charset="2"/>
            </a:endParaRPr>
          </a:p>
          <a:p>
            <a:pPr marL="0" marR="0" indent="0" algn="l" defTabSz="731070" rtl="0" eaLnBrk="1" fontAlgn="auto" latinLnBrk="0" hangingPunct="1">
              <a:lnSpc>
                <a:spcPts val="108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None/>
              <a:tabLst>
                <a:tab pos="140729" algn="l"/>
                <a:tab pos="281458" algn="l"/>
                <a:tab pos="1538144" algn="l"/>
              </a:tabLst>
              <a:defRPr/>
            </a:pPr>
            <a:r>
              <a:rPr lang="de-DE" sz="900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900" b="1" baseline="0" dirty="0">
                <a:solidFill>
                  <a:schemeClr val="tx1"/>
                </a:solidFill>
                <a:latin typeface="+mn-lt"/>
              </a:rPr>
              <a:t>Sekundärfarben · </a:t>
            </a:r>
            <a:r>
              <a:rPr lang="de-DE" sz="900" b="1" baseline="0" dirty="0" err="1">
                <a:solidFill>
                  <a:schemeClr val="tx1"/>
                </a:solidFill>
                <a:latin typeface="+mn-lt"/>
              </a:rPr>
              <a:t>Secondary</a:t>
            </a:r>
            <a:r>
              <a:rPr lang="de-DE" sz="900" b="1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900" b="1" baseline="0" dirty="0" err="1">
                <a:solidFill>
                  <a:schemeClr val="tx1"/>
                </a:solidFill>
                <a:latin typeface="+mn-lt"/>
              </a:rPr>
              <a:t>Colours</a:t>
            </a:r>
            <a:r>
              <a:rPr lang="de-DE" sz="900" b="1" baseline="0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0" indent="0">
              <a:lnSpc>
                <a:spcPts val="1088"/>
              </a:lnSpc>
              <a:buFont typeface="Wingdings"/>
              <a:buNone/>
              <a:tabLst>
                <a:tab pos="140729" algn="l"/>
                <a:tab pos="281458" algn="l"/>
                <a:tab pos="1538144" algn="l"/>
              </a:tabLst>
            </a:pPr>
            <a:r>
              <a:rPr lang="de-DE" sz="900" baseline="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de-DE" sz="900" baseline="0" dirty="0" err="1">
                <a:solidFill>
                  <a:schemeClr val="accent4"/>
                </a:solidFill>
                <a:latin typeface="Wingdings" pitchFamily="2" charset="2"/>
              </a:rPr>
              <a:t>n</a:t>
            </a:r>
            <a:r>
              <a:rPr lang="de-DE" sz="900" baseline="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de-DE" sz="900" baseline="0" dirty="0">
                <a:solidFill>
                  <a:schemeClr val="tx1"/>
                </a:solidFill>
                <a:latin typeface="+mn-lt"/>
              </a:rPr>
              <a:t>Lila </a:t>
            </a:r>
            <a:r>
              <a:rPr lang="de-DE" sz="9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· </a:t>
            </a:r>
            <a:r>
              <a:rPr lang="de-DE" sz="900" baseline="0" dirty="0" err="1">
                <a:solidFill>
                  <a:schemeClr val="tx1"/>
                </a:solidFill>
                <a:latin typeface="+mn-lt"/>
              </a:rPr>
              <a:t>Purple</a:t>
            </a:r>
            <a:r>
              <a:rPr lang="de-DE" sz="900" baseline="0" dirty="0">
                <a:solidFill>
                  <a:schemeClr val="tx1"/>
                </a:solidFill>
                <a:latin typeface="+mn-lt"/>
              </a:rPr>
              <a:t> :	110-24-104</a:t>
            </a:r>
          </a:p>
          <a:p>
            <a:pPr marL="0" marR="0" indent="0" algn="l" defTabSz="731070" rtl="0" eaLnBrk="1" fontAlgn="auto" latinLnBrk="0" hangingPunct="1">
              <a:lnSpc>
                <a:spcPts val="108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None/>
              <a:tabLst>
                <a:tab pos="140729" algn="l"/>
                <a:tab pos="281458" algn="l"/>
                <a:tab pos="1538144" algn="l"/>
              </a:tabLst>
              <a:defRPr/>
            </a:pPr>
            <a:r>
              <a:rPr lang="de-DE" sz="900" baseline="0" dirty="0">
                <a:solidFill>
                  <a:schemeClr val="accent4"/>
                </a:solidFill>
                <a:latin typeface="+mn-lt"/>
              </a:rPr>
              <a:t> </a:t>
            </a:r>
            <a:r>
              <a:rPr lang="de-DE" sz="900" baseline="0" dirty="0">
                <a:solidFill>
                  <a:schemeClr val="accent6"/>
                </a:solidFill>
                <a:latin typeface="Wingdings" pitchFamily="2" charset="2"/>
              </a:rPr>
              <a:t>n</a:t>
            </a:r>
            <a:r>
              <a:rPr lang="de-DE" sz="900" baseline="0" dirty="0">
                <a:solidFill>
                  <a:schemeClr val="accent4"/>
                </a:solidFill>
                <a:latin typeface="+mn-lt"/>
              </a:rPr>
              <a:t> </a:t>
            </a:r>
            <a:r>
              <a:rPr lang="de-DE" sz="900" baseline="0" dirty="0">
                <a:solidFill>
                  <a:schemeClr val="tx1"/>
                </a:solidFill>
                <a:latin typeface="+mn-lt"/>
              </a:rPr>
              <a:t>Orange · Orange:	231-81-19</a:t>
            </a:r>
          </a:p>
          <a:p>
            <a:pPr marL="0" marR="0" indent="0" algn="l" defTabSz="711052" rtl="0" eaLnBrk="1" fontAlgn="base" latinLnBrk="0" hangingPunct="1">
              <a:lnSpc>
                <a:spcPts val="1088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/>
              <a:buNone/>
              <a:tabLst>
                <a:tab pos="140729" algn="l"/>
                <a:tab pos="281458" algn="l"/>
                <a:tab pos="1538144" algn="l"/>
              </a:tabLst>
              <a:defRPr/>
            </a:pPr>
            <a:r>
              <a:rPr lang="de-DE" sz="9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900" baseline="0" dirty="0">
                <a:solidFill>
                  <a:srgbClr val="58585A"/>
                </a:solidFill>
                <a:latin typeface="Wingdings" pitchFamily="2" charset="2"/>
              </a:rPr>
              <a:t>n	</a:t>
            </a:r>
            <a:r>
              <a:rPr lang="de-DE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Grau · Grey (80%):	88-88-90</a:t>
            </a:r>
          </a:p>
          <a:p>
            <a:pPr marL="0" marR="0" indent="0" algn="l" defTabSz="711052" rtl="0" eaLnBrk="1" fontAlgn="base" latinLnBrk="0" hangingPunct="1">
              <a:lnSpc>
                <a:spcPts val="1088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/>
              <a:buNone/>
              <a:tabLst>
                <a:tab pos="140729" algn="l"/>
                <a:tab pos="281458" algn="l"/>
                <a:tab pos="1538144" algn="l"/>
              </a:tabLst>
              <a:defRPr/>
            </a:pPr>
            <a:r>
              <a:rPr lang="de-DE" sz="900" kern="1200" baseline="0" dirty="0">
                <a:solidFill>
                  <a:srgbClr val="3C3C3C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900" baseline="0" dirty="0" err="1">
                <a:solidFill>
                  <a:srgbClr val="767476"/>
                </a:solidFill>
                <a:latin typeface="Wingdings" pitchFamily="2" charset="2"/>
              </a:rPr>
              <a:t>n</a:t>
            </a:r>
            <a:r>
              <a:rPr lang="de-DE" sz="900" kern="1200" baseline="0" dirty="0">
                <a:solidFill>
                  <a:schemeClr val="bg2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Grau · Grey (60%):	118-116-118</a:t>
            </a:r>
            <a:endParaRPr lang="de-DE" sz="900" dirty="0">
              <a:solidFill>
                <a:schemeClr val="tx1"/>
              </a:solidFill>
              <a:latin typeface="+mn-lt"/>
            </a:endParaRPr>
          </a:p>
          <a:p>
            <a:pPr marL="0" marR="0" indent="0" algn="l" defTabSz="731070" rtl="0" eaLnBrk="1" fontAlgn="auto" latinLnBrk="0" hangingPunct="1">
              <a:lnSpc>
                <a:spcPts val="108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None/>
              <a:tabLst>
                <a:tab pos="140729" algn="l"/>
                <a:tab pos="281458" algn="l"/>
                <a:tab pos="1538144" algn="l"/>
              </a:tabLst>
              <a:defRPr/>
            </a:pPr>
            <a:r>
              <a:rPr lang="de-DE" sz="9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900" baseline="0" dirty="0" err="1">
                <a:solidFill>
                  <a:schemeClr val="tx1"/>
                </a:solidFill>
                <a:latin typeface="Wingdings" pitchFamily="2" charset="2"/>
              </a:rPr>
              <a:t>n</a:t>
            </a:r>
            <a:r>
              <a:rPr lang="de-DE" sz="9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Schwarz · Black:	0-0-0</a:t>
            </a:r>
          </a:p>
          <a:p>
            <a:pPr marL="0" marR="0" indent="0" algn="l" defTabSz="731070" rtl="0" eaLnBrk="1" fontAlgn="auto" latinLnBrk="0" hangingPunct="1">
              <a:lnSpc>
                <a:spcPts val="108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None/>
              <a:tabLst>
                <a:tab pos="140729" algn="l"/>
                <a:tab pos="281458" algn="l"/>
                <a:tab pos="1538144" algn="l"/>
              </a:tabLst>
              <a:defRPr/>
            </a:pPr>
            <a:endParaRPr lang="de-DE" sz="900" baseline="0" dirty="0">
              <a:solidFill>
                <a:schemeClr val="tx1"/>
              </a:solidFill>
              <a:latin typeface="+mn-lt"/>
            </a:endParaRPr>
          </a:p>
          <a:p>
            <a:pPr marL="0" marR="0" indent="0" algn="l" defTabSz="731070" rtl="0" eaLnBrk="1" fontAlgn="auto" latinLnBrk="0" hangingPunct="1">
              <a:lnSpc>
                <a:spcPts val="108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None/>
              <a:tabLst>
                <a:tab pos="140729" algn="l"/>
                <a:tab pos="281458" algn="l"/>
                <a:tab pos="1538144" algn="l"/>
              </a:tabLst>
              <a:defRPr/>
            </a:pPr>
            <a:endParaRPr lang="de-DE" sz="900" dirty="0">
              <a:solidFill>
                <a:schemeClr val="tx1"/>
              </a:solidFill>
              <a:latin typeface="Wingdings" pitchFamily="2" charset="2"/>
            </a:endParaRPr>
          </a:p>
          <a:p>
            <a:pPr marL="0" marR="0" indent="0" algn="l" defTabSz="731070" rtl="0" eaLnBrk="1" fontAlgn="auto" latinLnBrk="0" hangingPunct="1">
              <a:lnSpc>
                <a:spcPts val="108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None/>
              <a:tabLst>
                <a:tab pos="140729" algn="l"/>
                <a:tab pos="281458" algn="l"/>
                <a:tab pos="1538144" algn="l"/>
              </a:tabLst>
              <a:defRPr/>
            </a:pPr>
            <a:r>
              <a:rPr lang="de-DE" sz="900" b="1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900" baseline="0" dirty="0">
                <a:solidFill>
                  <a:srgbClr val="EE7100"/>
                </a:solidFill>
                <a:latin typeface="+mn-lt"/>
              </a:rPr>
              <a:t> </a:t>
            </a:r>
          </a:p>
          <a:p>
            <a:pPr marL="0" marR="0" indent="0" algn="l" defTabSz="731070" rtl="0" eaLnBrk="1" fontAlgn="auto" latinLnBrk="0" hangingPunct="1">
              <a:lnSpc>
                <a:spcPts val="108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None/>
              <a:tabLst>
                <a:tab pos="140729" algn="l"/>
                <a:tab pos="281458" algn="l"/>
                <a:tab pos="1538144" algn="l"/>
              </a:tabLst>
              <a:defRPr/>
            </a:pPr>
            <a:endParaRPr lang="de-DE" sz="900" baseline="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ts val="1088"/>
              </a:lnSpc>
              <a:tabLst>
                <a:tab pos="140729" algn="l"/>
                <a:tab pos="281458" algn="l"/>
                <a:tab pos="1538144" algn="l"/>
              </a:tabLst>
            </a:pPr>
            <a:r>
              <a:rPr lang="de-DE" sz="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Erlaubte Schriftformatierungen</a:t>
            </a:r>
            <a:br>
              <a:rPr lang="de-DE" sz="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Allowed</a:t>
            </a:r>
            <a:r>
              <a:rPr lang="de-DE" sz="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Type Formats:</a:t>
            </a:r>
          </a:p>
          <a:p>
            <a:pPr lvl="0">
              <a:lnSpc>
                <a:spcPts val="1088"/>
              </a:lnSpc>
              <a:tabLst>
                <a:tab pos="140729" algn="l"/>
                <a:tab pos="281458" algn="l"/>
                <a:tab pos="1538144" algn="l"/>
              </a:tabLst>
            </a:pPr>
            <a:r>
              <a:rPr lang="de-DE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Schriftart · Font: </a:t>
            </a:r>
            <a:br>
              <a:rPr lang="de-DE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Calibri</a:t>
            </a:r>
            <a:r>
              <a:rPr lang="de-DE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(Überschrift · </a:t>
            </a:r>
            <a:r>
              <a:rPr lang="de-DE" sz="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Headings</a:t>
            </a:r>
            <a:r>
              <a:rPr lang="de-DE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731070" rtl="0" eaLnBrk="1" fontAlgn="auto" latinLnBrk="0" hangingPunct="1">
              <a:lnSpc>
                <a:spcPts val="108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0729" algn="l"/>
                <a:tab pos="281458" algn="l"/>
                <a:tab pos="1538144" algn="l"/>
              </a:tabLst>
              <a:defRPr/>
            </a:pPr>
            <a:r>
              <a:rPr lang="de-DE" sz="900" baseline="0" dirty="0">
                <a:solidFill>
                  <a:srgbClr val="76B828"/>
                </a:solidFill>
                <a:latin typeface="+mn-lt"/>
              </a:rPr>
              <a:t> </a:t>
            </a:r>
            <a:r>
              <a:rPr lang="de-DE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Calibri</a:t>
            </a:r>
            <a:r>
              <a:rPr lang="de-DE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(Textkörper · Body)</a:t>
            </a:r>
          </a:p>
          <a:p>
            <a:pPr lvl="0">
              <a:lnSpc>
                <a:spcPts val="1088"/>
              </a:lnSpc>
              <a:tabLst>
                <a:tab pos="140729" algn="l"/>
                <a:tab pos="281458" algn="l"/>
                <a:tab pos="1538144" algn="l"/>
              </a:tabLst>
            </a:pPr>
            <a:endParaRPr lang="de-DE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731070" rtl="0" eaLnBrk="1" fontAlgn="auto" latinLnBrk="0" hangingPunct="1">
              <a:lnSpc>
                <a:spcPts val="108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0729" algn="l"/>
                <a:tab pos="281458" algn="l"/>
                <a:tab pos="1538144" algn="l"/>
              </a:tabLst>
              <a:defRPr/>
            </a:pPr>
            <a:r>
              <a:rPr lang="de-DE" sz="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Schriftgrößen · Font </a:t>
            </a:r>
            <a:r>
              <a:rPr lang="de-DE" sz="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sizes</a:t>
            </a:r>
            <a:r>
              <a:rPr lang="de-DE" sz="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de-DE" sz="9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de-DE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6pt (Quellenangabe, Fußzeile · </a:t>
            </a:r>
            <a:r>
              <a:rPr lang="de-DE" sz="9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Sources</a:t>
            </a:r>
            <a:r>
              <a:rPr lang="de-DE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9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Footnotes</a:t>
            </a:r>
            <a:r>
              <a:rPr lang="de-DE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731070" rtl="0" eaLnBrk="1" fontAlgn="auto" latinLnBrk="0" hangingPunct="1">
              <a:lnSpc>
                <a:spcPts val="108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0729" algn="l"/>
                <a:tab pos="281458" algn="l"/>
                <a:tab pos="1538144" algn="l"/>
              </a:tabLst>
              <a:defRPr/>
            </a:pPr>
            <a:r>
              <a:rPr lang="de-DE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14pt (Fließtext, Diagramm · </a:t>
            </a:r>
            <a:r>
              <a:rPr lang="de-DE" sz="9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</a:t>
            </a:r>
            <a:r>
              <a:rPr lang="de-DE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Text, Chart)</a:t>
            </a:r>
            <a:br>
              <a:rPr lang="de-DE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18pt (Subheadline · Sub-headline)</a:t>
            </a:r>
            <a:br>
              <a:rPr lang="de-DE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23pt (Headline, Kapitelangabe · Headline, </a:t>
            </a:r>
            <a:br>
              <a:rPr lang="de-DE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Chapter Header)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7" r:id="rId1"/>
    <p:sldLayoutId id="2147484749" r:id="rId2"/>
    <p:sldLayoutId id="2147484703" r:id="rId3"/>
    <p:sldLayoutId id="2147484747" r:id="rId4"/>
    <p:sldLayoutId id="2147484753" r:id="rId5"/>
    <p:sldLayoutId id="2147484750" r:id="rId6"/>
    <p:sldLayoutId id="2147484751" r:id="rId7"/>
    <p:sldLayoutId id="2147484752" r:id="rId8"/>
    <p:sldLayoutId id="2147484754" r:id="rId9"/>
    <p:sldLayoutId id="2147484706" r:id="rId10"/>
    <p:sldLayoutId id="2147484707" r:id="rId11"/>
    <p:sldLayoutId id="2147484745" r:id="rId12"/>
    <p:sldLayoutId id="2147484728" r:id="rId13"/>
    <p:sldLayoutId id="2147484730" r:id="rId14"/>
    <p:sldLayoutId id="2147484729" r:id="rId15"/>
    <p:sldLayoutId id="2147484731" r:id="rId16"/>
    <p:sldLayoutId id="2147484733" r:id="rId17"/>
    <p:sldLayoutId id="2147484732" r:id="rId18"/>
    <p:sldLayoutId id="2147484734" r:id="rId19"/>
    <p:sldLayoutId id="2147484735" r:id="rId20"/>
    <p:sldLayoutId id="2147484712" r:id="rId21"/>
    <p:sldLayoutId id="2147484736" r:id="rId22"/>
    <p:sldLayoutId id="2147484737" r:id="rId23"/>
    <p:sldLayoutId id="2147484738" r:id="rId24"/>
    <p:sldLayoutId id="2147484739" r:id="rId25"/>
    <p:sldLayoutId id="2147484740" r:id="rId26"/>
    <p:sldLayoutId id="2147484741" r:id="rId27"/>
    <p:sldLayoutId id="2147484742" r:id="rId28"/>
    <p:sldLayoutId id="2147484743" r:id="rId29"/>
    <p:sldLayoutId id="2147484746" r:id="rId30"/>
    <p:sldLayoutId id="2147484744" r:id="rId31"/>
    <p:sldLayoutId id="2147484709" r:id="rId32"/>
    <p:sldLayoutId id="2147484710" r:id="rId33"/>
  </p:sldLayoutIdLst>
  <p:hf hdr="0" ftr="0"/>
  <p:txStyles>
    <p:titleStyle>
      <a:lvl1pPr algn="l" rtl="0" eaLnBrk="1" fontAlgn="base" hangingPunct="1">
        <a:lnSpc>
          <a:spcPts val="2292"/>
        </a:lnSpc>
        <a:spcBef>
          <a:spcPct val="0"/>
        </a:spcBef>
        <a:spcAft>
          <a:spcPct val="0"/>
        </a:spcAft>
        <a:defRPr sz="23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5pPr>
      <a:lvl6pPr marL="403166" algn="l" rtl="0" eaLnBrk="1" fontAlgn="base" hangingPunct="1">
        <a:spcBef>
          <a:spcPct val="0"/>
        </a:spcBef>
        <a:spcAft>
          <a:spcPct val="0"/>
        </a:spcAft>
        <a:defRPr sz="1100">
          <a:solidFill>
            <a:schemeClr val="bg1"/>
          </a:solidFill>
          <a:latin typeface="Arial" charset="0"/>
        </a:defRPr>
      </a:lvl6pPr>
      <a:lvl7pPr marL="806334" algn="l" rtl="0" eaLnBrk="1" fontAlgn="base" hangingPunct="1">
        <a:spcBef>
          <a:spcPct val="0"/>
        </a:spcBef>
        <a:spcAft>
          <a:spcPct val="0"/>
        </a:spcAft>
        <a:defRPr sz="1100">
          <a:solidFill>
            <a:schemeClr val="bg1"/>
          </a:solidFill>
          <a:latin typeface="Arial" charset="0"/>
        </a:defRPr>
      </a:lvl7pPr>
      <a:lvl8pPr marL="1209500" algn="l" rtl="0" eaLnBrk="1" fontAlgn="base" hangingPunct="1">
        <a:spcBef>
          <a:spcPct val="0"/>
        </a:spcBef>
        <a:spcAft>
          <a:spcPct val="0"/>
        </a:spcAft>
        <a:defRPr sz="1100">
          <a:solidFill>
            <a:schemeClr val="bg1"/>
          </a:solidFill>
          <a:latin typeface="Arial" charset="0"/>
        </a:defRPr>
      </a:lvl8pPr>
      <a:lvl9pPr marL="1612666" algn="l" rtl="0" eaLnBrk="1" fontAlgn="base" hangingPunct="1">
        <a:spcBef>
          <a:spcPct val="0"/>
        </a:spcBef>
        <a:spcAft>
          <a:spcPct val="0"/>
        </a:spcAft>
        <a:defRPr sz="1100">
          <a:solidFill>
            <a:schemeClr val="bg1"/>
          </a:solidFill>
          <a:latin typeface="Arial" charset="0"/>
        </a:defRPr>
      </a:lvl9pPr>
    </p:titleStyle>
    <p:bodyStyle>
      <a:lvl1pPr marL="2799" indent="-2799" algn="l" rtl="0" eaLnBrk="1" fontAlgn="base" hangingPunct="1">
        <a:lnSpc>
          <a:spcPts val="2117"/>
        </a:lnSpc>
        <a:spcBef>
          <a:spcPts val="528"/>
        </a:spcBef>
        <a:spcAft>
          <a:spcPts val="528"/>
        </a:spcAft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237980" indent="-237980" algn="l" rtl="0" eaLnBrk="1" fontAlgn="base" hangingPunct="1">
        <a:lnSpc>
          <a:spcPts val="1587"/>
        </a:lnSpc>
        <a:spcBef>
          <a:spcPts val="528"/>
        </a:spcBef>
        <a:spcAft>
          <a:spcPts val="528"/>
        </a:spcAft>
        <a:buClr>
          <a:schemeClr val="accent2">
            <a:lumMod val="75000"/>
          </a:schemeClr>
        </a:buClr>
        <a:buSzPct val="70000"/>
        <a:buFont typeface="Wingdings" pitchFamily="2" charset="2"/>
        <a:buChar char="n"/>
        <a:defRPr sz="1400">
          <a:solidFill>
            <a:schemeClr val="tx2"/>
          </a:solidFill>
          <a:latin typeface="+mn-lt"/>
        </a:defRPr>
      </a:lvl2pPr>
      <a:lvl3pPr marL="477360" indent="-242180" algn="l" rtl="0" eaLnBrk="1" fontAlgn="base" hangingPunct="1">
        <a:lnSpc>
          <a:spcPts val="1587"/>
        </a:lnSpc>
        <a:spcBef>
          <a:spcPts val="528"/>
        </a:spcBef>
        <a:spcAft>
          <a:spcPts val="528"/>
        </a:spcAft>
        <a:buClr>
          <a:schemeClr val="tx2">
            <a:lumMod val="40000"/>
            <a:lumOff val="60000"/>
          </a:schemeClr>
        </a:buClr>
        <a:buSzPct val="70000"/>
        <a:buFont typeface="Wingdings" pitchFamily="2" charset="2"/>
        <a:buChar char="n"/>
        <a:defRPr sz="1400">
          <a:solidFill>
            <a:schemeClr val="tx2"/>
          </a:solidFill>
          <a:latin typeface="+mn-lt"/>
        </a:defRPr>
      </a:lvl3pPr>
      <a:lvl4pPr marL="712542" indent="-235180" algn="l" rtl="0" eaLnBrk="1" fontAlgn="base" hangingPunct="1">
        <a:lnSpc>
          <a:spcPts val="1587"/>
        </a:lnSpc>
        <a:spcBef>
          <a:spcPts val="528"/>
        </a:spcBef>
        <a:spcAft>
          <a:spcPts val="528"/>
        </a:spcAft>
        <a:buClr>
          <a:schemeClr val="tx2">
            <a:lumMod val="40000"/>
            <a:lumOff val="60000"/>
          </a:schemeClr>
        </a:buClr>
        <a:buSzPct val="70000"/>
        <a:buFont typeface="Wingdings" pitchFamily="2" charset="2"/>
        <a:buChar char="n"/>
        <a:defRPr sz="1400">
          <a:solidFill>
            <a:schemeClr val="tx2"/>
          </a:solidFill>
          <a:latin typeface="+mn-lt"/>
        </a:defRPr>
      </a:lvl4pPr>
      <a:lvl5pPr marL="1814250" indent="-201583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217416" indent="-201583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620583" indent="-201583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023750" indent="-201583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426917" indent="-201583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06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166" algn="l" defTabSz="806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334" algn="l" defTabSz="806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9500" algn="l" defTabSz="806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2666" algn="l" defTabSz="806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5833" algn="l" defTabSz="806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19000" algn="l" defTabSz="806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2167" algn="l" defTabSz="806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5332" algn="l" defTabSz="806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Testautomatisierung von Anwendungen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B940CBE-9332-418F-A9E7-D3740736E7BD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Coded</a:t>
            </a:r>
            <a:r>
              <a:rPr lang="de-DE" dirty="0"/>
              <a:t>-UI	</a:t>
            </a:r>
          </a:p>
        </p:txBody>
      </p:sp>
    </p:spTree>
    <p:extLst>
      <p:ext uri="{BB962C8B-B14F-4D97-AF65-F5344CB8AC3E}">
        <p14:creationId xmlns:p14="http://schemas.microsoft.com/office/powerpoint/2010/main" val="273889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3E0BE4B-F10D-4DE9-8139-F94FB0F3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B4D9CA-E999-428A-9DE8-A7C8EC66020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B940CBE-9332-418F-A9E7-D3740736E7BD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BDBAA7-4E92-45A3-BFCD-DAD21D1483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57240554-6063-4849-B7F7-AEEAFFDE9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Was ist </a:t>
            </a:r>
            <a:r>
              <a:rPr lang="de-DE" dirty="0" err="1"/>
              <a:t>Coded</a:t>
            </a:r>
            <a:r>
              <a:rPr lang="de-DE" dirty="0"/>
              <a:t>-UI?</a:t>
            </a:r>
          </a:p>
          <a:p>
            <a:pPr marL="578081" lvl="1" indent="-342900">
              <a:buFont typeface="+mj-lt"/>
              <a:buAutoNum type="arabicPeriod"/>
            </a:pPr>
            <a:r>
              <a:rPr lang="de-DE" dirty="0"/>
              <a:t>Definition</a:t>
            </a:r>
          </a:p>
          <a:p>
            <a:pPr marL="578081" lvl="1" indent="-342900">
              <a:buFont typeface="+mj-lt"/>
              <a:buAutoNum type="arabicPeriod"/>
            </a:pPr>
            <a:r>
              <a:rPr lang="de-DE" dirty="0"/>
              <a:t>Verwendung</a:t>
            </a:r>
          </a:p>
          <a:p>
            <a:pPr marL="578081" lvl="1" indent="-342900">
              <a:buFont typeface="+mj-lt"/>
              <a:buAutoNum type="arabicPeriod"/>
            </a:pPr>
            <a:r>
              <a:rPr lang="de-DE" dirty="0"/>
              <a:t>Aufbau eines </a:t>
            </a:r>
            <a:r>
              <a:rPr lang="de-DE" dirty="0" err="1"/>
              <a:t>Coded</a:t>
            </a:r>
            <a:r>
              <a:rPr lang="de-DE" dirty="0"/>
              <a:t>-UI-Tests</a:t>
            </a:r>
          </a:p>
          <a:p>
            <a:pPr marL="578081" lvl="1" indent="-342900">
              <a:buFont typeface="+mj-lt"/>
              <a:buAutoNum type="arabicPeriod"/>
            </a:pPr>
            <a:r>
              <a:rPr lang="de-DE" dirty="0"/>
              <a:t>Vor- &amp; Nachteile der Testautomatisierung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Kleines Beispiel anhand eines Steckbriefes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TecDoc</a:t>
            </a:r>
            <a:r>
              <a:rPr lang="de-DE" dirty="0"/>
              <a:t>-Catalogue-DVD Beispiel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Anmerkungen, Kritik, Fazit </a:t>
            </a:r>
          </a:p>
        </p:txBody>
      </p:sp>
    </p:spTree>
    <p:extLst>
      <p:ext uri="{BB962C8B-B14F-4D97-AF65-F5344CB8AC3E}">
        <p14:creationId xmlns:p14="http://schemas.microsoft.com/office/powerpoint/2010/main" val="423660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9E35E6B-D5D1-4340-8B61-EC89BFE7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2BA2FE-0413-4142-9202-0C1EE7E0762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CFFA098-401E-4451-A92D-5448AE6A93EB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A5CB13-3462-4B1C-BFE1-89F2072FFE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630210B-9ECB-4705-97B3-0D771399B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C9B994F6-D77E-4F62-B13B-B3407BB087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875812"/>
              </p:ext>
            </p:extLst>
          </p:nvPr>
        </p:nvGraphicFramePr>
        <p:xfrm>
          <a:off x="215900" y="4106034"/>
          <a:ext cx="8640325" cy="719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138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F09B5-F496-48F8-899B-C36B66B0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F38EA5-80C6-4223-BBED-BBA1CECE0D1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CFFA098-401E-4451-A92D-5448AE6A93EB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305CF2-5A4B-4FE0-8B43-F51200006E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E81F934-0A25-4592-A620-F1478B12F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asgsdgfasf</a:t>
            </a:r>
            <a:endParaRPr lang="de-DE" dirty="0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AC7FC5F3-2C99-4574-A378-CF0AD73644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1249176"/>
              </p:ext>
            </p:extLst>
          </p:nvPr>
        </p:nvGraphicFramePr>
        <p:xfrm>
          <a:off x="215900" y="4106034"/>
          <a:ext cx="8640325" cy="719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365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574C1-EA09-4346-85A3-7629C125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eines </a:t>
            </a:r>
            <a:r>
              <a:rPr lang="de-DE" dirty="0" err="1"/>
              <a:t>Coded</a:t>
            </a:r>
            <a:r>
              <a:rPr lang="de-DE" dirty="0"/>
              <a:t>-UI-Tests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AD5EB43-5349-4F25-B37F-295CCFEC7E4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CFFA098-401E-4451-A92D-5448AE6A93EB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A19339-0C94-4326-BC5C-25DAF606FC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7784790-5C5A-4FE4-9FE8-BD30BE856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0506A4FE-1FBA-40E5-9AC8-DB8BE02947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0561346"/>
              </p:ext>
            </p:extLst>
          </p:nvPr>
        </p:nvGraphicFramePr>
        <p:xfrm>
          <a:off x="215900" y="4106034"/>
          <a:ext cx="8640325" cy="719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947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2D6E7E3-D625-4EAD-8710-4C579CE1FB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A518818D-DD2F-486E-8515-9B24AC118D53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DE" dirty="0"/>
              <a:t>Nachteile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FB7789A4-8179-40F7-9DC6-490EA055CA1A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215900" y="1512028"/>
            <a:ext cx="4194175" cy="259400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78A40846-55C4-49DD-A572-E5C775EA1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0899" y="1512137"/>
            <a:ext cx="4195764" cy="2593897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9371967-6CBF-483D-B357-1AEE527B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&amp; Nachteile der Testautomatisierung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786524-B75F-4D50-8927-27CF56857CA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>
              <a:defRPr/>
            </a:pPr>
            <a:fld id="{8CFFA098-401E-4451-A92D-5448AE6A93EB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95AFBD-D435-4622-B955-6FCD97D8CD0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6</a:t>
            </a:fld>
            <a:endParaRPr lang="de-DE" dirty="0"/>
          </a:p>
        </p:txBody>
      </p:sp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FC1A0D26-315F-4173-984D-FBFB2503DE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8713813"/>
              </p:ext>
            </p:extLst>
          </p:nvPr>
        </p:nvGraphicFramePr>
        <p:xfrm>
          <a:off x="215900" y="4106034"/>
          <a:ext cx="8640325" cy="719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55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2AB66E-0506-4615-9C1D-D2D71153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F1D131-D5FE-49BA-A295-9AE2C758C62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CFFA098-401E-4451-A92D-5448AE6A93EB}" type="datetime1">
              <a:rPr lang="de-DE" smtClean="0"/>
              <a:t>06.11.2017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C8F1BC-8DD3-4C78-BF96-B33406B96C3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/>
              <a:t> </a:t>
            </a:r>
            <a:fld id="{E7E9E3AB-4F0E-42ED-841E-CAD50955A30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9784A9F-4045-4CDD-883C-A25467FA7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7B440590-54B1-46A3-BBB2-D9AEA70702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4605808"/>
              </p:ext>
            </p:extLst>
          </p:nvPr>
        </p:nvGraphicFramePr>
        <p:xfrm>
          <a:off x="215900" y="4106034"/>
          <a:ext cx="8640325" cy="719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4177714"/>
      </p:ext>
    </p:extLst>
  </p:cSld>
  <p:clrMapOvr>
    <a:masterClrMapping/>
  </p:clrMapOvr>
</p:sld>
</file>

<file path=ppt/theme/theme1.xml><?xml version="1.0" encoding="utf-8"?>
<a:theme xmlns:a="http://schemas.openxmlformats.org/drawingml/2006/main" name="TecAlliance">
  <a:themeElements>
    <a:clrScheme name="TecAlliance">
      <a:dk1>
        <a:srgbClr val="000000"/>
      </a:dk1>
      <a:lt1>
        <a:srgbClr val="FFFFFF"/>
      </a:lt1>
      <a:dk2>
        <a:srgbClr val="003366"/>
      </a:dk2>
      <a:lt2>
        <a:srgbClr val="5C89B6"/>
      </a:lt2>
      <a:accent1>
        <a:srgbClr val="003366"/>
      </a:accent1>
      <a:accent2>
        <a:srgbClr val="87C8AD"/>
      </a:accent2>
      <a:accent3>
        <a:srgbClr val="5C89B6"/>
      </a:accent3>
      <a:accent4>
        <a:srgbClr val="6E1868"/>
      </a:accent4>
      <a:accent5>
        <a:srgbClr val="3F9ED1"/>
      </a:accent5>
      <a:accent6>
        <a:srgbClr val="E75113"/>
      </a:accent6>
      <a:hlink>
        <a:srgbClr val="000000"/>
      </a:hlink>
      <a:folHlink>
        <a:srgbClr val="000000"/>
      </a:folHlink>
    </a:clrScheme>
    <a:fontScheme name="TecAllian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800" dirty="0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1_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calliance_ppt-vorlage_16zu9_stand05-2017_komprimiert" id="{870F2E4F-5430-4B16-B7B9-8131E47BDDB7}" vid="{0B2D8F24-114B-4F94-85A0-72CC6E013C76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tecalliance_ppt-vorlage_16zu9_stand05-2017_komprimiert</Template>
  <TotalTime>0</TotalTime>
  <Words>101</Words>
  <Application>Microsoft Office PowerPoint</Application>
  <PresentationFormat>Benutzerdefiniert</PresentationFormat>
  <Paragraphs>58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TecAlliance</vt:lpstr>
      <vt:lpstr>Coded-UI </vt:lpstr>
      <vt:lpstr>Gliederung</vt:lpstr>
      <vt:lpstr>Definition</vt:lpstr>
      <vt:lpstr>Verwendung</vt:lpstr>
      <vt:lpstr>Aufbau eines Coded-UI-Tests</vt:lpstr>
      <vt:lpstr>Vor- &amp; Nachteile der Testautomatisierung </vt:lpstr>
      <vt:lpstr>Fazit </vt:lpstr>
    </vt:vector>
  </TitlesOfParts>
  <Company>TecAlliance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Coded-UI</dc:title>
  <dc:creator>Sohns, Tatjana</dc:creator>
  <cp:lastModifiedBy>Sohns, Tatjana</cp:lastModifiedBy>
  <cp:revision>5</cp:revision>
  <cp:lastPrinted>2016-11-29T09:03:47Z</cp:lastPrinted>
  <dcterms:created xsi:type="dcterms:W3CDTF">2017-11-06T09:33:51Z</dcterms:created>
  <dcterms:modified xsi:type="dcterms:W3CDTF">2017-11-06T10:47:37Z</dcterms:modified>
</cp:coreProperties>
</file>