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Dosis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a9b8a5d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62a9b8a5d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a9b8a5d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a9b8a5d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a9b8a5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a9b8a5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a9b8a5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a9b8a5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a9b8a5d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a9b8a5d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a9b8a5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a9b8a5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a9b8a5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a9b8a5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a9b8a5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a9b8a5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a9b8a5d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a9b8a5d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a9b8a5d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a9b8a5d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a9b8a5d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a9b8a5d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3">
            <a:alphaModFix amt="50000"/>
          </a:blip>
          <a:srcRect l="17068" t="15613" r="4885" b="18536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ocol.please.com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outube.com/watch?v=_neb69Biios" TargetMode="External"/><Relationship Id="rId5" Type="http://schemas.openxmlformats.org/officeDocument/2006/relationships/hyperlink" Target="https://protocol.please.com/assets/Please.com-Whitepaper.pdf" TargetMode="External"/><Relationship Id="rId4" Type="http://schemas.openxmlformats.org/officeDocument/2006/relationships/hyperlink" Target="https://protocol.please.com/assets/Please.com-Pitch-Deck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ctrTitle"/>
          </p:nvPr>
        </p:nvSpPr>
        <p:spPr>
          <a:xfrm>
            <a:off x="166808" y="1970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About the Company </a:t>
            </a:r>
            <a:endParaRPr sz="48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38" y="1497027"/>
            <a:ext cx="7140725" cy="2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https://protocol.please.com/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https://protocol.please.com/assets/Please.com-Pitch-Deck.pdf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https://protocol.please.com/assets/Please.com-Whitepaper.pdf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pic>
        <p:nvPicPr>
          <p:cNvPr id="157" name="Google Shape;157;p34" descr="We promote decentralization and progressively bring it to the masses through the travel industry. #GrandmaFriendly #xApp&#10;&#10;Learn more on https://protocol.please.com&#10;&#10;Voice-First Travel: Book an Inclusive, Curated Travel Experience with One Magic Word: Please.&#10;&#10;Please.com is changing the way travellers book a vacation by allowing them to choose from a range of comprehensive, pre-designed trips created by users with local knowledge. &#10;&#10;Services available to be included in trips range from accommodation, food, activities and transport from both the sharing economy and the &quot;classic&quot; economy.&#10;&#10;After a trip is booked, travellers, trip creators and service providers are all rewarded with our very own crypto currency.&#10;&#10;Travellers can pay with FIAT or cryptocurrency for all the services and trips available on the platform.&#10;&#10;For service providers who wish to, they can deploy their services as smart contracts on their favourite Blockchain with just one click." title="Please Protocol: Join the travel revolution!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050" y="2268475"/>
            <a:ext cx="3507950" cy="26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Deens workflow 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Feature building: 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QA env - Smoke tests run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Staging environment - Full regression suit run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Production env accepting tests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Agenda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Story of the company 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Deens.com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Your work Day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Your responsibilities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References </a:t>
            </a:r>
            <a:endParaRPr sz="2400"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2762250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Story of the company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CoDeploy - Tech consulting company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Customers: startups, entrepreneurs, small and medium size businesses, media people (SMM)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40 employees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Deens.com is on of the customers that have an entire agile team working on a project along with their own team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founded in 2012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has a couple of more major clients working primarily with Hospitality, Real Estate and Cannabis markets and a lot of small and temporary ones as well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References 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IMPORTANT</a:t>
            </a:r>
            <a:r>
              <a:rPr lang="en"/>
              <a:t>: Let us know ahead before sharing references</a:t>
            </a:r>
            <a:br>
              <a:rPr lang="en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CodePloy, LLC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350">
                <a:solidFill>
                  <a:schemeClr val="dk1"/>
                </a:solidFill>
              </a:rPr>
              <a:t>200 Spectrum Center Drive</a:t>
            </a:r>
            <a:endParaRPr sz="135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350">
                <a:solidFill>
                  <a:schemeClr val="dk1"/>
                </a:solidFill>
              </a:rPr>
              <a:t>Irvine, CA 92618</a:t>
            </a:r>
            <a:endParaRPr sz="135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250">
                <a:solidFill>
                  <a:schemeClr val="dk1"/>
                </a:solidFill>
              </a:rPr>
              <a:t>(714) 699-4530</a:t>
            </a:r>
            <a:br>
              <a:rPr lang="en" sz="1800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Project Deens.com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Deens.com - marketplace that offers a fresh approach to book online travel; travellers can not only save hours but also customise trips across traditional (credit cards), decentralized (Blockchain technology), and sharing economies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Web Application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 will be released this Spring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Web service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microservices architecture with API-first approach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Project Deens.com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00" y="1152475"/>
            <a:ext cx="7583400" cy="37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Your work Day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Review Emails and Slack messages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Review Bug fixes and open tickets assigned to you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Create test cases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Create new bug reports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Attending daily stand up meetings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Attending other meetings if scheduled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Your responsibilities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You were responsible for a quality, last frontier before sign off each release before pushing to production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QA Feature tickets and created defects if there were some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Collaboration with Team, Product Management and Developers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Actively participate in SDLC stages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 b="1">
                <a:solidFill>
                  <a:srgbClr val="674EA7"/>
                </a:solidFill>
                <a:latin typeface="Dosis"/>
                <a:ea typeface="Dosis"/>
                <a:cs typeface="Dosis"/>
                <a:sym typeface="Dosis"/>
              </a:rPr>
              <a:t>SDLC </a:t>
            </a: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>
              <a:solidFill>
                <a:srgbClr val="674EA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You worked in Agile with 2 weeks Scrums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After each 2 weeks You’ve had release and performed regression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Smoke on every build few builds a </a:t>
            </a:r>
            <a:r>
              <a:rPr lang="en-US" sz="2400" dirty="0"/>
              <a:t>week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Attended all Scrum meetings (Grooming, Planning, Daily stand ups, Retrospective)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Macintosh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Dosis</vt:lpstr>
      <vt:lpstr>Arial</vt:lpstr>
      <vt:lpstr>Simple Light</vt:lpstr>
      <vt:lpstr>Simple Light</vt:lpstr>
      <vt:lpstr>About the Company </vt:lpstr>
      <vt:lpstr>Agenda      </vt:lpstr>
      <vt:lpstr>Story of the company      </vt:lpstr>
      <vt:lpstr>References       </vt:lpstr>
      <vt:lpstr>Project Deens.com      </vt:lpstr>
      <vt:lpstr>Project Deens.com </vt:lpstr>
      <vt:lpstr>Your work Day      </vt:lpstr>
      <vt:lpstr>Your responsibilities      </vt:lpstr>
      <vt:lpstr>SDLC       </vt:lpstr>
      <vt:lpstr>Resources</vt:lpstr>
      <vt:lpstr>Deens workflow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Company </dc:title>
  <cp:lastModifiedBy>Skuybit, Marina</cp:lastModifiedBy>
  <cp:revision>2</cp:revision>
  <dcterms:modified xsi:type="dcterms:W3CDTF">2019-10-10T01:22:32Z</dcterms:modified>
</cp:coreProperties>
</file>