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6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39B5-0B2B-4995-844E-375F6B50487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9FDC-203F-4DB1-9C74-D4CD8BE04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6581" y="944563"/>
            <a:ext cx="4239492" cy="256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CRUD AGENDA CON BUSCADOR</a:t>
            </a:r>
          </a:p>
          <a:p>
            <a:pPr algn="ctr"/>
            <a:r>
              <a:rPr lang="es-AR" dirty="0" smtClean="0"/>
              <a:t>MODELO CONTACTO</a:t>
            </a:r>
          </a:p>
          <a:p>
            <a:pPr algn="ctr"/>
            <a:r>
              <a:rPr lang="es-AR" dirty="0" smtClean="0"/>
              <a:t>NOMBRE, APELLIDOS, TEL1, TEL2 EMAIL</a:t>
            </a:r>
          </a:p>
          <a:p>
            <a:pPr algn="ctr"/>
            <a:r>
              <a:rPr lang="es-AR" dirty="0" smtClean="0"/>
              <a:t>COMPAÑÍA, FECHA DE INCLUSIÓN </a:t>
            </a:r>
          </a:p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6650182" y="944563"/>
            <a:ext cx="4364183" cy="256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CRUD TODOS</a:t>
            </a:r>
          </a:p>
          <a:p>
            <a:pPr algn="ctr"/>
            <a:r>
              <a:rPr lang="es-AR" dirty="0" smtClean="0"/>
              <a:t>MODELO TODO</a:t>
            </a:r>
          </a:p>
          <a:p>
            <a:pPr algn="ctr"/>
            <a:r>
              <a:rPr lang="es-AR" dirty="0" smtClean="0"/>
              <a:t>TITULO, DESCRIPCIÓN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5182" y="332509"/>
            <a:ext cx="4384963" cy="2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LAYOUT GENERAL</a:t>
            </a:r>
          </a:p>
          <a:p>
            <a:pPr algn="ctr"/>
            <a:r>
              <a:rPr lang="es-AR" dirty="0" smtClean="0"/>
              <a:t>INCLUIR LA ESTRCTURA HTML</a:t>
            </a:r>
          </a:p>
          <a:p>
            <a:pPr algn="ctr"/>
            <a:r>
              <a:rPr lang="es-AR" smtClean="0"/>
              <a:t>MENU DE NAVEGACION </a:t>
            </a:r>
            <a:r>
              <a:rPr lang="es-AR" smtClean="0">
                <a:sym typeface="Wingdings" panose="05000000000000000000" pitchFamily="2" charset="2"/>
              </a:rPr>
              <a:t> 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2</cp:revision>
  <dcterms:created xsi:type="dcterms:W3CDTF">2022-10-11T14:46:14Z</dcterms:created>
  <dcterms:modified xsi:type="dcterms:W3CDTF">2022-10-11T14:55:03Z</dcterms:modified>
</cp:coreProperties>
</file>