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23bce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23bce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23bce5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23bce5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23bce5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23bce5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23bce5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23bce5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23bce5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23bce5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23bce5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23bce5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1e7f9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1e7f9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sideairbnb.com/get-the-dat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Dashboards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link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https://insideairbnb.com/get-the-data/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68" y="689350"/>
            <a:ext cx="9124783" cy="35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50" y="-640125"/>
            <a:ext cx="8416850" cy="56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190850" cy="48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325" y="-122000"/>
            <a:ext cx="7268350" cy="59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125" y="-391675"/>
            <a:ext cx="7810976" cy="56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2850" y="1495351"/>
            <a:ext cx="9404000" cy="20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(7days) deadline —&gt; 10th aug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any two city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drive folder, add two files, access to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Dashboard (powerbi, tableau)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Record a video (video length &gt; 7mins, max 20,30mins) → obs studio, loom,zoom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Email → 9th aug → google form → submit → add a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