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9" r:id="rId2"/>
    <p:sldId id="260" r:id="rId3"/>
    <p:sldId id="269" r:id="rId4"/>
    <p:sldId id="277" r:id="rId5"/>
    <p:sldId id="278" r:id="rId6"/>
    <p:sldId id="279" r:id="rId7"/>
    <p:sldId id="280" r:id="rId8"/>
    <p:sldId id="281" r:id="rId9"/>
    <p:sldId id="282" r:id="rId10"/>
    <p:sldId id="264" r:id="rId11"/>
    <p:sldId id="270" r:id="rId12"/>
    <p:sldId id="263" r:id="rId13"/>
    <p:sldId id="283" r:id="rId14"/>
    <p:sldId id="284" r:id="rId15"/>
    <p:sldId id="285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A2DF0-5B99-4A47-B5E8-039A3939DBB2}" v="40" dt="2025-10-27T21:50:27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LEFE T N B" userId="b46a8f47-7520-4160-b0f5-edd41272905b" providerId="ADAL" clId="{0B99F00D-C1A6-4E2F-87B4-142BE169CB31}"/>
    <pc:docChg chg="undo redo custSel addSld delSld modSld sldOrd">
      <pc:chgData name="MOLEFE T N B" userId="b46a8f47-7520-4160-b0f5-edd41272905b" providerId="ADAL" clId="{0B99F00D-C1A6-4E2F-87B4-142BE169CB31}" dt="2025-10-27T21:51:46.991" v="860" actId="20577"/>
      <pc:docMkLst>
        <pc:docMk/>
      </pc:docMkLst>
      <pc:sldChg chg="modSp del">
        <pc:chgData name="MOLEFE T N B" userId="b46a8f47-7520-4160-b0f5-edd41272905b" providerId="ADAL" clId="{0B99F00D-C1A6-4E2F-87B4-142BE169CB31}" dt="2025-10-27T21:13:47.951" v="47" actId="47"/>
        <pc:sldMkLst>
          <pc:docMk/>
          <pc:sldMk cId="2689089790" sldId="258"/>
        </pc:sldMkLst>
        <pc:spChg chg="mod">
          <ac:chgData name="MOLEFE T N B" userId="b46a8f47-7520-4160-b0f5-edd41272905b" providerId="ADAL" clId="{0B99F00D-C1A6-4E2F-87B4-142BE169CB31}" dt="2025-10-27T21:11:28.259" v="30"/>
          <ac:spMkLst>
            <pc:docMk/>
            <pc:sldMk cId="2689089790" sldId="258"/>
            <ac:spMk id="2" creationId="{9D6A748D-BEEC-43A4-BFF3-B31C0275A5D9}"/>
          </ac:spMkLst>
        </pc:spChg>
        <pc:graphicFrameChg chg="mod">
          <ac:chgData name="MOLEFE T N B" userId="b46a8f47-7520-4160-b0f5-edd41272905b" providerId="ADAL" clId="{0B99F00D-C1A6-4E2F-87B4-142BE169CB31}" dt="2025-10-27T21:11:28.259" v="30"/>
          <ac:graphicFrameMkLst>
            <pc:docMk/>
            <pc:sldMk cId="2689089790" sldId="258"/>
            <ac:graphicFrameMk id="4" creationId="{AED04DAF-1E3F-4397-8834-E64118E9B2CD}"/>
          </ac:graphicFrameMkLst>
        </pc:graphicFrameChg>
      </pc:sldChg>
      <pc:sldChg chg="addSp modSp new mod ord setBg">
        <pc:chgData name="MOLEFE T N B" userId="b46a8f47-7520-4160-b0f5-edd41272905b" providerId="ADAL" clId="{0B99F00D-C1A6-4E2F-87B4-142BE169CB31}" dt="2025-10-27T21:17:54.319" v="205" actId="20577"/>
        <pc:sldMkLst>
          <pc:docMk/>
          <pc:sldMk cId="461551647" sldId="260"/>
        </pc:sldMkLst>
        <pc:spChg chg="mod">
          <ac:chgData name="MOLEFE T N B" userId="b46a8f47-7520-4160-b0f5-edd41272905b" providerId="ADAL" clId="{0B99F00D-C1A6-4E2F-87B4-142BE169CB31}" dt="2025-10-27T21:11:31.883" v="31" actId="26606"/>
          <ac:spMkLst>
            <pc:docMk/>
            <pc:sldMk cId="461551647" sldId="260"/>
            <ac:spMk id="2" creationId="{B20C31CC-F9EE-A82F-7699-312E05EB9F1D}"/>
          </ac:spMkLst>
        </pc:spChg>
        <pc:spChg chg="mod">
          <ac:chgData name="MOLEFE T N B" userId="b46a8f47-7520-4160-b0f5-edd41272905b" providerId="ADAL" clId="{0B99F00D-C1A6-4E2F-87B4-142BE169CB31}" dt="2025-10-27T21:17:54.319" v="205" actId="20577"/>
          <ac:spMkLst>
            <pc:docMk/>
            <pc:sldMk cId="461551647" sldId="260"/>
            <ac:spMk id="3" creationId="{DEE04CB4-1912-D996-2B0C-8949EDAF79C0}"/>
          </ac:spMkLst>
        </pc:spChg>
        <pc:spChg chg="add">
          <ac:chgData name="MOLEFE T N B" userId="b46a8f47-7520-4160-b0f5-edd41272905b" providerId="ADAL" clId="{0B99F00D-C1A6-4E2F-87B4-142BE169CB31}" dt="2025-10-27T21:11:31.883" v="31" actId="26606"/>
          <ac:spMkLst>
            <pc:docMk/>
            <pc:sldMk cId="461551647" sldId="260"/>
            <ac:spMk id="9" creationId="{F7E42047-F7E7-4687-BBE0-D4BDC8E77BB1}"/>
          </ac:spMkLst>
        </pc:spChg>
        <pc:spChg chg="add">
          <ac:chgData name="MOLEFE T N B" userId="b46a8f47-7520-4160-b0f5-edd41272905b" providerId="ADAL" clId="{0B99F00D-C1A6-4E2F-87B4-142BE169CB31}" dt="2025-10-27T21:11:31.883" v="31" actId="26606"/>
          <ac:spMkLst>
            <pc:docMk/>
            <pc:sldMk cId="461551647" sldId="260"/>
            <ac:spMk id="39" creationId="{2C509E7A-337A-4664-BEC2-03F9BCA0A463}"/>
          </ac:spMkLst>
        </pc:spChg>
        <pc:spChg chg="add">
          <ac:chgData name="MOLEFE T N B" userId="b46a8f47-7520-4160-b0f5-edd41272905b" providerId="ADAL" clId="{0B99F00D-C1A6-4E2F-87B4-142BE169CB31}" dt="2025-10-27T21:11:31.883" v="31" actId="26606"/>
          <ac:spMkLst>
            <pc:docMk/>
            <pc:sldMk cId="461551647" sldId="260"/>
            <ac:spMk id="41" creationId="{D9AB99AB-E300-4B19-97C3-9A12EA3C7BDA}"/>
          </ac:spMkLst>
        </pc:spChg>
        <pc:grpChg chg="add">
          <ac:chgData name="MOLEFE T N B" userId="b46a8f47-7520-4160-b0f5-edd41272905b" providerId="ADAL" clId="{0B99F00D-C1A6-4E2F-87B4-142BE169CB31}" dt="2025-10-27T21:11:31.883" v="31" actId="26606"/>
          <ac:grpSpMkLst>
            <pc:docMk/>
            <pc:sldMk cId="461551647" sldId="260"/>
            <ac:grpSpMk id="11" creationId="{8D6F839A-C8D9-4FBC-8EFD-9E56D12F4CD0}"/>
          </ac:grpSpMkLst>
        </pc:grpChg>
        <pc:grpChg chg="add">
          <ac:chgData name="MOLEFE T N B" userId="b46a8f47-7520-4160-b0f5-edd41272905b" providerId="ADAL" clId="{0B99F00D-C1A6-4E2F-87B4-142BE169CB31}" dt="2025-10-27T21:11:31.883" v="31" actId="26606"/>
          <ac:grpSpMkLst>
            <pc:docMk/>
            <pc:sldMk cId="461551647" sldId="260"/>
            <ac:grpSpMk id="25" creationId="{70EDA856-A216-4EEC-9AB6-A59FFC703612}"/>
          </ac:grpSpMkLst>
        </pc:grpChg>
        <pc:picChg chg="add">
          <ac:chgData name="MOLEFE T N B" userId="b46a8f47-7520-4160-b0f5-edd41272905b" providerId="ADAL" clId="{0B99F00D-C1A6-4E2F-87B4-142BE169CB31}" dt="2025-10-27T21:11:31.883" v="31" actId="26606"/>
          <ac:picMkLst>
            <pc:docMk/>
            <pc:sldMk cId="461551647" sldId="260"/>
            <ac:picMk id="5" creationId="{DCD05661-B252-1D98-138B-638BC24D27B0}"/>
          </ac:picMkLst>
        </pc:picChg>
      </pc:sldChg>
      <pc:sldChg chg="modSp add del">
        <pc:chgData name="MOLEFE T N B" userId="b46a8f47-7520-4160-b0f5-edd41272905b" providerId="ADAL" clId="{0B99F00D-C1A6-4E2F-87B4-142BE169CB31}" dt="2025-10-27T21:13:48.999" v="48" actId="47"/>
        <pc:sldMkLst>
          <pc:docMk/>
          <pc:sldMk cId="1781189873" sldId="261"/>
        </pc:sldMkLst>
        <pc:spChg chg="mod">
          <ac:chgData name="MOLEFE T N B" userId="b46a8f47-7520-4160-b0f5-edd41272905b" providerId="ADAL" clId="{0B99F00D-C1A6-4E2F-87B4-142BE169CB31}" dt="2025-10-27T21:11:28.259" v="30"/>
          <ac:spMkLst>
            <pc:docMk/>
            <pc:sldMk cId="1781189873" sldId="261"/>
            <ac:spMk id="2" creationId="{ABF4BE9A-B2D9-5C8D-25CA-8670BC0AAC7A}"/>
          </ac:spMkLst>
        </pc:spChg>
        <pc:graphicFrameChg chg="mod">
          <ac:chgData name="MOLEFE T N B" userId="b46a8f47-7520-4160-b0f5-edd41272905b" providerId="ADAL" clId="{0B99F00D-C1A6-4E2F-87B4-142BE169CB31}" dt="2025-10-27T21:11:28.259" v="30"/>
          <ac:graphicFrameMkLst>
            <pc:docMk/>
            <pc:sldMk cId="1781189873" sldId="261"/>
            <ac:graphicFrameMk id="4" creationId="{535B0679-0DBF-5485-9B4D-95E14A7FB127}"/>
          </ac:graphicFrameMkLst>
        </pc:graphicFrameChg>
      </pc:sldChg>
      <pc:sldChg chg="addSp delSp modSp add del mod">
        <pc:chgData name="MOLEFE T N B" userId="b46a8f47-7520-4160-b0f5-edd41272905b" providerId="ADAL" clId="{0B99F00D-C1A6-4E2F-87B4-142BE169CB31}" dt="2025-10-27T21:50:26.692" v="841" actId="47"/>
        <pc:sldMkLst>
          <pc:docMk/>
          <pc:sldMk cId="3485221323" sldId="262"/>
        </pc:sldMkLst>
        <pc:spChg chg="mod">
          <ac:chgData name="MOLEFE T N B" userId="b46a8f47-7520-4160-b0f5-edd41272905b" providerId="ADAL" clId="{0B99F00D-C1A6-4E2F-87B4-142BE169CB31}" dt="2025-10-27T21:12:21.960" v="38" actId="26606"/>
          <ac:spMkLst>
            <pc:docMk/>
            <pc:sldMk cId="3485221323" sldId="262"/>
            <ac:spMk id="2" creationId="{702325EE-FFDA-A0A1-5C16-407CB26A98B7}"/>
          </ac:spMkLst>
        </pc:spChg>
        <pc:spChg chg="mod">
          <ac:chgData name="MOLEFE T N B" userId="b46a8f47-7520-4160-b0f5-edd41272905b" providerId="ADAL" clId="{0B99F00D-C1A6-4E2F-87B4-142BE169CB31}" dt="2025-10-27T21:12:21.960" v="38" actId="26606"/>
          <ac:spMkLst>
            <pc:docMk/>
            <pc:sldMk cId="3485221323" sldId="262"/>
            <ac:spMk id="3" creationId="{94EAD168-0BCC-813C-717C-F986E123F73B}"/>
          </ac:spMkLst>
        </pc:spChg>
        <pc:spChg chg="del">
          <ac:chgData name="MOLEFE T N B" userId="b46a8f47-7520-4160-b0f5-edd41272905b" providerId="ADAL" clId="{0B99F00D-C1A6-4E2F-87B4-142BE169CB31}" dt="2025-10-27T21:12:21.960" v="38" actId="26606"/>
          <ac:spMkLst>
            <pc:docMk/>
            <pc:sldMk cId="3485221323" sldId="262"/>
            <ac:spMk id="9" creationId="{BE5E0234-FBF7-3599-57F0-8129ED4DE731}"/>
          </ac:spMkLst>
        </pc:spChg>
        <pc:spChg chg="del">
          <ac:chgData name="MOLEFE T N B" userId="b46a8f47-7520-4160-b0f5-edd41272905b" providerId="ADAL" clId="{0B99F00D-C1A6-4E2F-87B4-142BE169CB31}" dt="2025-10-27T21:12:21.960" v="38" actId="26606"/>
          <ac:spMkLst>
            <pc:docMk/>
            <pc:sldMk cId="3485221323" sldId="262"/>
            <ac:spMk id="39" creationId="{57BEEAAF-1DAB-4CC9-3ADF-2E3D79B1A686}"/>
          </ac:spMkLst>
        </pc:spChg>
        <pc:spChg chg="del">
          <ac:chgData name="MOLEFE T N B" userId="b46a8f47-7520-4160-b0f5-edd41272905b" providerId="ADAL" clId="{0B99F00D-C1A6-4E2F-87B4-142BE169CB31}" dt="2025-10-27T21:12:21.960" v="38" actId="26606"/>
          <ac:spMkLst>
            <pc:docMk/>
            <pc:sldMk cId="3485221323" sldId="262"/>
            <ac:spMk id="41" creationId="{75423B9A-0FA4-560E-D6D6-F9BFDB1D6F00}"/>
          </ac:spMkLst>
        </pc:spChg>
        <pc:spChg chg="add">
          <ac:chgData name="MOLEFE T N B" userId="b46a8f47-7520-4160-b0f5-edd41272905b" providerId="ADAL" clId="{0B99F00D-C1A6-4E2F-87B4-142BE169CB31}" dt="2025-10-27T21:12:21.960" v="38" actId="26606"/>
          <ac:spMkLst>
            <pc:docMk/>
            <pc:sldMk cId="3485221323" sldId="262"/>
            <ac:spMk id="46" creationId="{1A44C337-3893-4B29-A265-B1329150B6AA}"/>
          </ac:spMkLst>
        </pc:spChg>
        <pc:spChg chg="add">
          <ac:chgData name="MOLEFE T N B" userId="b46a8f47-7520-4160-b0f5-edd41272905b" providerId="ADAL" clId="{0B99F00D-C1A6-4E2F-87B4-142BE169CB31}" dt="2025-10-27T21:12:21.960" v="38" actId="26606"/>
          <ac:spMkLst>
            <pc:docMk/>
            <pc:sldMk cId="3485221323" sldId="262"/>
            <ac:spMk id="76" creationId="{AA5CD610-ED7C-4CED-A9A1-174432C88AF8}"/>
          </ac:spMkLst>
        </pc:spChg>
        <pc:spChg chg="add">
          <ac:chgData name="MOLEFE T N B" userId="b46a8f47-7520-4160-b0f5-edd41272905b" providerId="ADAL" clId="{0B99F00D-C1A6-4E2F-87B4-142BE169CB31}" dt="2025-10-27T21:12:21.960" v="38" actId="26606"/>
          <ac:spMkLst>
            <pc:docMk/>
            <pc:sldMk cId="3485221323" sldId="262"/>
            <ac:spMk id="78" creationId="{0C4379BF-8C7A-480A-BC36-DA55D92A9356}"/>
          </ac:spMkLst>
        </pc:spChg>
        <pc:grpChg chg="del">
          <ac:chgData name="MOLEFE T N B" userId="b46a8f47-7520-4160-b0f5-edd41272905b" providerId="ADAL" clId="{0B99F00D-C1A6-4E2F-87B4-142BE169CB31}" dt="2025-10-27T21:12:21.960" v="38" actId="26606"/>
          <ac:grpSpMkLst>
            <pc:docMk/>
            <pc:sldMk cId="3485221323" sldId="262"/>
            <ac:grpSpMk id="25" creationId="{87053970-B532-D252-B000-48C21107E835}"/>
          </ac:grpSpMkLst>
        </pc:grpChg>
        <pc:picChg chg="mod">
          <ac:chgData name="MOLEFE T N B" userId="b46a8f47-7520-4160-b0f5-edd41272905b" providerId="ADAL" clId="{0B99F00D-C1A6-4E2F-87B4-142BE169CB31}" dt="2025-10-27T21:12:21.960" v="38" actId="26606"/>
          <ac:picMkLst>
            <pc:docMk/>
            <pc:sldMk cId="3485221323" sldId="262"/>
            <ac:picMk id="5" creationId="{436FF36F-6E4D-F300-B166-E4EF7FD0EA8F}"/>
          </ac:picMkLst>
        </pc:picChg>
      </pc:sldChg>
      <pc:sldChg chg="addSp delSp modSp add mod">
        <pc:chgData name="MOLEFE T N B" userId="b46a8f47-7520-4160-b0f5-edd41272905b" providerId="ADAL" clId="{0B99F00D-C1A6-4E2F-87B4-142BE169CB31}" dt="2025-10-27T21:40:49.737" v="776"/>
        <pc:sldMkLst>
          <pc:docMk/>
          <pc:sldMk cId="1554092" sldId="263"/>
        </pc:sldMkLst>
        <pc:spChg chg="mod ord">
          <ac:chgData name="MOLEFE T N B" userId="b46a8f47-7520-4160-b0f5-edd41272905b" providerId="ADAL" clId="{0B99F00D-C1A6-4E2F-87B4-142BE169CB31}" dt="2025-10-27T21:38:30.208" v="770" actId="6549"/>
          <ac:spMkLst>
            <pc:docMk/>
            <pc:sldMk cId="1554092" sldId="263"/>
            <ac:spMk id="2" creationId="{17875E3A-67B4-2DDB-AA95-6C61F39117F4}"/>
          </ac:spMkLst>
        </pc:spChg>
        <pc:spChg chg="mod">
          <ac:chgData name="MOLEFE T N B" userId="b46a8f47-7520-4160-b0f5-edd41272905b" providerId="ADAL" clId="{0B99F00D-C1A6-4E2F-87B4-142BE169CB31}" dt="2025-10-27T21:40:49.737" v="776"/>
          <ac:spMkLst>
            <pc:docMk/>
            <pc:sldMk cId="1554092" sldId="263"/>
            <ac:spMk id="3" creationId="{627117B7-6550-62D7-CABB-739EB34C824F}"/>
          </ac:spMkLst>
        </pc:spChg>
        <pc:spChg chg="del">
          <ac:chgData name="MOLEFE T N B" userId="b46a8f47-7520-4160-b0f5-edd41272905b" providerId="ADAL" clId="{0B99F00D-C1A6-4E2F-87B4-142BE169CB31}" dt="2025-10-27T21:12:15.613" v="37" actId="26606"/>
          <ac:spMkLst>
            <pc:docMk/>
            <pc:sldMk cId="1554092" sldId="263"/>
            <ac:spMk id="9" creationId="{0D549F42-CEFB-7499-D7F4-30A04760A917}"/>
          </ac:spMkLst>
        </pc:spChg>
        <pc:spChg chg="del">
          <ac:chgData name="MOLEFE T N B" userId="b46a8f47-7520-4160-b0f5-edd41272905b" providerId="ADAL" clId="{0B99F00D-C1A6-4E2F-87B4-142BE169CB31}" dt="2025-10-27T21:12:15.613" v="37" actId="26606"/>
          <ac:spMkLst>
            <pc:docMk/>
            <pc:sldMk cId="1554092" sldId="263"/>
            <ac:spMk id="39" creationId="{CE391783-B265-E92A-4638-797E95041716}"/>
          </ac:spMkLst>
        </pc:spChg>
        <pc:spChg chg="del">
          <ac:chgData name="MOLEFE T N B" userId="b46a8f47-7520-4160-b0f5-edd41272905b" providerId="ADAL" clId="{0B99F00D-C1A6-4E2F-87B4-142BE169CB31}" dt="2025-10-27T21:12:15.613" v="37" actId="26606"/>
          <ac:spMkLst>
            <pc:docMk/>
            <pc:sldMk cId="1554092" sldId="263"/>
            <ac:spMk id="41" creationId="{C10D16B0-FAF9-30DD-CCE9-BCA29D504B31}"/>
          </ac:spMkLst>
        </pc:spChg>
        <pc:spChg chg="add">
          <ac:chgData name="MOLEFE T N B" userId="b46a8f47-7520-4160-b0f5-edd41272905b" providerId="ADAL" clId="{0B99F00D-C1A6-4E2F-87B4-142BE169CB31}" dt="2025-10-27T21:12:15.613" v="37" actId="26606"/>
          <ac:spMkLst>
            <pc:docMk/>
            <pc:sldMk cId="1554092" sldId="263"/>
            <ac:spMk id="46" creationId="{23C7736A-5A08-4021-9AB6-390DFF506AA8}"/>
          </ac:spMkLst>
        </pc:spChg>
        <pc:spChg chg="add">
          <ac:chgData name="MOLEFE T N B" userId="b46a8f47-7520-4160-b0f5-edd41272905b" providerId="ADAL" clId="{0B99F00D-C1A6-4E2F-87B4-142BE169CB31}" dt="2025-10-27T21:12:15.613" v="37" actId="26606"/>
          <ac:spMkLst>
            <pc:docMk/>
            <pc:sldMk cId="1554092" sldId="263"/>
            <ac:spMk id="48" creationId="{433DF4D3-8A35-461A-ABE0-F56B78A1371F}"/>
          </ac:spMkLst>
        </pc:spChg>
        <pc:grpChg chg="del">
          <ac:chgData name="MOLEFE T N B" userId="b46a8f47-7520-4160-b0f5-edd41272905b" providerId="ADAL" clId="{0B99F00D-C1A6-4E2F-87B4-142BE169CB31}" dt="2025-10-27T21:12:15.613" v="37" actId="26606"/>
          <ac:grpSpMkLst>
            <pc:docMk/>
            <pc:sldMk cId="1554092" sldId="263"/>
            <ac:grpSpMk id="11" creationId="{8FAE791D-71E8-A533-D375-ADDD1DFBF37C}"/>
          </ac:grpSpMkLst>
        </pc:grpChg>
        <pc:grpChg chg="del">
          <ac:chgData name="MOLEFE T N B" userId="b46a8f47-7520-4160-b0f5-edd41272905b" providerId="ADAL" clId="{0B99F00D-C1A6-4E2F-87B4-142BE169CB31}" dt="2025-10-27T21:12:15.613" v="37" actId="26606"/>
          <ac:grpSpMkLst>
            <pc:docMk/>
            <pc:sldMk cId="1554092" sldId="263"/>
            <ac:grpSpMk id="25" creationId="{65D1E145-E409-901F-9C7A-A3C7F8C3891F}"/>
          </ac:grpSpMkLst>
        </pc:grpChg>
        <pc:picChg chg="mod">
          <ac:chgData name="MOLEFE T N B" userId="b46a8f47-7520-4160-b0f5-edd41272905b" providerId="ADAL" clId="{0B99F00D-C1A6-4E2F-87B4-142BE169CB31}" dt="2025-10-27T21:12:15.613" v="37" actId="26606"/>
          <ac:picMkLst>
            <pc:docMk/>
            <pc:sldMk cId="1554092" sldId="263"/>
            <ac:picMk id="5" creationId="{AED37880-115C-81B6-7337-1F17A3B30C7C}"/>
          </ac:picMkLst>
        </pc:picChg>
      </pc:sldChg>
      <pc:sldChg chg="addSp delSp modSp add mod">
        <pc:chgData name="MOLEFE T N B" userId="b46a8f47-7520-4160-b0f5-edd41272905b" providerId="ADAL" clId="{0B99F00D-C1A6-4E2F-87B4-142BE169CB31}" dt="2025-10-27T21:12:09.748" v="36" actId="26606"/>
        <pc:sldMkLst>
          <pc:docMk/>
          <pc:sldMk cId="2282791302" sldId="264"/>
        </pc:sldMkLst>
        <pc:spChg chg="mod">
          <ac:chgData name="MOLEFE T N B" userId="b46a8f47-7520-4160-b0f5-edd41272905b" providerId="ADAL" clId="{0B99F00D-C1A6-4E2F-87B4-142BE169CB31}" dt="2025-10-27T21:12:09.748" v="36" actId="26606"/>
          <ac:spMkLst>
            <pc:docMk/>
            <pc:sldMk cId="2282791302" sldId="264"/>
            <ac:spMk id="2" creationId="{5D34D72A-8F2D-159A-820B-FD050D034161}"/>
          </ac:spMkLst>
        </pc:spChg>
        <pc:spChg chg="mod">
          <ac:chgData name="MOLEFE T N B" userId="b46a8f47-7520-4160-b0f5-edd41272905b" providerId="ADAL" clId="{0B99F00D-C1A6-4E2F-87B4-142BE169CB31}" dt="2025-10-27T21:12:09.748" v="36" actId="26606"/>
          <ac:spMkLst>
            <pc:docMk/>
            <pc:sldMk cId="2282791302" sldId="264"/>
            <ac:spMk id="3" creationId="{93CF647E-0DAE-FA46-0212-9F9EE7F9700B}"/>
          </ac:spMkLst>
        </pc:spChg>
        <pc:spChg chg="del">
          <ac:chgData name="MOLEFE T N B" userId="b46a8f47-7520-4160-b0f5-edd41272905b" providerId="ADAL" clId="{0B99F00D-C1A6-4E2F-87B4-142BE169CB31}" dt="2025-10-27T21:12:09.748" v="36" actId="26606"/>
          <ac:spMkLst>
            <pc:docMk/>
            <pc:sldMk cId="2282791302" sldId="264"/>
            <ac:spMk id="9" creationId="{5C8512F3-E87B-77A2-1613-80E10349B414}"/>
          </ac:spMkLst>
        </pc:spChg>
        <pc:spChg chg="del">
          <ac:chgData name="MOLEFE T N B" userId="b46a8f47-7520-4160-b0f5-edd41272905b" providerId="ADAL" clId="{0B99F00D-C1A6-4E2F-87B4-142BE169CB31}" dt="2025-10-27T21:12:09.748" v="36" actId="26606"/>
          <ac:spMkLst>
            <pc:docMk/>
            <pc:sldMk cId="2282791302" sldId="264"/>
            <ac:spMk id="39" creationId="{9F4BF3D9-E6F5-790D-DE9A-93A68F53CC8E}"/>
          </ac:spMkLst>
        </pc:spChg>
        <pc:spChg chg="del">
          <ac:chgData name="MOLEFE T N B" userId="b46a8f47-7520-4160-b0f5-edd41272905b" providerId="ADAL" clId="{0B99F00D-C1A6-4E2F-87B4-142BE169CB31}" dt="2025-10-27T21:12:09.748" v="36" actId="26606"/>
          <ac:spMkLst>
            <pc:docMk/>
            <pc:sldMk cId="2282791302" sldId="264"/>
            <ac:spMk id="41" creationId="{9EBBEBA3-0373-3741-7CBF-93F23BF7F4AF}"/>
          </ac:spMkLst>
        </pc:spChg>
        <pc:spChg chg="add">
          <ac:chgData name="MOLEFE T N B" userId="b46a8f47-7520-4160-b0f5-edd41272905b" providerId="ADAL" clId="{0B99F00D-C1A6-4E2F-87B4-142BE169CB31}" dt="2025-10-27T21:12:09.748" v="36" actId="26606"/>
          <ac:spMkLst>
            <pc:docMk/>
            <pc:sldMk cId="2282791302" sldId="264"/>
            <ac:spMk id="46" creationId="{1A44C337-3893-4B29-A265-B1329150B6AA}"/>
          </ac:spMkLst>
        </pc:spChg>
        <pc:spChg chg="add">
          <ac:chgData name="MOLEFE T N B" userId="b46a8f47-7520-4160-b0f5-edd41272905b" providerId="ADAL" clId="{0B99F00D-C1A6-4E2F-87B4-142BE169CB31}" dt="2025-10-27T21:12:09.748" v="36" actId="26606"/>
          <ac:spMkLst>
            <pc:docMk/>
            <pc:sldMk cId="2282791302" sldId="264"/>
            <ac:spMk id="76" creationId="{AA5CD610-ED7C-4CED-A9A1-174432C88AF8}"/>
          </ac:spMkLst>
        </pc:spChg>
        <pc:spChg chg="add">
          <ac:chgData name="MOLEFE T N B" userId="b46a8f47-7520-4160-b0f5-edd41272905b" providerId="ADAL" clId="{0B99F00D-C1A6-4E2F-87B4-142BE169CB31}" dt="2025-10-27T21:12:09.748" v="36" actId="26606"/>
          <ac:spMkLst>
            <pc:docMk/>
            <pc:sldMk cId="2282791302" sldId="264"/>
            <ac:spMk id="78" creationId="{0C4379BF-8C7A-480A-BC36-DA55D92A9356}"/>
          </ac:spMkLst>
        </pc:spChg>
        <pc:grpChg chg="add">
          <ac:chgData name="MOLEFE T N B" userId="b46a8f47-7520-4160-b0f5-edd41272905b" providerId="ADAL" clId="{0B99F00D-C1A6-4E2F-87B4-142BE169CB31}" dt="2025-10-27T21:12:09.748" v="36" actId="26606"/>
          <ac:grpSpMkLst>
            <pc:docMk/>
            <pc:sldMk cId="2282791302" sldId="264"/>
            <ac:grpSpMk id="48" creationId="{81E0B358-1267-4844-8B3D-B7A279B4175A}"/>
          </ac:grpSpMkLst>
        </pc:grpChg>
        <pc:picChg chg="mod">
          <ac:chgData name="MOLEFE T N B" userId="b46a8f47-7520-4160-b0f5-edd41272905b" providerId="ADAL" clId="{0B99F00D-C1A6-4E2F-87B4-142BE169CB31}" dt="2025-10-27T21:12:09.748" v="36" actId="26606"/>
          <ac:picMkLst>
            <pc:docMk/>
            <pc:sldMk cId="2282791302" sldId="264"/>
            <ac:picMk id="5" creationId="{4D02E186-0E5C-C7DB-30B0-F2A15B9BF295}"/>
          </ac:picMkLst>
        </pc:picChg>
      </pc:sldChg>
      <pc:sldChg chg="addSp delSp modSp add mod setClrOvrMap">
        <pc:chgData name="MOLEFE T N B" userId="b46a8f47-7520-4160-b0f5-edd41272905b" providerId="ADAL" clId="{0B99F00D-C1A6-4E2F-87B4-142BE169CB31}" dt="2025-10-27T21:50:26.535" v="840" actId="20577"/>
        <pc:sldMkLst>
          <pc:docMk/>
          <pc:sldMk cId="3886490218" sldId="265"/>
        </pc:sldMkLst>
        <pc:spChg chg="mod">
          <ac:chgData name="MOLEFE T N B" userId="b46a8f47-7520-4160-b0f5-edd41272905b" providerId="ADAL" clId="{0B99F00D-C1A6-4E2F-87B4-142BE169CB31}" dt="2025-10-27T21:43:22.875" v="799" actId="6549"/>
          <ac:spMkLst>
            <pc:docMk/>
            <pc:sldMk cId="3886490218" sldId="265"/>
            <ac:spMk id="2" creationId="{7E4CB2BE-B121-4170-49A5-597EB17C1A67}"/>
          </ac:spMkLst>
        </pc:spChg>
        <pc:spChg chg="mod">
          <ac:chgData name="MOLEFE T N B" userId="b46a8f47-7520-4160-b0f5-edd41272905b" providerId="ADAL" clId="{0B99F00D-C1A6-4E2F-87B4-142BE169CB31}" dt="2025-10-27T21:50:26.535" v="840" actId="20577"/>
          <ac:spMkLst>
            <pc:docMk/>
            <pc:sldMk cId="3886490218" sldId="265"/>
            <ac:spMk id="3" creationId="{7661EBDC-6447-A592-8A82-C6E3A9AAAAA7}"/>
          </ac:spMkLst>
        </pc:spChg>
        <pc:spChg chg="del">
          <ac:chgData name="MOLEFE T N B" userId="b46a8f47-7520-4160-b0f5-edd41272905b" providerId="ADAL" clId="{0B99F00D-C1A6-4E2F-87B4-142BE169CB31}" dt="2025-10-27T21:12:30.205" v="40" actId="26606"/>
          <ac:spMkLst>
            <pc:docMk/>
            <pc:sldMk cId="3886490218" sldId="265"/>
            <ac:spMk id="46" creationId="{306C3D55-1649-6D31-DBC1-969E0EBC1347}"/>
          </ac:spMkLst>
        </pc:spChg>
        <pc:spChg chg="del">
          <ac:chgData name="MOLEFE T N B" userId="b46a8f47-7520-4160-b0f5-edd41272905b" providerId="ADAL" clId="{0B99F00D-C1A6-4E2F-87B4-142BE169CB31}" dt="2025-10-27T21:12:30.205" v="40" actId="26606"/>
          <ac:spMkLst>
            <pc:docMk/>
            <pc:sldMk cId="3886490218" sldId="265"/>
            <ac:spMk id="76" creationId="{A90A7986-C7F4-CDDD-FD6B-78B2633933B6}"/>
          </ac:spMkLst>
        </pc:spChg>
        <pc:spChg chg="del">
          <ac:chgData name="MOLEFE T N B" userId="b46a8f47-7520-4160-b0f5-edd41272905b" providerId="ADAL" clId="{0B99F00D-C1A6-4E2F-87B4-142BE169CB31}" dt="2025-10-27T21:12:30.205" v="40" actId="26606"/>
          <ac:spMkLst>
            <pc:docMk/>
            <pc:sldMk cId="3886490218" sldId="265"/>
            <ac:spMk id="78" creationId="{8CCC34A1-CF1F-3440-1B11-E0C4025CFEB2}"/>
          </ac:spMkLst>
        </pc:spChg>
        <pc:spChg chg="add">
          <ac:chgData name="MOLEFE T N B" userId="b46a8f47-7520-4160-b0f5-edd41272905b" providerId="ADAL" clId="{0B99F00D-C1A6-4E2F-87B4-142BE169CB31}" dt="2025-10-27T21:12:30.205" v="40" actId="26606"/>
          <ac:spMkLst>
            <pc:docMk/>
            <pc:sldMk cId="3886490218" sldId="265"/>
            <ac:spMk id="83" creationId="{B2EC7880-C5D9-40A8-A6B0-3198AD07AD1B}"/>
          </ac:spMkLst>
        </pc:spChg>
        <pc:grpChg chg="del">
          <ac:chgData name="MOLEFE T N B" userId="b46a8f47-7520-4160-b0f5-edd41272905b" providerId="ADAL" clId="{0B99F00D-C1A6-4E2F-87B4-142BE169CB31}" dt="2025-10-27T21:12:30.205" v="40" actId="26606"/>
          <ac:grpSpMkLst>
            <pc:docMk/>
            <pc:sldMk cId="3886490218" sldId="265"/>
            <ac:grpSpMk id="48" creationId="{6F123007-03FB-1D27-C2FE-D2287FE15755}"/>
          </ac:grpSpMkLst>
        </pc:grpChg>
        <pc:grpChg chg="del">
          <ac:chgData name="MOLEFE T N B" userId="b46a8f47-7520-4160-b0f5-edd41272905b" providerId="ADAL" clId="{0B99F00D-C1A6-4E2F-87B4-142BE169CB31}" dt="2025-10-27T21:12:30.205" v="40" actId="26606"/>
          <ac:grpSpMkLst>
            <pc:docMk/>
            <pc:sldMk cId="3886490218" sldId="265"/>
            <ac:grpSpMk id="62" creationId="{93B768A4-E351-3F65-6FC9-9A5AFBC21AC8}"/>
          </ac:grpSpMkLst>
        </pc:grpChg>
        <pc:picChg chg="mod ord">
          <ac:chgData name="MOLEFE T N B" userId="b46a8f47-7520-4160-b0f5-edd41272905b" providerId="ADAL" clId="{0B99F00D-C1A6-4E2F-87B4-142BE169CB31}" dt="2025-10-27T21:12:30.205" v="40" actId="26606"/>
          <ac:picMkLst>
            <pc:docMk/>
            <pc:sldMk cId="3886490218" sldId="265"/>
            <ac:picMk id="5" creationId="{CB8CBF02-C65A-0C1B-173A-BFC6AC2D5ACE}"/>
          </ac:picMkLst>
        </pc:picChg>
      </pc:sldChg>
      <pc:sldChg chg="addSp delSp modSp add del mod setClrOvrMap">
        <pc:chgData name="MOLEFE T N B" userId="b46a8f47-7520-4160-b0f5-edd41272905b" providerId="ADAL" clId="{0B99F00D-C1A6-4E2F-87B4-142BE169CB31}" dt="2025-10-27T21:50:26.840" v="842" actId="47"/>
        <pc:sldMkLst>
          <pc:docMk/>
          <pc:sldMk cId="3203323786" sldId="266"/>
        </pc:sldMkLst>
        <pc:spChg chg="mod">
          <ac:chgData name="MOLEFE T N B" userId="b46a8f47-7520-4160-b0f5-edd41272905b" providerId="ADAL" clId="{0B99F00D-C1A6-4E2F-87B4-142BE169CB31}" dt="2025-10-27T21:12:47.999" v="42" actId="26606"/>
          <ac:spMkLst>
            <pc:docMk/>
            <pc:sldMk cId="3203323786" sldId="266"/>
            <ac:spMk id="2" creationId="{8AA347B3-D62A-FFDA-13C1-AB186F245E46}"/>
          </ac:spMkLst>
        </pc:spChg>
        <pc:spChg chg="mod ord">
          <ac:chgData name="MOLEFE T N B" userId="b46a8f47-7520-4160-b0f5-edd41272905b" providerId="ADAL" clId="{0B99F00D-C1A6-4E2F-87B4-142BE169CB31}" dt="2025-10-27T21:12:47.999" v="42" actId="26606"/>
          <ac:spMkLst>
            <pc:docMk/>
            <pc:sldMk cId="3203323786" sldId="266"/>
            <ac:spMk id="3" creationId="{51F1E249-EF75-528A-27F9-813513B5716E}"/>
          </ac:spMkLst>
        </pc:spChg>
        <pc:spChg chg="del">
          <ac:chgData name="MOLEFE T N B" userId="b46a8f47-7520-4160-b0f5-edd41272905b" providerId="ADAL" clId="{0B99F00D-C1A6-4E2F-87B4-142BE169CB31}" dt="2025-10-27T21:12:47.999" v="42" actId="26606"/>
          <ac:spMkLst>
            <pc:docMk/>
            <pc:sldMk cId="3203323786" sldId="266"/>
            <ac:spMk id="83" creationId="{C54F8C84-0560-B199-C070-8CB2450C5CD9}"/>
          </ac:spMkLst>
        </pc:spChg>
        <pc:spChg chg="add">
          <ac:chgData name="MOLEFE T N B" userId="b46a8f47-7520-4160-b0f5-edd41272905b" providerId="ADAL" clId="{0B99F00D-C1A6-4E2F-87B4-142BE169CB31}" dt="2025-10-27T21:12:47.999" v="42" actId="26606"/>
          <ac:spMkLst>
            <pc:docMk/>
            <pc:sldMk cId="3203323786" sldId="266"/>
            <ac:spMk id="88" creationId="{1A44C337-3893-4B29-A265-B1329150B6AA}"/>
          </ac:spMkLst>
        </pc:spChg>
        <pc:spChg chg="add">
          <ac:chgData name="MOLEFE T N B" userId="b46a8f47-7520-4160-b0f5-edd41272905b" providerId="ADAL" clId="{0B99F00D-C1A6-4E2F-87B4-142BE169CB31}" dt="2025-10-27T21:12:47.999" v="42" actId="26606"/>
          <ac:spMkLst>
            <pc:docMk/>
            <pc:sldMk cId="3203323786" sldId="266"/>
            <ac:spMk id="118" creationId="{AA5CD610-ED7C-4CED-A9A1-174432C88AF8}"/>
          </ac:spMkLst>
        </pc:spChg>
        <pc:spChg chg="add">
          <ac:chgData name="MOLEFE T N B" userId="b46a8f47-7520-4160-b0f5-edd41272905b" providerId="ADAL" clId="{0B99F00D-C1A6-4E2F-87B4-142BE169CB31}" dt="2025-10-27T21:12:47.999" v="42" actId="26606"/>
          <ac:spMkLst>
            <pc:docMk/>
            <pc:sldMk cId="3203323786" sldId="266"/>
            <ac:spMk id="120" creationId="{0C4379BF-8C7A-480A-BC36-DA55D92A9356}"/>
          </ac:spMkLst>
        </pc:spChg>
        <pc:grpChg chg="add">
          <ac:chgData name="MOLEFE T N B" userId="b46a8f47-7520-4160-b0f5-edd41272905b" providerId="ADAL" clId="{0B99F00D-C1A6-4E2F-87B4-142BE169CB31}" dt="2025-10-27T21:12:47.999" v="42" actId="26606"/>
          <ac:grpSpMkLst>
            <pc:docMk/>
            <pc:sldMk cId="3203323786" sldId="266"/>
            <ac:grpSpMk id="90" creationId="{81E0B358-1267-4844-8B3D-B7A279B4175A}"/>
          </ac:grpSpMkLst>
        </pc:grpChg>
        <pc:grpChg chg="add">
          <ac:chgData name="MOLEFE T N B" userId="b46a8f47-7520-4160-b0f5-edd41272905b" providerId="ADAL" clId="{0B99F00D-C1A6-4E2F-87B4-142BE169CB31}" dt="2025-10-27T21:12:47.999" v="42" actId="26606"/>
          <ac:grpSpMkLst>
            <pc:docMk/>
            <pc:sldMk cId="3203323786" sldId="266"/>
            <ac:grpSpMk id="104" creationId="{AF44CA9C-80E8-44E1-A79C-D6EBFC73BCA0}"/>
          </ac:grpSpMkLst>
        </pc:grpChg>
        <pc:picChg chg="mod">
          <ac:chgData name="MOLEFE T N B" userId="b46a8f47-7520-4160-b0f5-edd41272905b" providerId="ADAL" clId="{0B99F00D-C1A6-4E2F-87B4-142BE169CB31}" dt="2025-10-27T21:12:47.999" v="42" actId="26606"/>
          <ac:picMkLst>
            <pc:docMk/>
            <pc:sldMk cId="3203323786" sldId="266"/>
            <ac:picMk id="5" creationId="{28BCB882-0FAD-D81F-8FB4-2CEC6B4F8078}"/>
          </ac:picMkLst>
        </pc:picChg>
      </pc:sldChg>
      <pc:sldChg chg="delSp modSp add del mod">
        <pc:chgData name="MOLEFE T N B" userId="b46a8f47-7520-4160-b0f5-edd41272905b" providerId="ADAL" clId="{0B99F00D-C1A6-4E2F-87B4-142BE169CB31}" dt="2025-10-27T21:50:26.840" v="842" actId="47"/>
        <pc:sldMkLst>
          <pc:docMk/>
          <pc:sldMk cId="1091286864" sldId="267"/>
        </pc:sldMkLst>
        <pc:spChg chg="mod">
          <ac:chgData name="MOLEFE T N B" userId="b46a8f47-7520-4160-b0f5-edd41272905b" providerId="ADAL" clId="{0B99F00D-C1A6-4E2F-87B4-142BE169CB31}" dt="2025-10-27T21:13:18.274" v="44" actId="26606"/>
          <ac:spMkLst>
            <pc:docMk/>
            <pc:sldMk cId="1091286864" sldId="267"/>
            <ac:spMk id="2" creationId="{73D4E553-EF19-A4B1-2E62-E9E8E4BEDCD2}"/>
          </ac:spMkLst>
        </pc:spChg>
        <pc:spChg chg="mod">
          <ac:chgData name="MOLEFE T N B" userId="b46a8f47-7520-4160-b0f5-edd41272905b" providerId="ADAL" clId="{0B99F00D-C1A6-4E2F-87B4-142BE169CB31}" dt="2025-10-27T21:13:18.274" v="44" actId="26606"/>
          <ac:spMkLst>
            <pc:docMk/>
            <pc:sldMk cId="1091286864" sldId="267"/>
            <ac:spMk id="3" creationId="{22C4DCBA-0C25-1A31-32B1-BF88757F7950}"/>
          </ac:spMkLst>
        </pc:spChg>
        <pc:spChg chg="del">
          <ac:chgData name="MOLEFE T N B" userId="b46a8f47-7520-4160-b0f5-edd41272905b" providerId="ADAL" clId="{0B99F00D-C1A6-4E2F-87B4-142BE169CB31}" dt="2025-10-27T21:13:18.274" v="44" actId="26606"/>
          <ac:spMkLst>
            <pc:docMk/>
            <pc:sldMk cId="1091286864" sldId="267"/>
            <ac:spMk id="88" creationId="{58A28998-662B-3348-E412-5EB9CCDBCFAC}"/>
          </ac:spMkLst>
        </pc:spChg>
        <pc:spChg chg="del">
          <ac:chgData name="MOLEFE T N B" userId="b46a8f47-7520-4160-b0f5-edd41272905b" providerId="ADAL" clId="{0B99F00D-C1A6-4E2F-87B4-142BE169CB31}" dt="2025-10-27T21:13:18.274" v="44" actId="26606"/>
          <ac:spMkLst>
            <pc:docMk/>
            <pc:sldMk cId="1091286864" sldId="267"/>
            <ac:spMk id="118" creationId="{811A81A4-0437-80E5-93BF-B8F898238D3A}"/>
          </ac:spMkLst>
        </pc:spChg>
        <pc:spChg chg="del">
          <ac:chgData name="MOLEFE T N B" userId="b46a8f47-7520-4160-b0f5-edd41272905b" providerId="ADAL" clId="{0B99F00D-C1A6-4E2F-87B4-142BE169CB31}" dt="2025-10-27T21:13:18.274" v="44" actId="26606"/>
          <ac:spMkLst>
            <pc:docMk/>
            <pc:sldMk cId="1091286864" sldId="267"/>
            <ac:spMk id="120" creationId="{5D353246-7789-963B-2181-4E28EA150B3A}"/>
          </ac:spMkLst>
        </pc:spChg>
        <pc:grpChg chg="del">
          <ac:chgData name="MOLEFE T N B" userId="b46a8f47-7520-4160-b0f5-edd41272905b" providerId="ADAL" clId="{0B99F00D-C1A6-4E2F-87B4-142BE169CB31}" dt="2025-10-27T21:13:18.274" v="44" actId="26606"/>
          <ac:grpSpMkLst>
            <pc:docMk/>
            <pc:sldMk cId="1091286864" sldId="267"/>
            <ac:grpSpMk id="90" creationId="{DDCBCDF6-DFE6-D161-9D90-62A211C37C0B}"/>
          </ac:grpSpMkLst>
        </pc:grpChg>
        <pc:grpChg chg="del">
          <ac:chgData name="MOLEFE T N B" userId="b46a8f47-7520-4160-b0f5-edd41272905b" providerId="ADAL" clId="{0B99F00D-C1A6-4E2F-87B4-142BE169CB31}" dt="2025-10-27T21:13:18.274" v="44" actId="26606"/>
          <ac:grpSpMkLst>
            <pc:docMk/>
            <pc:sldMk cId="1091286864" sldId="267"/>
            <ac:grpSpMk id="104" creationId="{26C8293B-66E2-7701-72FD-CCF96FC0D4C9}"/>
          </ac:grpSpMkLst>
        </pc:grpChg>
        <pc:picChg chg="mod ord">
          <ac:chgData name="MOLEFE T N B" userId="b46a8f47-7520-4160-b0f5-edd41272905b" providerId="ADAL" clId="{0B99F00D-C1A6-4E2F-87B4-142BE169CB31}" dt="2025-10-27T21:13:18.274" v="44" actId="26606"/>
          <ac:picMkLst>
            <pc:docMk/>
            <pc:sldMk cId="1091286864" sldId="267"/>
            <ac:picMk id="5" creationId="{D54CDD5D-3D6A-721A-B474-DC030972C967}"/>
          </ac:picMkLst>
        </pc:picChg>
      </pc:sldChg>
      <pc:sldChg chg="addSp modSp add del mod">
        <pc:chgData name="MOLEFE T N B" userId="b46a8f47-7520-4160-b0f5-edd41272905b" providerId="ADAL" clId="{0B99F00D-C1A6-4E2F-87B4-142BE169CB31}" dt="2025-10-27T21:50:26.840" v="842" actId="47"/>
        <pc:sldMkLst>
          <pc:docMk/>
          <pc:sldMk cId="1701807695" sldId="268"/>
        </pc:sldMkLst>
        <pc:spChg chg="mod">
          <ac:chgData name="MOLEFE T N B" userId="b46a8f47-7520-4160-b0f5-edd41272905b" providerId="ADAL" clId="{0B99F00D-C1A6-4E2F-87B4-142BE169CB31}" dt="2025-10-27T21:13:29.783" v="46" actId="26606"/>
          <ac:spMkLst>
            <pc:docMk/>
            <pc:sldMk cId="1701807695" sldId="268"/>
            <ac:spMk id="2" creationId="{5F2EE753-5EC6-C247-55A5-D2B1B696C3BB}"/>
          </ac:spMkLst>
        </pc:spChg>
        <pc:spChg chg="mod">
          <ac:chgData name="MOLEFE T N B" userId="b46a8f47-7520-4160-b0f5-edd41272905b" providerId="ADAL" clId="{0B99F00D-C1A6-4E2F-87B4-142BE169CB31}" dt="2025-10-27T21:13:29.783" v="46" actId="26606"/>
          <ac:spMkLst>
            <pc:docMk/>
            <pc:sldMk cId="1701807695" sldId="268"/>
            <ac:spMk id="3" creationId="{785A6A41-1FCC-A8CE-D4E8-D55672B38856}"/>
          </ac:spMkLst>
        </pc:spChg>
        <pc:spChg chg="add">
          <ac:chgData name="MOLEFE T N B" userId="b46a8f47-7520-4160-b0f5-edd41272905b" providerId="ADAL" clId="{0B99F00D-C1A6-4E2F-87B4-142BE169CB31}" dt="2025-10-27T21:13:29.783" v="46" actId="26606"/>
          <ac:spMkLst>
            <pc:docMk/>
            <pc:sldMk cId="1701807695" sldId="268"/>
            <ac:spMk id="10" creationId="{1EDD21E1-BAF0-4314-AB31-82ECB8AC9EA9}"/>
          </ac:spMkLst>
        </pc:spChg>
        <pc:spChg chg="add">
          <ac:chgData name="MOLEFE T N B" userId="b46a8f47-7520-4160-b0f5-edd41272905b" providerId="ADAL" clId="{0B99F00D-C1A6-4E2F-87B4-142BE169CB31}" dt="2025-10-27T21:13:29.783" v="46" actId="26606"/>
          <ac:spMkLst>
            <pc:docMk/>
            <pc:sldMk cId="1701807695" sldId="268"/>
            <ac:spMk id="12" creationId="{FDC8619C-F25D-468E-95FA-2A2151D7DDD2}"/>
          </ac:spMkLst>
        </pc:spChg>
        <pc:spChg chg="add">
          <ac:chgData name="MOLEFE T N B" userId="b46a8f47-7520-4160-b0f5-edd41272905b" providerId="ADAL" clId="{0B99F00D-C1A6-4E2F-87B4-142BE169CB31}" dt="2025-10-27T21:13:29.783" v="46" actId="26606"/>
          <ac:spMkLst>
            <pc:docMk/>
            <pc:sldMk cId="1701807695" sldId="268"/>
            <ac:spMk id="14" creationId="{7D9439D6-DEAD-4CEB-A61B-BE3D64D1B598}"/>
          </ac:spMkLst>
        </pc:spChg>
        <pc:picChg chg="mod">
          <ac:chgData name="MOLEFE T N B" userId="b46a8f47-7520-4160-b0f5-edd41272905b" providerId="ADAL" clId="{0B99F00D-C1A6-4E2F-87B4-142BE169CB31}" dt="2025-10-27T21:13:29.783" v="46" actId="26606"/>
          <ac:picMkLst>
            <pc:docMk/>
            <pc:sldMk cId="1701807695" sldId="268"/>
            <ac:picMk id="5" creationId="{E6F7ED22-E1D1-9E05-9C57-3EE308AE1344}"/>
          </ac:picMkLst>
        </pc:picChg>
      </pc:sldChg>
      <pc:sldChg chg="modSp add mod">
        <pc:chgData name="MOLEFE T N B" userId="b46a8f47-7520-4160-b0f5-edd41272905b" providerId="ADAL" clId="{0B99F00D-C1A6-4E2F-87B4-142BE169CB31}" dt="2025-10-27T21:20:32.314" v="322" actId="14100"/>
        <pc:sldMkLst>
          <pc:docMk/>
          <pc:sldMk cId="1862949619" sldId="269"/>
        </pc:sldMkLst>
        <pc:spChg chg="mod">
          <ac:chgData name="MOLEFE T N B" userId="b46a8f47-7520-4160-b0f5-edd41272905b" providerId="ADAL" clId="{0B99F00D-C1A6-4E2F-87B4-142BE169CB31}" dt="2025-10-27T21:20:32.314" v="322" actId="14100"/>
          <ac:spMkLst>
            <pc:docMk/>
            <pc:sldMk cId="1862949619" sldId="269"/>
            <ac:spMk id="3" creationId="{8C864EAF-4C23-B300-E6C2-E3D5D119CBBD}"/>
          </ac:spMkLst>
        </pc:spChg>
      </pc:sldChg>
      <pc:sldChg chg="add">
        <pc:chgData name="MOLEFE T N B" userId="b46a8f47-7520-4160-b0f5-edd41272905b" providerId="ADAL" clId="{0B99F00D-C1A6-4E2F-87B4-142BE169CB31}" dt="2025-10-27T21:14:03.526" v="50" actId="2890"/>
        <pc:sldMkLst>
          <pc:docMk/>
          <pc:sldMk cId="3949873423" sldId="270"/>
        </pc:sldMkLst>
      </pc:sldChg>
      <pc:sldChg chg="add">
        <pc:chgData name="MOLEFE T N B" userId="b46a8f47-7520-4160-b0f5-edd41272905b" providerId="ADAL" clId="{0B99F00D-C1A6-4E2F-87B4-142BE169CB31}" dt="2025-10-27T21:14:05.762" v="51" actId="2890"/>
        <pc:sldMkLst>
          <pc:docMk/>
          <pc:sldMk cId="2431746948" sldId="271"/>
        </pc:sldMkLst>
      </pc:sldChg>
      <pc:sldChg chg="add del">
        <pc:chgData name="MOLEFE T N B" userId="b46a8f47-7520-4160-b0f5-edd41272905b" providerId="ADAL" clId="{0B99F00D-C1A6-4E2F-87B4-142BE169CB31}" dt="2025-10-27T21:50:26.692" v="841" actId="47"/>
        <pc:sldMkLst>
          <pc:docMk/>
          <pc:sldMk cId="2985135218" sldId="272"/>
        </pc:sldMkLst>
      </pc:sldChg>
      <pc:sldChg chg="add del">
        <pc:chgData name="MOLEFE T N B" userId="b46a8f47-7520-4160-b0f5-edd41272905b" providerId="ADAL" clId="{0B99F00D-C1A6-4E2F-87B4-142BE169CB31}" dt="2025-10-27T21:50:26.840" v="842" actId="47"/>
        <pc:sldMkLst>
          <pc:docMk/>
          <pc:sldMk cId="3533279878" sldId="273"/>
        </pc:sldMkLst>
      </pc:sldChg>
      <pc:sldChg chg="add del">
        <pc:chgData name="MOLEFE T N B" userId="b46a8f47-7520-4160-b0f5-edd41272905b" providerId="ADAL" clId="{0B99F00D-C1A6-4E2F-87B4-142BE169CB31}" dt="2025-10-27T21:50:26.840" v="842" actId="47"/>
        <pc:sldMkLst>
          <pc:docMk/>
          <pc:sldMk cId="1876754919" sldId="274"/>
        </pc:sldMkLst>
      </pc:sldChg>
      <pc:sldChg chg="add del">
        <pc:chgData name="MOLEFE T N B" userId="b46a8f47-7520-4160-b0f5-edd41272905b" providerId="ADAL" clId="{0B99F00D-C1A6-4E2F-87B4-142BE169CB31}" dt="2025-10-27T21:50:26.840" v="842" actId="47"/>
        <pc:sldMkLst>
          <pc:docMk/>
          <pc:sldMk cId="2745809790" sldId="275"/>
        </pc:sldMkLst>
      </pc:sldChg>
      <pc:sldChg chg="add del">
        <pc:chgData name="MOLEFE T N B" userId="b46a8f47-7520-4160-b0f5-edd41272905b" providerId="ADAL" clId="{0B99F00D-C1A6-4E2F-87B4-142BE169CB31}" dt="2025-10-27T21:50:26.840" v="842" actId="47"/>
        <pc:sldMkLst>
          <pc:docMk/>
          <pc:sldMk cId="4185353209" sldId="276"/>
        </pc:sldMkLst>
      </pc:sldChg>
      <pc:sldChg chg="modSp add mod">
        <pc:chgData name="MOLEFE T N B" userId="b46a8f47-7520-4160-b0f5-edd41272905b" providerId="ADAL" clId="{0B99F00D-C1A6-4E2F-87B4-142BE169CB31}" dt="2025-10-27T21:24:48.135" v="454" actId="207"/>
        <pc:sldMkLst>
          <pc:docMk/>
          <pc:sldMk cId="2756418202" sldId="277"/>
        </pc:sldMkLst>
        <pc:spChg chg="mod">
          <ac:chgData name="MOLEFE T N B" userId="b46a8f47-7520-4160-b0f5-edd41272905b" providerId="ADAL" clId="{0B99F00D-C1A6-4E2F-87B4-142BE169CB31}" dt="2025-10-27T21:24:48.135" v="454" actId="207"/>
          <ac:spMkLst>
            <pc:docMk/>
            <pc:sldMk cId="2756418202" sldId="277"/>
            <ac:spMk id="3" creationId="{16D67074-A18A-0109-31B5-7F98443E0792}"/>
          </ac:spMkLst>
        </pc:spChg>
      </pc:sldChg>
      <pc:sldChg chg="addSp delSp modSp add mod ord">
        <pc:chgData name="MOLEFE T N B" userId="b46a8f47-7520-4160-b0f5-edd41272905b" providerId="ADAL" clId="{0B99F00D-C1A6-4E2F-87B4-142BE169CB31}" dt="2025-10-27T21:24:56.099" v="456"/>
        <pc:sldMkLst>
          <pc:docMk/>
          <pc:sldMk cId="384808903" sldId="278"/>
        </pc:sldMkLst>
        <pc:spChg chg="mod">
          <ac:chgData name="MOLEFE T N B" userId="b46a8f47-7520-4160-b0f5-edd41272905b" providerId="ADAL" clId="{0B99F00D-C1A6-4E2F-87B4-142BE169CB31}" dt="2025-10-27T21:22:00.572" v="327" actId="20577"/>
          <ac:spMkLst>
            <pc:docMk/>
            <pc:sldMk cId="384808903" sldId="278"/>
            <ac:spMk id="3" creationId="{4FF8115F-457B-BF59-B561-E200B3A2F246}"/>
          </ac:spMkLst>
        </pc:spChg>
        <pc:graphicFrameChg chg="add del mod">
          <ac:chgData name="MOLEFE T N B" userId="b46a8f47-7520-4160-b0f5-edd41272905b" providerId="ADAL" clId="{0B99F00D-C1A6-4E2F-87B4-142BE169CB31}" dt="2025-10-27T21:22:19.346" v="331" actId="478"/>
          <ac:graphicFrameMkLst>
            <pc:docMk/>
            <pc:sldMk cId="384808903" sldId="278"/>
            <ac:graphicFrameMk id="4" creationId="{900B9956-8A1E-459C-93D9-8EE4004C40E0}"/>
          </ac:graphicFrameMkLst>
        </pc:graphicFrameChg>
        <pc:graphicFrameChg chg="add mod">
          <ac:chgData name="MOLEFE T N B" userId="b46a8f47-7520-4160-b0f5-edd41272905b" providerId="ADAL" clId="{0B99F00D-C1A6-4E2F-87B4-142BE169CB31}" dt="2025-10-27T21:22:39.562" v="334" actId="1076"/>
          <ac:graphicFrameMkLst>
            <pc:docMk/>
            <pc:sldMk cId="384808903" sldId="278"/>
            <ac:graphicFrameMk id="6" creationId="{900B9956-8A1E-459C-93D9-8EE4004C40E0}"/>
          </ac:graphicFrameMkLst>
        </pc:graphicFrameChg>
      </pc:sldChg>
      <pc:sldChg chg="modSp add mod ord">
        <pc:chgData name="MOLEFE T N B" userId="b46a8f47-7520-4160-b0f5-edd41272905b" providerId="ADAL" clId="{0B99F00D-C1A6-4E2F-87B4-142BE169CB31}" dt="2025-10-27T21:29:56.403" v="621" actId="20577"/>
        <pc:sldMkLst>
          <pc:docMk/>
          <pc:sldMk cId="1392193107" sldId="279"/>
        </pc:sldMkLst>
        <pc:spChg chg="mod">
          <ac:chgData name="MOLEFE T N B" userId="b46a8f47-7520-4160-b0f5-edd41272905b" providerId="ADAL" clId="{0B99F00D-C1A6-4E2F-87B4-142BE169CB31}" dt="2025-10-27T21:29:56.403" v="621" actId="20577"/>
          <ac:spMkLst>
            <pc:docMk/>
            <pc:sldMk cId="1392193107" sldId="279"/>
            <ac:spMk id="3" creationId="{8888371A-324D-3DF1-542A-A343338440DD}"/>
          </ac:spMkLst>
        </pc:spChg>
      </pc:sldChg>
      <pc:sldChg chg="addSp modSp add mod">
        <pc:chgData name="MOLEFE T N B" userId="b46a8f47-7520-4160-b0f5-edd41272905b" providerId="ADAL" clId="{0B99F00D-C1A6-4E2F-87B4-142BE169CB31}" dt="2025-10-27T21:26:54.263" v="469" actId="14100"/>
        <pc:sldMkLst>
          <pc:docMk/>
          <pc:sldMk cId="3375284977" sldId="280"/>
        </pc:sldMkLst>
        <pc:spChg chg="mod">
          <ac:chgData name="MOLEFE T N B" userId="b46a8f47-7520-4160-b0f5-edd41272905b" providerId="ADAL" clId="{0B99F00D-C1A6-4E2F-87B4-142BE169CB31}" dt="2025-10-27T21:26:16.612" v="462" actId="20577"/>
          <ac:spMkLst>
            <pc:docMk/>
            <pc:sldMk cId="3375284977" sldId="280"/>
            <ac:spMk id="3" creationId="{BB47B6DE-5D9D-C581-4658-EAD018B8334C}"/>
          </ac:spMkLst>
        </pc:spChg>
        <pc:graphicFrameChg chg="add mod">
          <ac:chgData name="MOLEFE T N B" userId="b46a8f47-7520-4160-b0f5-edd41272905b" providerId="ADAL" clId="{0B99F00D-C1A6-4E2F-87B4-142BE169CB31}" dt="2025-10-27T21:26:37.421" v="465"/>
          <ac:graphicFrameMkLst>
            <pc:docMk/>
            <pc:sldMk cId="3375284977" sldId="280"/>
            <ac:graphicFrameMk id="4" creationId="{363719EC-35C7-B030-4F30-37CBB92FA8BA}"/>
          </ac:graphicFrameMkLst>
        </pc:graphicFrameChg>
        <pc:picChg chg="add mod">
          <ac:chgData name="MOLEFE T N B" userId="b46a8f47-7520-4160-b0f5-edd41272905b" providerId="ADAL" clId="{0B99F00D-C1A6-4E2F-87B4-142BE169CB31}" dt="2025-10-27T21:26:54.263" v="469" actId="14100"/>
          <ac:picMkLst>
            <pc:docMk/>
            <pc:sldMk cId="3375284977" sldId="280"/>
            <ac:picMk id="6" creationId="{ADCD8C80-F224-4C08-82A6-6CD020170F19}"/>
          </ac:picMkLst>
        </pc:picChg>
      </pc:sldChg>
      <pc:sldChg chg="modSp add mod">
        <pc:chgData name="MOLEFE T N B" userId="b46a8f47-7520-4160-b0f5-edd41272905b" providerId="ADAL" clId="{0B99F00D-C1A6-4E2F-87B4-142BE169CB31}" dt="2025-10-27T21:37:59.882" v="769" actId="20577"/>
        <pc:sldMkLst>
          <pc:docMk/>
          <pc:sldMk cId="1064769108" sldId="281"/>
        </pc:sldMkLst>
        <pc:spChg chg="mod">
          <ac:chgData name="MOLEFE T N B" userId="b46a8f47-7520-4160-b0f5-edd41272905b" providerId="ADAL" clId="{0B99F00D-C1A6-4E2F-87B4-142BE169CB31}" dt="2025-10-27T21:37:59.882" v="769" actId="20577"/>
          <ac:spMkLst>
            <pc:docMk/>
            <pc:sldMk cId="1064769108" sldId="281"/>
            <ac:spMk id="3" creationId="{5CFF500E-6394-3AAB-41FE-0892DF624FCC}"/>
          </ac:spMkLst>
        </pc:spChg>
      </pc:sldChg>
      <pc:sldChg chg="addSp modSp add mod">
        <pc:chgData name="MOLEFE T N B" userId="b46a8f47-7520-4160-b0f5-edd41272905b" providerId="ADAL" clId="{0B99F00D-C1A6-4E2F-87B4-142BE169CB31}" dt="2025-10-27T21:36:32.802" v="637" actId="14100"/>
        <pc:sldMkLst>
          <pc:docMk/>
          <pc:sldMk cId="3882578153" sldId="282"/>
        </pc:sldMkLst>
        <pc:graphicFrameChg chg="add mod">
          <ac:chgData name="MOLEFE T N B" userId="b46a8f47-7520-4160-b0f5-edd41272905b" providerId="ADAL" clId="{0B99F00D-C1A6-4E2F-87B4-142BE169CB31}" dt="2025-10-27T21:36:32.802" v="637" actId="14100"/>
          <ac:graphicFrameMkLst>
            <pc:docMk/>
            <pc:sldMk cId="3882578153" sldId="282"/>
            <ac:graphicFrameMk id="4" creationId="{C1A7F1B3-F5D5-5CBF-526B-5FDA475E2849}"/>
          </ac:graphicFrameMkLst>
        </pc:graphicFrameChg>
      </pc:sldChg>
      <pc:sldChg chg="addSp delSp modSp add del mod">
        <pc:chgData name="MOLEFE T N B" userId="b46a8f47-7520-4160-b0f5-edd41272905b" providerId="ADAL" clId="{0B99F00D-C1A6-4E2F-87B4-142BE169CB31}" dt="2025-10-27T21:51:46.991" v="860" actId="20577"/>
        <pc:sldMkLst>
          <pc:docMk/>
          <pc:sldMk cId="1986840406" sldId="283"/>
        </pc:sldMkLst>
        <pc:spChg chg="mod">
          <ac:chgData name="MOLEFE T N B" userId="b46a8f47-7520-4160-b0f5-edd41272905b" providerId="ADAL" clId="{0B99F00D-C1A6-4E2F-87B4-142BE169CB31}" dt="2025-10-27T21:51:46.991" v="860" actId="20577"/>
          <ac:spMkLst>
            <pc:docMk/>
            <pc:sldMk cId="1986840406" sldId="283"/>
            <ac:spMk id="3" creationId="{E3633708-0B26-A64B-7D1D-66422AFB4E53}"/>
          </ac:spMkLst>
        </pc:spChg>
        <pc:spChg chg="add del mod">
          <ac:chgData name="MOLEFE T N B" userId="b46a8f47-7520-4160-b0f5-edd41272905b" providerId="ADAL" clId="{0B99F00D-C1A6-4E2F-87B4-142BE169CB31}" dt="2025-10-27T21:50:48.544" v="849"/>
          <ac:spMkLst>
            <pc:docMk/>
            <pc:sldMk cId="1986840406" sldId="283"/>
            <ac:spMk id="4" creationId="{ADCE3E24-5132-5D6E-6601-49AC00B9C95D}"/>
          </ac:spMkLst>
        </pc:spChg>
        <pc:spChg chg="add del mod">
          <ac:chgData name="MOLEFE T N B" userId="b46a8f47-7520-4160-b0f5-edd41272905b" providerId="ADAL" clId="{0B99F00D-C1A6-4E2F-87B4-142BE169CB31}" dt="2025-10-27T21:50:48.544" v="847"/>
          <ac:spMkLst>
            <pc:docMk/>
            <pc:sldMk cId="1986840406" sldId="283"/>
            <ac:spMk id="6" creationId="{F6C60145-2C43-B772-A0C9-A32DCB7B6C4F}"/>
          </ac:spMkLst>
        </pc:spChg>
      </pc:sldChg>
      <pc:sldChg chg="modSp add mod">
        <pc:chgData name="MOLEFE T N B" userId="b46a8f47-7520-4160-b0f5-edd41272905b" providerId="ADAL" clId="{0B99F00D-C1A6-4E2F-87B4-142BE169CB31}" dt="2025-10-27T21:41:54.816" v="783" actId="27636"/>
        <pc:sldMkLst>
          <pc:docMk/>
          <pc:sldMk cId="1791112928" sldId="284"/>
        </pc:sldMkLst>
        <pc:spChg chg="mod">
          <ac:chgData name="MOLEFE T N B" userId="b46a8f47-7520-4160-b0f5-edd41272905b" providerId="ADAL" clId="{0B99F00D-C1A6-4E2F-87B4-142BE169CB31}" dt="2025-10-27T21:41:54.816" v="783" actId="27636"/>
          <ac:spMkLst>
            <pc:docMk/>
            <pc:sldMk cId="1791112928" sldId="284"/>
            <ac:spMk id="3" creationId="{6B688FD5-1490-194D-4117-34619CD6398C}"/>
          </ac:spMkLst>
        </pc:spChg>
      </pc:sldChg>
      <pc:sldChg chg="addSp modSp add mod">
        <pc:chgData name="MOLEFE T N B" userId="b46a8f47-7520-4160-b0f5-edd41272905b" providerId="ADAL" clId="{0B99F00D-C1A6-4E2F-87B4-142BE169CB31}" dt="2025-10-27T21:43:12.950" v="798" actId="113"/>
        <pc:sldMkLst>
          <pc:docMk/>
          <pc:sldMk cId="4146723799" sldId="285"/>
        </pc:sldMkLst>
        <pc:spChg chg="mod">
          <ac:chgData name="MOLEFE T N B" userId="b46a8f47-7520-4160-b0f5-edd41272905b" providerId="ADAL" clId="{0B99F00D-C1A6-4E2F-87B4-142BE169CB31}" dt="2025-10-27T21:43:12.950" v="798" actId="113"/>
          <ac:spMkLst>
            <pc:docMk/>
            <pc:sldMk cId="4146723799" sldId="285"/>
            <ac:spMk id="3" creationId="{D2C24C63-8CF5-0BDB-B67E-3C9D82308B2D}"/>
          </ac:spMkLst>
        </pc:spChg>
        <pc:spChg chg="add">
          <ac:chgData name="MOLEFE T N B" userId="b46a8f47-7520-4160-b0f5-edd41272905b" providerId="ADAL" clId="{0B99F00D-C1A6-4E2F-87B4-142BE169CB31}" dt="2025-10-27T21:42:10.178" v="785"/>
          <ac:spMkLst>
            <pc:docMk/>
            <pc:sldMk cId="4146723799" sldId="285"/>
            <ac:spMk id="4" creationId="{2DADF188-BEBC-61BD-6531-1C48F07E8AFC}"/>
          </ac:spMkLst>
        </pc:spChg>
        <pc:spChg chg="add">
          <ac:chgData name="MOLEFE T N B" userId="b46a8f47-7520-4160-b0f5-edd41272905b" providerId="ADAL" clId="{0B99F00D-C1A6-4E2F-87B4-142BE169CB31}" dt="2025-10-27T21:42:14.654" v="786"/>
          <ac:spMkLst>
            <pc:docMk/>
            <pc:sldMk cId="4146723799" sldId="285"/>
            <ac:spMk id="6" creationId="{2D2D1865-1314-A7C4-BF2F-2BCECF978BC4}"/>
          </ac:spMkLst>
        </pc:spChg>
        <pc:spChg chg="add">
          <ac:chgData name="MOLEFE T N B" userId="b46a8f47-7520-4160-b0f5-edd41272905b" providerId="ADAL" clId="{0B99F00D-C1A6-4E2F-87B4-142BE169CB31}" dt="2025-10-27T21:42:22.961" v="790"/>
          <ac:spMkLst>
            <pc:docMk/>
            <pc:sldMk cId="4146723799" sldId="285"/>
            <ac:spMk id="7" creationId="{2DCFD022-FA79-D21D-E9E3-025858641039}"/>
          </ac:spMkLst>
        </pc:spChg>
        <pc:spChg chg="add">
          <ac:chgData name="MOLEFE T N B" userId="b46a8f47-7520-4160-b0f5-edd41272905b" providerId="ADAL" clId="{0B99F00D-C1A6-4E2F-87B4-142BE169CB31}" dt="2025-10-27T21:42:27.322" v="791"/>
          <ac:spMkLst>
            <pc:docMk/>
            <pc:sldMk cId="4146723799" sldId="285"/>
            <ac:spMk id="8" creationId="{C4B079FC-D475-9D5E-4A6D-0A0C19F97D0A}"/>
          </ac:spMkLst>
        </pc:spChg>
        <pc:spChg chg="add">
          <ac:chgData name="MOLEFE T N B" userId="b46a8f47-7520-4160-b0f5-edd41272905b" providerId="ADAL" clId="{0B99F00D-C1A6-4E2F-87B4-142BE169CB31}" dt="2025-10-27T21:42:32.693" v="793"/>
          <ac:spMkLst>
            <pc:docMk/>
            <pc:sldMk cId="4146723799" sldId="285"/>
            <ac:spMk id="9" creationId="{2B7B09F0-0DE1-7FEC-7E82-07F483A6F53F}"/>
          </ac:spMkLst>
        </pc:spChg>
        <pc:spChg chg="add">
          <ac:chgData name="MOLEFE T N B" userId="b46a8f47-7520-4160-b0f5-edd41272905b" providerId="ADAL" clId="{0B99F00D-C1A6-4E2F-87B4-142BE169CB31}" dt="2025-10-27T21:42:37.530" v="794"/>
          <ac:spMkLst>
            <pc:docMk/>
            <pc:sldMk cId="4146723799" sldId="285"/>
            <ac:spMk id="10" creationId="{FBDFB4E7-A960-1AC0-C579-5C034BF4C2E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ylifeunisaac-my.sharepoint.com/personal/32306423_mylife_unisa_ac_za/Documents/2025/Bright%20Learn/Data%20Analysis/Pracrical/Case%20Study%201/Bright%20Coffee%20Shop%20Analysis%20-%20Tatolo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ylifeunisaac-my.sharepoint.com/personal/32306423_mylife_unisa_ac_za/Documents/2025/Bright%20Learn/Data%20Analysis/Pracrical/Case%20Study%201/Bright%20Coffee%20Shop%20Analysis%20-%20Tatolo.cs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 Coffee Shop Analysis - Tatolo.csv.xlsx]Revenue Per Product Category!PivotTable4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Revenue Per 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33C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33C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'Revenue Per Product Category'!$B$3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Per Product Category'!$A$4:$A$13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'Revenue Per Product Category'!$B$4:$B$13</c:f>
              <c:numCache>
                <c:formatCode>_-[$R-1C09]* #\ ##0.00_-;\-[$R-1C09]* #\ ##0.00_-;_-[$R-1C09]* "-"??_-;_-@_-</c:formatCode>
                <c:ptCount val="9"/>
                <c:pt idx="0">
                  <c:v>22796</c:v>
                </c:pt>
                <c:pt idx="1">
                  <c:v>747</c:v>
                </c:pt>
                <c:pt idx="2">
                  <c:v>58416</c:v>
                </c:pt>
                <c:pt idx="3">
                  <c:v>1753</c:v>
                </c:pt>
                <c:pt idx="4">
                  <c:v>11468</c:v>
                </c:pt>
                <c:pt idx="5">
                  <c:v>6790</c:v>
                </c:pt>
                <c:pt idx="6">
                  <c:v>1210</c:v>
                </c:pt>
                <c:pt idx="7">
                  <c:v>487</c:v>
                </c:pt>
                <c:pt idx="8">
                  <c:v>45449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DD-43E0-BC62-91D3CB9F10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008570383"/>
        <c:axId val="2008563663"/>
      </c:barChart>
      <c:catAx>
        <c:axId val="20085703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563663"/>
        <c:crosses val="autoZero"/>
        <c:auto val="1"/>
        <c:lblAlgn val="ctr"/>
        <c:lblOffset val="100"/>
        <c:noMultiLvlLbl val="0"/>
      </c:catAx>
      <c:valAx>
        <c:axId val="2008563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R-1C09]* #\ ##0.00_-;\-[$R-1C09]* #\ ##0.00_-;_-[$R-1C09]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570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392718796485146"/>
          <c:y val="0.8953014470171885"/>
          <c:w val="4.8559121039929994E-2"/>
          <c:h val="5.75479141744508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905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 Coffee Shop Analysis - Tatolo.csv.xlsx]Revenue Per Product Type1!PivotTable3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u="sng" dirty="0"/>
              <a:t>Sales trends across products and time intervals</a:t>
            </a:r>
            <a:r>
              <a:rPr lang="en-GB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C0000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dLbl>
      </c:pivotFmt>
      <c:pivotFmt>
        <c:idx val="6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FF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Per Product Type1'!$B$3:$B$4</c:f>
              <c:strCache>
                <c:ptCount val="1"/>
                <c:pt idx="0">
                  <c:v>Early Afternoon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Per Product Type1'!$A$5:$A$14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'Revenue Per Product Type1'!$B$5:$B$14</c:f>
              <c:numCache>
                <c:formatCode>General</c:formatCode>
                <c:ptCount val="9"/>
                <c:pt idx="0">
                  <c:v>3225</c:v>
                </c:pt>
                <c:pt idx="1">
                  <c:v>99</c:v>
                </c:pt>
                <c:pt idx="2">
                  <c:v>9720</c:v>
                </c:pt>
                <c:pt idx="3">
                  <c:v>204</c:v>
                </c:pt>
                <c:pt idx="4">
                  <c:v>1978</c:v>
                </c:pt>
                <c:pt idx="5">
                  <c:v>772</c:v>
                </c:pt>
                <c:pt idx="6">
                  <c:v>147</c:v>
                </c:pt>
                <c:pt idx="7">
                  <c:v>66</c:v>
                </c:pt>
                <c:pt idx="8">
                  <c:v>7524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91-42F2-A74B-8636F91DCFB6}"/>
            </c:ext>
          </c:extLst>
        </c:ser>
        <c:ser>
          <c:idx val="1"/>
          <c:order val="1"/>
          <c:tx>
            <c:strRef>
              <c:f>'Revenue Per Product Type1'!$C$3:$C$4</c:f>
              <c:strCache>
                <c:ptCount val="1"/>
                <c:pt idx="0">
                  <c:v>Early Morning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Per Product Type1'!$A$5:$A$14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'Revenue Per Product Type1'!$C$5:$C$14</c:f>
              <c:numCache>
                <c:formatCode>General</c:formatCode>
                <c:ptCount val="9"/>
                <c:pt idx="0">
                  <c:v>4377</c:v>
                </c:pt>
                <c:pt idx="1">
                  <c:v>209</c:v>
                </c:pt>
                <c:pt idx="2">
                  <c:v>11373</c:v>
                </c:pt>
                <c:pt idx="3">
                  <c:v>465</c:v>
                </c:pt>
                <c:pt idx="4">
                  <c:v>2244</c:v>
                </c:pt>
                <c:pt idx="5">
                  <c:v>1748</c:v>
                </c:pt>
                <c:pt idx="6">
                  <c:v>332</c:v>
                </c:pt>
                <c:pt idx="7">
                  <c:v>161</c:v>
                </c:pt>
                <c:pt idx="8">
                  <c:v>8954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91-42F2-A74B-8636F91DCFB6}"/>
            </c:ext>
          </c:extLst>
        </c:ser>
        <c:ser>
          <c:idx val="2"/>
          <c:order val="2"/>
          <c:tx>
            <c:strRef>
              <c:f>'Revenue Per Product Type1'!$D$3:$D$4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Per Product Type1'!$A$5:$A$14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'Revenue Per Product Type1'!$D$5:$D$14</c:f>
              <c:numCache>
                <c:formatCode>General</c:formatCode>
                <c:ptCount val="9"/>
                <c:pt idx="0">
                  <c:v>1711</c:v>
                </c:pt>
                <c:pt idx="1">
                  <c:v>63</c:v>
                </c:pt>
                <c:pt idx="2">
                  <c:v>5208</c:v>
                </c:pt>
                <c:pt idx="3">
                  <c:v>133</c:v>
                </c:pt>
                <c:pt idx="4">
                  <c:v>1017</c:v>
                </c:pt>
                <c:pt idx="5">
                  <c:v>393</c:v>
                </c:pt>
                <c:pt idx="6">
                  <c:v>91</c:v>
                </c:pt>
                <c:pt idx="7">
                  <c:v>33</c:v>
                </c:pt>
                <c:pt idx="8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91-42F2-A74B-8636F91DCFB6}"/>
            </c:ext>
          </c:extLst>
        </c:ser>
        <c:ser>
          <c:idx val="3"/>
          <c:order val="3"/>
          <c:tx>
            <c:strRef>
              <c:f>'Revenue Per Product Type1'!$E$3:$E$4</c:f>
              <c:strCache>
                <c:ptCount val="1"/>
                <c:pt idx="0">
                  <c:v>Late-Afternoon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Per Product Type1'!$A$5:$A$14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'Revenue Per Product Type1'!$E$5:$E$14</c:f>
              <c:numCache>
                <c:formatCode>General</c:formatCode>
                <c:ptCount val="9"/>
                <c:pt idx="0">
                  <c:v>3329</c:v>
                </c:pt>
                <c:pt idx="1">
                  <c:v>114</c:v>
                </c:pt>
                <c:pt idx="2">
                  <c:v>9951</c:v>
                </c:pt>
                <c:pt idx="3">
                  <c:v>220</c:v>
                </c:pt>
                <c:pt idx="4">
                  <c:v>1972</c:v>
                </c:pt>
                <c:pt idx="5">
                  <c:v>810</c:v>
                </c:pt>
                <c:pt idx="6">
                  <c:v>163</c:v>
                </c:pt>
                <c:pt idx="7">
                  <c:v>66</c:v>
                </c:pt>
                <c:pt idx="8">
                  <c:v>7575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91-42F2-A74B-8636F91DCFB6}"/>
            </c:ext>
          </c:extLst>
        </c:ser>
        <c:ser>
          <c:idx val="4"/>
          <c:order val="4"/>
          <c:tx>
            <c:strRef>
              <c:f>'Revenue Per Product Type1'!$F$3:$F$4</c:f>
              <c:strCache>
                <c:ptCount val="1"/>
                <c:pt idx="0">
                  <c:v>Mid-Morning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'Revenue Per Product Type1'!$A$5:$A$14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'Revenue Per Product Type1'!$F$5:$F$14</c:f>
              <c:numCache>
                <c:formatCode>General</c:formatCode>
                <c:ptCount val="9"/>
                <c:pt idx="0">
                  <c:v>5635</c:v>
                </c:pt>
                <c:pt idx="1">
                  <c:v>225</c:v>
                </c:pt>
                <c:pt idx="2">
                  <c:v>14956</c:v>
                </c:pt>
                <c:pt idx="3">
                  <c:v>667</c:v>
                </c:pt>
                <c:pt idx="4">
                  <c:v>2825</c:v>
                </c:pt>
                <c:pt idx="5">
                  <c:v>2049</c:v>
                </c:pt>
                <c:pt idx="6">
                  <c:v>431</c:v>
                </c:pt>
                <c:pt idx="7">
                  <c:v>154</c:v>
                </c:pt>
                <c:pt idx="8">
                  <c:v>11541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91-42F2-A74B-8636F91DCF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2214256"/>
        <c:axId val="1462216656"/>
      </c:barChart>
      <c:catAx>
        <c:axId val="146221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216656"/>
        <c:crosses val="autoZero"/>
        <c:auto val="1"/>
        <c:lblAlgn val="ctr"/>
        <c:lblOffset val="100"/>
        <c:noMultiLvlLbl val="0"/>
      </c:catAx>
      <c:valAx>
        <c:axId val="146221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21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12700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00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6414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226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07452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497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91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5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7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1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4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78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6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8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Bright Coffee Shop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ZA" dirty="0"/>
              <a:t> </a:t>
            </a:r>
            <a:r>
              <a:rPr lang="en-ZA" sz="3200" dirty="0"/>
              <a:t>Sales Analysis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E40125-F88A-DDA5-1A45-C095F1A7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34D72A-8F2D-159A-820B-FD050D03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2800" dirty="0"/>
            </a:br>
            <a:r>
              <a:rPr lang="en-GB" sz="2800" dirty="0"/>
              <a:t> </a:t>
            </a:r>
            <a:r>
              <a:rPr lang="en-GB" sz="2800" b="1" dirty="0"/>
              <a:t>Bright Coffee Shop Sales Analysis </a:t>
            </a:r>
            <a:endParaRPr lang="en-ZA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4D02E186-0E5C-C7DB-30B0-F2A15B9B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78" r="31457" b="-2"/>
          <a:stretch>
            <a:fillRect/>
          </a:stretch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647E-0DAE-FA46-0212-9F9EE7F9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Introduction:</a:t>
            </a:r>
            <a:r>
              <a:rPr lang="en-GB" dirty="0"/>
              <a:t>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27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C035D-C934-0CE8-04D1-2F953F031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F13E845-78F5-00A8-2F97-1EEB29BB2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EF1DEC-88CD-DCDF-CFA6-C72A3DECD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6A657FF-C1D4-F8F5-5CB1-3EE711CC0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4B6BD9D7-061C-9501-E7BB-97763A2E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3C9AAF0-EB96-D1E6-93DE-28214FA61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29F7CBA-C021-4D10-1BE9-2A55319AD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852DBFD7-06D3-6E84-1460-8450638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9C739E8F-55CD-39B2-0E02-7668026B5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DBF05350-0D31-9633-2B91-67B8FC70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3134EBAF-8495-3488-4B29-7554A9D2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15D142AA-65A8-3C9C-0947-8113EE314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87FF3167-7F01-97EB-6500-99432FD5C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89F0775-A59A-C81D-8F7A-B02721C81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3EEF0E3F-E6EF-287B-7F03-A60EDFD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5F3FEDD-6529-16EC-B2C6-E5670D12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CD93C74E-E260-C1AC-4537-B55210DBD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5617B987-5993-AED7-27B9-B8A0AE17B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D8863B7C-EC3F-B221-D1BC-6505D3A10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9E818839-197B-E672-DF30-6AFDE0C0E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08093AED-FB06-0239-068F-5F355EBE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900B6D8C-EB5D-CA1E-995D-CD87CE82B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348C6532-313D-409A-06B1-0D70AB332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951DA5F9-01CE-2B46-8D63-997DAB71C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4B96549D-214F-8BC5-6167-2DD8E90D1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2A403EEC-A7D1-A168-22D0-6D5FC2859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E5A4AE40-1875-E196-5E9C-05A3DE090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22BD5E4E-CE89-009B-A711-5B6E42BF4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8769BE-1C84-5A05-B215-0544708F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2800" dirty="0"/>
            </a:br>
            <a:r>
              <a:rPr lang="en-GB" sz="2800" dirty="0"/>
              <a:t> </a:t>
            </a:r>
            <a:r>
              <a:rPr lang="en-GB" sz="2800" b="1" dirty="0"/>
              <a:t>Bright Coffee Shop Sales Analysis </a:t>
            </a:r>
            <a:endParaRPr lang="en-ZA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E9D7B6-1DC5-8E8D-1B51-415A321E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78" name="Freeform 11">
            <a:extLst>
              <a:ext uri="{FF2B5EF4-FFF2-40B4-BE49-F238E27FC236}">
                <a16:creationId xmlns:a16="http://schemas.microsoft.com/office/drawing/2014/main" id="{5DE8B80E-3CD2-AD8C-EB96-A7EC69104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F22EE812-FE3D-C0D1-636F-D54BF71117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78" r="31457" b="-2"/>
          <a:stretch>
            <a:fillRect/>
          </a:stretch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A696-8F8A-94BF-838F-803FFA24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Introduction:</a:t>
            </a:r>
            <a:r>
              <a:rPr lang="en-GB" dirty="0"/>
              <a:t>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987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424BC-3F98-2A73-2583-8CE01796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AED37880-115C-81B6-7337-1F17A3B3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06" r="16685" b="-1"/>
          <a:stretch>
            <a:fillRect/>
          </a:stretch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75E3A-67B4-2DDB-AA95-6C61F391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2800" dirty="0"/>
            </a:br>
            <a:r>
              <a:rPr lang="en-GB" sz="2800" b="1" dirty="0"/>
              <a:t>Bright Coffee Shop Sales Analysis </a:t>
            </a:r>
            <a:endParaRPr lang="en-ZA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17B7-6550-62D7-CABB-739EB34C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Recommendations for improving sales performance:</a:t>
            </a:r>
            <a:r>
              <a:rPr lang="en-GB" dirty="0"/>
              <a:t> </a:t>
            </a:r>
          </a:p>
          <a:p>
            <a:r>
              <a:rPr lang="en-GB" dirty="0"/>
              <a:t>🌅 Early Morning (Before 8 AM)</a:t>
            </a:r>
          </a:p>
          <a:p>
            <a:r>
              <a:rPr lang="en-GB" b="1" dirty="0"/>
              <a:t>“Early Bird” Combos</a:t>
            </a:r>
            <a:endParaRPr lang="en-GB" dirty="0"/>
          </a:p>
          <a:p>
            <a:pPr lvl="1"/>
            <a:r>
              <a:rPr lang="en-GB" dirty="0"/>
              <a:t>Offer discounted breakfast bundles (e.g., coffee + pastry) to attract commuters and early risers.</a:t>
            </a:r>
          </a:p>
          <a:p>
            <a:r>
              <a:rPr lang="en-GB" b="1" dirty="0"/>
              <a:t>Pre-Order &amp; Pickup Incentives</a:t>
            </a:r>
            <a:endParaRPr lang="en-GB" dirty="0"/>
          </a:p>
          <a:p>
            <a:pPr lvl="1"/>
            <a:r>
              <a:rPr lang="en-GB" dirty="0"/>
              <a:t>Promote mobile ordering with a small discount or loyalty points for pickups before 8 AM.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C525D1-34D3-0C08-E050-E77CB7578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73FAA4F1-1D31-D52B-82BC-4E5F387822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06" r="16685" b="-1"/>
          <a:stretch>
            <a:fillRect/>
          </a:stretch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44A0ED5B-53D0-AC31-D178-C3F7D7E70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E718F-70A7-AD37-9FFB-4206E50C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2800" dirty="0"/>
            </a:br>
            <a:r>
              <a:rPr lang="en-GB" sz="2800" b="1" dirty="0"/>
              <a:t>Bright Coffee Shop Sales Analysis </a:t>
            </a:r>
            <a:endParaRPr lang="en-ZA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A12A15-23A7-3576-246C-C11749A6F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3708-0B26-A64B-7D1D-66422AFB4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Recommendations for improving sales performance:</a:t>
            </a:r>
            <a:r>
              <a:rPr lang="en-GB" dirty="0"/>
              <a:t> </a:t>
            </a:r>
          </a:p>
          <a:p>
            <a:r>
              <a:rPr lang="en-GB" b="1" dirty="0"/>
              <a:t>Free Upsize or Add-On</a:t>
            </a:r>
          </a:p>
          <a:p>
            <a:r>
              <a:rPr lang="en-GB" dirty="0"/>
              <a:t>• 	Provide a free size upgrade or extra shot of espresso for early customers.</a:t>
            </a:r>
          </a:p>
          <a:p>
            <a:r>
              <a:rPr lang="en-GB" b="1"/>
              <a:t>“</a:t>
            </a:r>
            <a:r>
              <a:rPr lang="en-GB" b="1" dirty="0"/>
              <a:t>First 20 Customers” Perks</a:t>
            </a:r>
          </a:p>
          <a:p>
            <a:r>
              <a:rPr lang="en-GB" dirty="0"/>
              <a:t>• 	Create urgency with limited-time offers like “Free muffin for the first 20 customers.”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684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A4C5B-0836-E593-BD2F-9675E315F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600781BD-93F5-6F15-D14E-CA1609B7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06" r="16685" b="-1"/>
          <a:stretch>
            <a:fillRect/>
          </a:stretch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59FDFE7-79C3-65B3-2A4C-82FD95107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E71DB-C946-94E4-9A5C-3E872B89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2800" dirty="0"/>
            </a:br>
            <a:r>
              <a:rPr lang="en-GB" sz="2800" b="1" dirty="0"/>
              <a:t>Bright Coffee Shop Sales Analysis </a:t>
            </a:r>
            <a:endParaRPr lang="en-ZA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03A617-542B-342D-11C5-A6D62796B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8FD5-1490-194D-4117-34619CD63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GB" b="1" u="sng" dirty="0"/>
              <a:t>Recommendations for improving sales performance:</a:t>
            </a:r>
            <a:r>
              <a:rPr lang="en-GB" dirty="0"/>
              <a:t> </a:t>
            </a:r>
          </a:p>
          <a:p>
            <a:r>
              <a:rPr lang="en-GB" dirty="0"/>
              <a:t> Evenings (After 5 PM)</a:t>
            </a:r>
          </a:p>
          <a:p>
            <a:r>
              <a:rPr lang="en-GB" b="1" dirty="0"/>
              <a:t>Relaxed Ambience &amp; Events</a:t>
            </a:r>
            <a:endParaRPr lang="en-GB" dirty="0"/>
          </a:p>
          <a:p>
            <a:pPr lvl="1"/>
            <a:r>
              <a:rPr lang="en-GB" dirty="0"/>
              <a:t>Dim lighting, soft music, or live acoustic sets can turn the shop into a cozy evening hangout.</a:t>
            </a:r>
          </a:p>
          <a:p>
            <a:r>
              <a:rPr lang="en-GB" b="1" dirty="0"/>
              <a:t>Happy Hour Specials</a:t>
            </a:r>
            <a:endParaRPr lang="en-GB" dirty="0"/>
          </a:p>
          <a:p>
            <a:pPr lvl="1"/>
            <a:r>
              <a:rPr lang="en-GB" dirty="0"/>
              <a:t>Run “coffee happy hours” with 2-for-1 drinks or dessert pairings between 5–7 PM.</a:t>
            </a:r>
          </a:p>
          <a:p>
            <a:r>
              <a:rPr lang="en-GB" b="1" dirty="0"/>
              <a:t>Board Games or Book Club Nights</a:t>
            </a:r>
            <a:endParaRPr lang="en-GB" dirty="0"/>
          </a:p>
          <a:p>
            <a:pPr lvl="1"/>
            <a:r>
              <a:rPr lang="en-GB" dirty="0"/>
              <a:t>Host casual community events to encourage lingering and group visits.</a:t>
            </a:r>
          </a:p>
          <a:p>
            <a:endParaRPr lang="en-GB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111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1C062-E827-33E2-B853-E065882F7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3FB5476E-346B-1E4D-C896-71BCD481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06" r="16685" b="-1"/>
          <a:stretch>
            <a:fillRect/>
          </a:stretch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4AD18616-5B8F-A769-B868-905C55588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256B8-1C8D-8EF9-8A92-2D3BDA68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2800" dirty="0"/>
            </a:br>
            <a:r>
              <a:rPr lang="en-GB" sz="2800" b="1" dirty="0"/>
              <a:t>Bright Coffee Shop Sales Analysis </a:t>
            </a:r>
            <a:endParaRPr lang="en-ZA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3C07B9-5D3C-7F99-2DAA-08083FF9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4C63-8CF5-0BDB-B67E-3C9D8230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Recommendations for improving sales performance:</a:t>
            </a:r>
            <a:r>
              <a:rPr lang="en-GB" dirty="0"/>
              <a:t> </a:t>
            </a:r>
          </a:p>
          <a:p>
            <a:r>
              <a:rPr lang="en-ZA" b="1" dirty="0"/>
              <a:t> </a:t>
            </a:r>
            <a:r>
              <a:rPr lang="en-GB" b="1" dirty="0"/>
              <a:t>- Evening-Only Menu</a:t>
            </a:r>
          </a:p>
          <a:p>
            <a:r>
              <a:rPr lang="en-GB" dirty="0"/>
              <a:t>- Introduce exclusive items like herbal teas, light snacks, or dessert platters only available in the evening.</a:t>
            </a:r>
          </a:p>
          <a:p>
            <a:r>
              <a:rPr lang="en-GB" b="1" dirty="0"/>
              <a:t>- Remote Work Perks</a:t>
            </a:r>
          </a:p>
          <a:p>
            <a:r>
              <a:rPr lang="en-GB" dirty="0"/>
              <a:t>- Offer Wi-Fi + drink bundles or “Work Late” packages for freelancers and students.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672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473C4-53E9-730D-C22A-9020CB9F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C70DAEC1-C082-836F-19B6-A0EFE9D1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06" r="16685" b="-1"/>
          <a:stretch>
            <a:fillRect/>
          </a:stretch>
        </p:blipFill>
        <p:spPr>
          <a:xfrm>
            <a:off x="4485557" y="10"/>
            <a:ext cx="7706443" cy="6857990"/>
          </a:xfrm>
          <a:prstGeom prst="rect">
            <a:avLst/>
          </a:prstGeom>
        </p:spPr>
      </p:pic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58EDF86D-E68E-3E25-281E-3831D41AB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531E5-CCE8-34B5-ED11-9FEAA84F1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25" y="624110"/>
            <a:ext cx="4623955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2800" dirty="0"/>
            </a:br>
            <a:r>
              <a:rPr lang="en-GB" sz="2800" dirty="0"/>
              <a:t> </a:t>
            </a:r>
            <a:r>
              <a:rPr lang="en-GB" sz="2800" b="1" dirty="0"/>
              <a:t>Bright Coffee Shop Sales Analysis </a:t>
            </a:r>
            <a:endParaRPr lang="en-ZA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AB50B16-766F-04CD-E7A2-07A8B98D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F5E96-6C30-0F2D-0ED6-EA0CA1EC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2" y="2133600"/>
            <a:ext cx="4625882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Introduction:</a:t>
            </a:r>
            <a:r>
              <a:rPr lang="en-GB" dirty="0"/>
              <a:t>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1746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B8BFE1-E66D-2965-7CE0-99B5C53A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CB2BE-B121-4170-49A5-597EB17C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2800" dirty="0"/>
            </a:br>
            <a:r>
              <a:rPr lang="en-GB" sz="2800" b="1" dirty="0"/>
              <a:t>Bright Coffee Shop Sales Analysis </a:t>
            </a:r>
            <a:endParaRPr lang="en-ZA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1EBDC-6447-A592-8A82-C6E3A9AAA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GB" sz="3200" b="1" u="sng" dirty="0"/>
          </a:p>
          <a:p>
            <a:pPr marL="36900" indent="0" algn="ctr">
              <a:buNone/>
            </a:pPr>
            <a:endParaRPr lang="en-GB" sz="3200" b="1" u="sng" dirty="0"/>
          </a:p>
          <a:p>
            <a:pPr marL="36900" indent="0" algn="ctr">
              <a:buNone/>
            </a:pPr>
            <a:r>
              <a:rPr lang="en-GB" sz="3200" b="1" u="sng" dirty="0"/>
              <a:t>Thank You</a:t>
            </a:r>
            <a:r>
              <a:rPr lang="en-GB" dirty="0"/>
              <a:t> </a:t>
            </a:r>
          </a:p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CB8CBF02-C65A-0C1B-173A-BFC6AC2D5A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59" r="17336" b="-1"/>
          <a:stretch>
            <a:fillRect/>
          </a:stretch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9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E42047-F7E7-4687-BBE0-D4BDC8E77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6F839A-C8D9-4FBC-8EFD-9E56D12F4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1F0D09B-BA85-41B1-A8DE-73728B72E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B2D0F0C-3A27-4FC3-A6A3-D2095D9B2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1C69EF-E6E6-4BDD-B62F-637FC9F3C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B4F36E-07F6-4E6F-A9D9-A7F6D958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D9136C7-12F1-4F21-A438-ED7668DD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718EF12-B769-45D9-9B6E-7AEAA3108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4EAD53-3968-459E-B27C-09126A0FE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7658BFE-59E2-4A2D-9E8A-18F81C350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FEC8A9E-385D-4407-9671-E30238022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FC82234-632C-4B76-A8FF-2C9C0DCA6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62A4DB3-C195-4230-953D-307E4100F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4D310CF-9541-4CD7-855B-E2E1EF343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EDA856-A216-4EEC-9AB6-A59FFC703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36F815B8-AFA8-45E9-A3D1-977F2D192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D8FF653-8B3F-4B96-904D-1A4482EAE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4DD2E775-AB45-4AF1-B5B7-54948CFB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BDE7E7B-E3AA-4A24-8F9D-CE77C96CA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29CAA9-35E5-48CE-88AE-9806695C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A73989FF-4EFF-4181-81A4-72EF2E67D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8C2C17BD-8FA0-4F42-B2CD-5E5A9F542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EEE99CF3-AD71-46FB-8E7D-67825F781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D0F9D5ED-7591-4E88-9FDA-4C1DC47E9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8FA7C13-D80D-4514-B9DB-87AE076AC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202C78DF-D842-450B-A87D-E035719E4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4789F83-2423-47F8-8958-48E477BAE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0C31CC-F9EE-A82F-7699-312E05EB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3100" dirty="0"/>
            </a:br>
            <a:r>
              <a:rPr lang="en-GB" sz="3100" dirty="0"/>
              <a:t> </a:t>
            </a:r>
            <a:r>
              <a:rPr lang="en-GB" sz="3100" b="1" dirty="0"/>
              <a:t>Bright Coffee Shop Sales Analysis </a:t>
            </a:r>
            <a:endParaRPr lang="en-ZA" sz="3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509E7A-337A-4664-BEC2-03F9BCA0A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9AB99AB-E300-4B19-97C3-9A12EA3C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DCD05661-B252-1D98-138B-638BC24D27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0" r="40951" b="-2"/>
          <a:stretch>
            <a:fillRect/>
          </a:stretch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4CB4-1912-D996-2B0C-8949EDAF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483" y="2133600"/>
            <a:ext cx="7513128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Introduction:</a:t>
            </a:r>
            <a:r>
              <a:rPr lang="en-GB" dirty="0"/>
              <a:t> </a:t>
            </a:r>
          </a:p>
          <a:p>
            <a:r>
              <a:rPr lang="en-ZA" dirty="0"/>
              <a:t>The purpose of the Case Study is to conduct Data Analysis to gain b</a:t>
            </a:r>
            <a:r>
              <a:rPr lang="en-GB" dirty="0"/>
              <a:t>business insights for a New CEO using Historical Transactional Data from Bright Coffee Shop. </a:t>
            </a:r>
          </a:p>
          <a:p>
            <a:endParaRPr lang="en-GB" dirty="0"/>
          </a:p>
          <a:p>
            <a:r>
              <a:rPr lang="en-GB" dirty="0"/>
              <a:t>I have extracted actionable insights from historical data and prepared a presentation to assist the CEO in decision-making.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155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057F1-39A7-8E90-8848-A8CFC90FE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CBC730-6E85-980D-5997-61FEF4ADB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EF3181-505D-2ED0-546B-D39F8B11B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12A78A-B4D4-8961-AA03-9A2508A13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3E7B955-8024-DF61-340C-522CDE90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AA2DDEC-093B-8CA0-6137-C03305F1D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942CD56-04AF-ED18-D2BA-C0B5E7628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F9E0691-F39C-3CF9-FE80-0031D69F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E147A3E-C9FE-4866-184F-7D68B1C6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378AC41-90EC-63A8-4E3E-0DECC7B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101DCF-CD63-2F19-61CA-6FEB20074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B4EAB44-1909-76DA-19A8-5E5CCD868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1E7F145-F99C-3EDC-6E11-FEF9FB995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4491E98-3944-F2B7-13F8-74F39B61D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1096A45-D098-9C45-B7D3-FB8E04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B273B-BBAE-D8E3-CC50-BB6B2802A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EAAF2060-CDAA-D405-EE33-E85DA9887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C9D2890B-7FF3-D431-DC77-AAA074976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B927DC9-8B93-CCA7-B161-1FD45B2C1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F741C34D-9DC9-1325-5C4F-0DECB66A1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8ABEACE8-ADE3-BC45-2DE9-58F26385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398CA8C4-F3EF-6EA7-85E0-BBBECFAF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4416F612-FD85-F0AF-1099-C629B2FB6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4F46638A-8338-F614-1DB1-103DF5A81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61F0B15-6433-96BD-A9C9-0743DDDF4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24F4E77E-FE6D-241D-442B-9921E9BD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1878BEAD-FEBF-BBA2-C1C1-F2447E634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5373B47-243A-E277-6F35-BE139D7E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700F29-946C-CC6C-AD18-83C7A0BCE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3100" dirty="0"/>
            </a:br>
            <a:r>
              <a:rPr lang="en-GB" sz="3100" dirty="0"/>
              <a:t> </a:t>
            </a:r>
            <a:r>
              <a:rPr lang="en-GB" sz="3100" b="1" dirty="0"/>
              <a:t>Bright Coffee Shop Sales Analysis </a:t>
            </a:r>
            <a:endParaRPr lang="en-ZA" sz="3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A08009-10B1-9077-C8F0-ABD44D37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D53A94DD-FE8A-C45B-1EB9-084D34BA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61063DFD-BEA6-0801-0DD6-B31B3E2E2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0" r="40951" b="-2"/>
          <a:stretch>
            <a:fillRect/>
          </a:stretch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64EAF-4C23-B300-E6C2-E3D5D119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283" y="2133600"/>
            <a:ext cx="6480327" cy="3777622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GB" b="1" u="sng" dirty="0"/>
              <a:t>Report on findings:</a:t>
            </a:r>
            <a:r>
              <a:rPr lang="en-GB" dirty="0"/>
              <a:t> </a:t>
            </a:r>
          </a:p>
          <a:p>
            <a:endParaRPr lang="en-ZA" dirty="0"/>
          </a:p>
          <a:p>
            <a:pPr marL="0" indent="0">
              <a:buNone/>
            </a:pPr>
            <a:r>
              <a:rPr lang="en-ZA" dirty="0"/>
              <a:t>The presentation will provide information on the following: </a:t>
            </a:r>
          </a:p>
          <a:p>
            <a:endParaRPr lang="en-GB" dirty="0"/>
          </a:p>
          <a:p>
            <a:r>
              <a:rPr lang="en-GB" dirty="0"/>
              <a:t>Which products generate the most revenue</a:t>
            </a:r>
          </a:p>
          <a:p>
            <a:endParaRPr lang="en-GB" dirty="0"/>
          </a:p>
          <a:p>
            <a:r>
              <a:rPr lang="en-GB" dirty="0"/>
              <a:t>What time of day the store performs best</a:t>
            </a:r>
          </a:p>
          <a:p>
            <a:endParaRPr lang="en-GB" dirty="0"/>
          </a:p>
          <a:p>
            <a:r>
              <a:rPr lang="en-GB" dirty="0"/>
              <a:t>Sales trends across products and time intervals</a:t>
            </a:r>
          </a:p>
          <a:p>
            <a:endParaRPr lang="en-GB" dirty="0"/>
          </a:p>
          <a:p>
            <a:r>
              <a:rPr lang="en-GB" dirty="0"/>
              <a:t>Recommendations for improving sales performance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294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644DA-64B9-BB30-337D-714989DB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C5170-70D9-9644-93EA-DC39D7840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54213E-8E49-7AA4-6540-05D4757FC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FCB9AA1-D7BF-5692-F170-09930B613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D809D65-EAC3-DD38-8527-1FB99C7CB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659D433-B6DA-F24D-C4C0-6CF71A01D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9192B1A-CB16-88EE-FCAC-C46FB8063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E3F1C68-BF34-D2D9-A656-228BF41EF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2A71C16-808A-DD81-0FDD-D66A74140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1F4D3D1-79B5-9EB6-5A22-1D5F9BB68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BE77740-351B-AF9F-A7E5-3C98B0AC0F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666709-7CCC-7CDC-58FA-C6A7568A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EC460C4-F4EB-CD07-ECF1-0C262C480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574B1E-592B-EBCA-DFCE-FA841DD2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8B3746B-892E-6A94-DB47-1874B20BD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EF1A80-B5BE-2903-9AA0-206BB1E71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24613D0D-DF12-226F-990C-2261B31DE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B6EB87E1-29D2-472B-215F-B20668DA4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CD46961F-5013-0330-68BB-29D423305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7CBA06CD-30BE-BF62-7808-EBAD0BF78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AA57F642-1BA3-0BF5-DF0C-B54D216C1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2DA9965D-8E54-874F-17EF-A29A5DF52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C8B564E-5B1A-D9D5-D433-E89186974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01BDBEDC-D201-3473-51C1-90C939898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16E91AE1-F491-1DD1-A520-DC1F92F9D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FF6D19C7-BE94-7ADE-C4DD-7A0F1E70A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CED2DF1-4D19-920F-6D39-D9DD0E824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3EA248CD-95E8-BDF8-B54D-F7E078F56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7BD445-B320-B27A-BCDD-870C0C297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3100" dirty="0"/>
            </a:br>
            <a:r>
              <a:rPr lang="en-GB" sz="3100" dirty="0"/>
              <a:t> </a:t>
            </a:r>
            <a:r>
              <a:rPr lang="en-GB" sz="3100" b="1" dirty="0"/>
              <a:t>Bright Coffee Shop Sales Analysis </a:t>
            </a:r>
            <a:endParaRPr lang="en-ZA" sz="3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D6F611-E0C8-C053-246E-C3C245213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C3B2BBF2-77CE-4C46-5061-CFDDF0E0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194E370D-9EF0-4EDB-64A3-F83E5679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0" r="40951" b="-2"/>
          <a:stretch>
            <a:fillRect/>
          </a:stretch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7074-A18A-0109-31B5-7F98443E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483" y="2133600"/>
            <a:ext cx="7513128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Which products generate the most revenue: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products that generate the most revenue are :</a:t>
            </a:r>
          </a:p>
          <a:p>
            <a:pPr lvl="1"/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Coffee</a:t>
            </a:r>
          </a:p>
          <a:p>
            <a:pPr lvl="1"/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</a:t>
            </a:r>
          </a:p>
          <a:p>
            <a:pPr lvl="1"/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Bakery</a:t>
            </a:r>
          </a:p>
          <a:p>
            <a:pPr lvl="1"/>
            <a:endParaRPr lang="en-ZA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Drinking Chocolate</a:t>
            </a:r>
          </a:p>
        </p:txBody>
      </p:sp>
    </p:spTree>
    <p:extLst>
      <p:ext uri="{BB962C8B-B14F-4D97-AF65-F5344CB8AC3E}">
        <p14:creationId xmlns:p14="http://schemas.microsoft.com/office/powerpoint/2010/main" val="275641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CA47C-2F67-47DD-6F45-08694B4D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6B5123-A9A7-9ABD-D0D7-8975DB057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27F03-7F60-F147-398C-0AAE9E58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C9E6AB6-A438-26FB-D5CC-9DFDB89A0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92BF8E3-3441-BA7F-117C-46C7816B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0E0EE00-17B3-2694-A376-F6E24DE95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C899B58-802C-84AD-B41F-E6DBF7D6A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FCBD57A-198E-0CF6-ABBE-F1C8AFEEC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29B4565-80D7-24E7-EBDD-2C25E00E1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A53F3CA-B719-2434-5299-34BECFF1D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0D12FAB-37F6-BF57-0907-7C4885408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76DBCC2-292C-1CDC-D4A0-95ED786CD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4CF547F-5DCA-A69C-7973-54AA3EF40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6DD27C5-3779-2A4B-EFD0-12AB47E61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95877C2-AAB3-2BFC-3A1A-9786D4E79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5638B9-0113-B864-3337-1D6746CE4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F1A9D355-AA89-4A4A-8B62-EBBF9AEE7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C59BE068-B3BA-3FF3-E728-C0E3C9EA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8A9FEEDE-8B1D-CA29-AA57-2CCCF050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EE872EBF-045A-B998-A550-1F6F17149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9E0BEB7-5A67-A944-9113-D713D11A6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6138195D-9600-7603-E0A9-AC660BDDF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F75C97D3-999B-145C-112F-CE17403FC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3CC5F9F2-FA4D-C653-9183-AF959BD24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C5D6E3B6-D943-4C08-7F95-F9CFE550B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EDEE93D5-1D45-826D-5C0A-4B18EBB1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CFB193D5-7E42-73C4-37A8-F6589225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ECDC3B98-6352-AA56-DBA5-8A6BABE23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06B3D0-D1DD-398F-356F-5806356F6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3100" dirty="0"/>
            </a:br>
            <a:r>
              <a:rPr lang="en-GB" sz="3100" dirty="0"/>
              <a:t> </a:t>
            </a:r>
            <a:r>
              <a:rPr lang="en-GB" sz="3100" b="1" dirty="0"/>
              <a:t>Bright Coffee Shop Sales Analysis </a:t>
            </a:r>
            <a:endParaRPr lang="en-ZA" sz="3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C15970-15A1-F50E-AAAA-8D206D8B1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6D76C783-B175-BF99-46D9-1340111B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E2663C0B-E17B-EE6D-389F-B5667851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0" r="40951" b="-2"/>
          <a:stretch>
            <a:fillRect/>
          </a:stretch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115F-457B-BF59-B561-E200B3A2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483" y="2133600"/>
            <a:ext cx="7513128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Which products generate the most revenue: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00B9956-8A1E-459C-93D9-8EE4004C4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791991"/>
              </p:ext>
            </p:extLst>
          </p:nvPr>
        </p:nvGraphicFramePr>
        <p:xfrm>
          <a:off x="3240195" y="2666368"/>
          <a:ext cx="8659506" cy="3889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80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645D9-BFF5-4579-9DA9-F674677DD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E77185-4C33-C7CB-8C20-E130C75E3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796CE5-E107-EB88-27C3-B444AE632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DBAF7B5-F241-B644-654E-0A5EA0DC7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50B715-5757-4BEC-612D-7A2D02C9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07842F9-1063-307D-A958-A0EACF3C0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0F026E4-FD39-D434-94DA-FC127ACA7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DAB27B9-6046-EBAB-D66B-9AF0BE34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137EF10C-15FD-DC29-D800-7AC714994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3E163FC-6ABA-1AB3-6D90-E8D94C21E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9701A8E-EEBF-4753-7B58-5B321EA6C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2BA63FE-D2E3-02A8-EB6A-609987BEA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7108C60-F8FB-6FB7-9D5F-B668A8107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6F76B0E-B2E6-321F-9CBB-D0EE72A85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1A2F332-35C9-40F7-5078-0FCBDA28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B99D25-1E6E-1147-586C-D6214673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50D2D0BB-3C0C-0854-9904-DC261D00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197032B0-BF0A-BF33-08FC-9DFF6928A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9C14166D-01DC-A63E-539F-DB031BF5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72A9CEB-807A-40E9-7D7E-58A0BB7FF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F5CEA71F-40DC-AA50-6DD9-476202C0D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4369DB29-857D-4D86-7729-231DEF32C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926506C-1D94-2B19-CCA5-F03760B45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D892102E-3946-A2C0-83CB-678B2E1F6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0DB295A9-27C7-FF3C-8780-80571DBC5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0BAA84C-BD3B-7880-5D88-47BC5679A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455CA3C-AD8F-CC2A-5185-F532180F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B074F607-BB96-CE32-97DE-722C79021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8B0585-1BEA-7E1C-0ABA-4D7FF140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3100" dirty="0"/>
            </a:br>
            <a:r>
              <a:rPr lang="en-GB" sz="3100" dirty="0"/>
              <a:t> </a:t>
            </a:r>
            <a:r>
              <a:rPr lang="en-GB" sz="3100" b="1" dirty="0"/>
              <a:t>Bright Coffee Shop Sales Analysis </a:t>
            </a:r>
            <a:endParaRPr lang="en-ZA" sz="3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DB24A8-60F9-79E0-EAE4-FFD5200D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45C52733-5A84-117E-56DC-3D157E54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573E21A1-9E80-CA15-2899-ABF7C436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0" r="40951" b="-2"/>
          <a:stretch>
            <a:fillRect/>
          </a:stretch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371A-324D-3DF1-542A-A3433384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483" y="2133600"/>
            <a:ext cx="7513128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What time of day the store performs best</a:t>
            </a:r>
            <a:endParaRPr lang="en-GB" dirty="0"/>
          </a:p>
          <a:p>
            <a:r>
              <a:rPr lang="en-ZA" dirty="0"/>
              <a:t>The Best and Peak time for sales between 7am and 10am.</a:t>
            </a:r>
          </a:p>
          <a:p>
            <a:endParaRPr lang="en-ZA" dirty="0"/>
          </a:p>
          <a:p>
            <a:r>
              <a:rPr lang="en-ZA" dirty="0"/>
              <a:t>The off peak times are 6am, 7pm to 20pm.  </a:t>
            </a:r>
          </a:p>
        </p:txBody>
      </p:sp>
    </p:spTree>
    <p:extLst>
      <p:ext uri="{BB962C8B-B14F-4D97-AF65-F5344CB8AC3E}">
        <p14:creationId xmlns:p14="http://schemas.microsoft.com/office/powerpoint/2010/main" val="139219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27448-ED62-77A6-CD4C-68AA8A68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DF7A1C-5C2B-F1C5-C304-8BDC0B212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A6AC31-466D-D073-E62C-B30A142F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C56D50C-1F7C-44DD-91D0-112459065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1C3490A-BE47-EB63-C0AA-BD37BB279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C1C9071-5048-2F85-D5A0-A405CC9AF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7130779-A1C8-2664-C08A-7192EFA5B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D88E056-21BE-0826-A48F-0E73E4704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6C85AED-5FA5-4280-6722-C8BF9C401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5DDB57D-A467-BDEF-159C-187BCA80F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BDA8E87-AF33-99AC-0859-31C1D14A8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46303D8-9620-8E57-D9BA-9F36CD75B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DC04651-A348-796D-9E6D-C6A17832E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DF13966-3D83-70D2-3FC1-6B7F1AA1C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2029E80-562A-CEC2-D64B-6741ACBF3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0864A7-9214-1996-47ED-14EF73787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B22C3E00-B4C2-E7DD-FF1A-9EB2CE1F5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3ED36E2F-D84B-7C64-6139-50FBA4B44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9EF8BB71-AFCE-6540-60C2-4DB9059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48F0A541-5A64-1E67-D20D-80293428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6409E23E-E854-8C13-5D99-9355E4718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C4504EE-6365-A90F-891D-2F5461CD9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79075CEF-DB69-03D9-D221-261E5160B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2638EA0-3560-2C98-1386-F31BB546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AB27D4C-C144-5772-0EA1-AC08E127C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1E69069C-360A-DC99-8991-4024F54C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9EA4FD0-04DB-C044-1737-41C9EC6E6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767B6E2F-A870-EE3E-0751-698F14290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F09FB-4B9C-6C23-F4FC-5E909C94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3100" dirty="0"/>
            </a:br>
            <a:r>
              <a:rPr lang="en-GB" sz="3100" dirty="0"/>
              <a:t> </a:t>
            </a:r>
            <a:r>
              <a:rPr lang="en-GB" sz="3100" b="1" dirty="0"/>
              <a:t>Bright Coffee Shop Sales Analysis </a:t>
            </a:r>
            <a:endParaRPr lang="en-ZA" sz="3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68F4AA-673E-6EBF-F90E-3B8340C39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3311E26B-B05F-6AC1-90D2-526929C7E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BB888625-C450-E3CD-4DD7-A5B6A3478C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0" r="40951" b="-2"/>
          <a:stretch>
            <a:fillRect/>
          </a:stretch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7B6DE-5D9D-C581-4658-EAD018B8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483" y="2133600"/>
            <a:ext cx="7513128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What time of day the store performs best:</a:t>
            </a:r>
            <a:r>
              <a:rPr lang="en-GB" dirty="0"/>
              <a:t> </a:t>
            </a:r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D8C80-F224-4C08-82A6-6CD020170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401" y="2529111"/>
            <a:ext cx="8298157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8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2C700-E4CA-8441-61A1-75A5B20AC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EACAD1-4402-4960-9653-ECF12D51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8BAAE6-1ADF-6C92-F955-10A803B21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B09A811-4471-4CF9-D26E-266DAEBED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179C018-B484-7D61-4857-1EC3F868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BCF08EF-DB2E-3C55-EB7A-ED70C6F7D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51CBBDC-9340-9147-A26C-AE323B074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EAFAED2-058E-8D0B-F8A7-4B7A5762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E9F0277-55A4-F3E5-A9BB-ED0929D7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9802F6D-E131-B6DB-C65F-568B4D8E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0756FE1-959D-68A7-B62E-2D24C6711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3331586-296A-A3CA-AE41-1BA3040D2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0782181-CB48-499C-2AF9-CCFB4A218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F062B73-0488-720A-CF80-D5E6476F8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7C84D2E-A3E0-9AA8-03B3-6E9B2BDB8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B0B0A10-41AF-88C5-98E3-18367A6DA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B58D9778-0CD7-9FAE-B5ED-67DDDF7AF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18D2D05-9C97-2DF2-FA53-9DCC61BED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43EDE7A-C70F-794E-E15D-55C545A16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AD9C87B4-7DC0-16E8-CC6A-BFC570A43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239C268F-3C34-D26F-2FBF-AAD9F415B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B324D08C-D4A7-2815-D6AF-5E4CDC205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1F8C96F3-12FA-39F3-2820-7B2B42111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AE134C1-E652-C362-E4E0-5314C506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5918ED8E-0666-3884-D7A2-95D5FCC53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A49FDD3-0121-31A6-343D-D4656A96D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0F3469BF-63AB-AB4E-4CEC-02E8860E0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B41C3BEA-D52A-2F64-54A9-2AEE538B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B8253A-064A-AB1C-669A-D2B05673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3100" dirty="0"/>
            </a:br>
            <a:r>
              <a:rPr lang="en-GB" sz="3100" dirty="0"/>
              <a:t> </a:t>
            </a:r>
            <a:r>
              <a:rPr lang="en-GB" sz="3100" b="1" dirty="0"/>
              <a:t>Bright Coffee Shop Sales Analysis </a:t>
            </a:r>
            <a:endParaRPr lang="en-ZA" sz="3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8EADD5-CB0D-D641-4189-06D204AD0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62642A6C-4A29-4DFB-505F-CDE2B0D3F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2B95A291-229C-8AA0-84CD-5C241629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0" r="40951" b="-2"/>
          <a:stretch>
            <a:fillRect/>
          </a:stretch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500E-6394-3AAB-41FE-0892DF62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483" y="2133600"/>
            <a:ext cx="7513128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Sales trends across products and time intervals</a:t>
            </a:r>
            <a:r>
              <a:rPr lang="en-GB" dirty="0"/>
              <a:t> </a:t>
            </a:r>
          </a:p>
          <a:p>
            <a:endParaRPr lang="en-ZA" dirty="0"/>
          </a:p>
          <a:p>
            <a:r>
              <a:rPr lang="en-ZA" dirty="0"/>
              <a:t>Saled Peak during Mid Morning and Morning Periods.</a:t>
            </a:r>
          </a:p>
          <a:p>
            <a:endParaRPr lang="en-ZA" dirty="0"/>
          </a:p>
          <a:p>
            <a:r>
              <a:rPr lang="en-ZA" dirty="0"/>
              <a:t>Saled a lower during evenings. </a:t>
            </a:r>
          </a:p>
        </p:txBody>
      </p:sp>
    </p:spTree>
    <p:extLst>
      <p:ext uri="{BB962C8B-B14F-4D97-AF65-F5344CB8AC3E}">
        <p14:creationId xmlns:p14="http://schemas.microsoft.com/office/powerpoint/2010/main" val="106476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9DCAA-6995-8604-C0B7-29B4AB3A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DBECCB-BBFB-DB49-1BB7-2BEE1050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B62BA-5F36-F1FF-3F85-7A1E55169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22F3CA1-42E7-5214-8300-D90F0C57E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DBF6E79-7273-F4F8-E0EA-A60B358D5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1A771E-3B52-B14D-C3E2-5572A02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969F3DC-95D3-0083-514C-A49EA9054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BA21940-0E40-CCCB-6D08-7D0190F68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D905030-A416-8244-6EA7-275594336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15BE589-CDFC-D6A3-0EF5-A49ACAD95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E42D7E5-5990-78AD-D4A9-8CE6BFF6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42C7203-921E-2B08-EE40-E47162F03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150E8B6-D476-BBFC-1547-0852A398A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504E71-7C12-2386-045D-EDE8396BB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05DE74B-42B5-EBC2-CEC4-FB422925A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F0FF16-E8F0-9C27-EC80-9B6938F2A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924E37FA-826B-04FA-C3FA-1AE1620BB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E7250F2-C780-358B-940D-03364679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A520465A-E41C-1E6E-776E-3E70BB735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1FC2B105-B15D-78DF-1D98-FE3BAA84A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4FE5350-646E-DEA0-52B2-B20AE9E72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4A542A64-B691-7FFB-4328-F3694470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2C9114C-65A2-7F6D-C0E7-C67DDA223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762E48CB-0AE3-E6FE-DD37-DD6600726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0BF20248-3CD4-385E-6F47-F07CA0209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864CF00D-3825-16B5-CA26-A519D2956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9C4CEC5A-2E13-0704-20C7-D76C6F18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292E512C-8F8A-94A9-02EF-B75DD475C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FB5D00-F6F6-ECBA-F9E5-E992059A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ZA" sz="3100" dirty="0"/>
            </a:br>
            <a:r>
              <a:rPr lang="en-GB" sz="3100" dirty="0"/>
              <a:t> </a:t>
            </a:r>
            <a:r>
              <a:rPr lang="en-GB" sz="3100" b="1" dirty="0"/>
              <a:t>Bright Coffee Shop Sales Analysis </a:t>
            </a:r>
            <a:endParaRPr lang="en-ZA" sz="3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96F0CA6-6958-0E4F-6A39-E523D78DD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269A51DF-4258-06BD-5FA4-D91CC937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 dirty="0"/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E61AB294-FF10-8DA0-5B41-D9EDD625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0" r="40951" b="-2"/>
          <a:stretch>
            <a:fillRect/>
          </a:stretch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AE28-30EE-D0FD-EC10-B7304D8B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483" y="2133600"/>
            <a:ext cx="7513128" cy="3777622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b="1" u="sng" dirty="0"/>
              <a:t>Sales trends across products and time intervals</a:t>
            </a:r>
            <a:r>
              <a:rPr lang="en-GB" dirty="0"/>
              <a:t> </a:t>
            </a:r>
          </a:p>
          <a:p>
            <a:endParaRPr lang="en-Z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A7F1B3-F5D5-5CBF-526B-5FDA475E28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830942"/>
              </p:ext>
            </p:extLst>
          </p:nvPr>
        </p:nvGraphicFramePr>
        <p:xfrm>
          <a:off x="2747733" y="1603725"/>
          <a:ext cx="9349557" cy="50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25781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Metadata/LabelInfo.xml><?xml version="1.0" encoding="utf-8"?>
<clbl:labelList xmlns:clbl="http://schemas.microsoft.com/office/2020/mipLabelMetadata">
  <clbl:label id="{ca9a8b8c-3ea3-4799-a43e-5510398e7a3b}" enabled="0" method="" siteId="{ca9a8b8c-3ea3-4799-a43e-5510398e7a3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550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Bright Coffee Shop </vt:lpstr>
      <vt:lpstr>  Bright Coffee Shop Sales Analysis </vt:lpstr>
      <vt:lpstr>  Bright Coffee Shop Sales Analysis </vt:lpstr>
      <vt:lpstr>  Bright Coffee Shop Sales Analysis </vt:lpstr>
      <vt:lpstr>  Bright Coffee Shop Sales Analysis </vt:lpstr>
      <vt:lpstr>  Bright Coffee Shop Sales Analysis </vt:lpstr>
      <vt:lpstr>  Bright Coffee Shop Sales Analysis </vt:lpstr>
      <vt:lpstr>  Bright Coffee Shop Sales Analysis </vt:lpstr>
      <vt:lpstr>  Bright Coffee Shop Sales Analysis </vt:lpstr>
      <vt:lpstr>  Bright Coffee Shop Sales Analysis </vt:lpstr>
      <vt:lpstr>  Bright Coffee Shop Sales Analysis </vt:lpstr>
      <vt:lpstr> Bright Coffee Shop Sales Analysis </vt:lpstr>
      <vt:lpstr> Bright Coffee Shop Sales Analysis </vt:lpstr>
      <vt:lpstr> Bright Coffee Shop Sales Analysis </vt:lpstr>
      <vt:lpstr> Bright Coffee Shop Sales Analysis </vt:lpstr>
      <vt:lpstr>  Bright Coffee Shop Sales Analysis </vt:lpstr>
      <vt:lpstr> Bright Coffee Shop Sales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MOLEFE T N B</dc:creator>
  <cp:lastModifiedBy>MOLEFE T N B</cp:lastModifiedBy>
  <cp:revision>1</cp:revision>
  <dcterms:created xsi:type="dcterms:W3CDTF">2025-10-27T20:31:20Z</dcterms:created>
  <dcterms:modified xsi:type="dcterms:W3CDTF">2025-10-27T21:51:51Z</dcterms:modified>
</cp:coreProperties>
</file>