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0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4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02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00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50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77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07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10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8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7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31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2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5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8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7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B75100-EDBA-48EA-928A-085546B307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36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DAW</a:t>
            </a:r>
            <a:br>
              <a:rPr lang="hu-HU" dirty="0" smtClean="0"/>
            </a:br>
            <a:r>
              <a:rPr lang="hu-HU" dirty="0" smtClean="0"/>
              <a:t>/Digital </a:t>
            </a:r>
            <a:r>
              <a:rPr lang="hu-HU" dirty="0" err="1"/>
              <a:t>A</a:t>
            </a:r>
            <a:r>
              <a:rPr lang="hu-HU" dirty="0" err="1" smtClean="0"/>
              <a:t>udio</a:t>
            </a:r>
            <a:r>
              <a:rPr lang="hu-HU" dirty="0" smtClean="0"/>
              <a:t> </a:t>
            </a:r>
            <a:r>
              <a:rPr lang="hu-HU" dirty="0" err="1"/>
              <a:t>W</a:t>
            </a:r>
            <a:r>
              <a:rPr lang="hu-HU" dirty="0" err="1" smtClean="0"/>
              <a:t>orkspace</a:t>
            </a:r>
            <a:r>
              <a:rPr lang="hu-HU" dirty="0" smtClean="0"/>
              <a:t>/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413250" y="4800600"/>
            <a:ext cx="3365500" cy="533400"/>
          </a:xfrm>
        </p:spPr>
        <p:txBody>
          <a:bodyPr/>
          <a:lstStyle/>
          <a:p>
            <a:r>
              <a:rPr lang="hu-HU" dirty="0" smtClean="0"/>
              <a:t>Készítette: Tátrai </a:t>
            </a:r>
            <a:r>
              <a:rPr lang="hu-HU" dirty="0" smtClean="0"/>
              <a:t>Dominik</a:t>
            </a:r>
            <a:endParaRPr lang="hu-HU" dirty="0"/>
          </a:p>
        </p:txBody>
      </p:sp>
      <p:sp>
        <p:nvSpPr>
          <p:cNvPr id="8" name="Egy sarkán levágott téglalap 7"/>
          <p:cNvSpPr/>
          <p:nvPr/>
        </p:nvSpPr>
        <p:spPr>
          <a:xfrm flipV="1">
            <a:off x="0" y="0"/>
            <a:ext cx="3505200" cy="1638300"/>
          </a:xfrm>
          <a:prstGeom prst="snip1Rect">
            <a:avLst>
              <a:gd name="adj" fmla="val 50000"/>
            </a:avLst>
          </a:prstGeom>
          <a:blipFill dpi="0" rotWithShape="1">
            <a:blip r:embed="rId2">
              <a:alphaModFix amt="6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Háromszög 8"/>
          <p:cNvSpPr/>
          <p:nvPr/>
        </p:nvSpPr>
        <p:spPr>
          <a:xfrm rot="10800000">
            <a:off x="0" y="1638299"/>
            <a:ext cx="2656114" cy="18288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DAW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kell hozzá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Felj</a:t>
            </a:r>
            <a:r>
              <a:rPr lang="hu-HU" dirty="0" smtClean="0">
                <a:sym typeface="Wingdings" panose="05000000000000000000" pitchFamily="2" charset="2"/>
              </a:rPr>
              <a:t>: (előnye, előrelépés, </a:t>
            </a:r>
            <a:r>
              <a:rPr lang="hu-HU" dirty="0" err="1" smtClean="0">
                <a:sym typeface="Wingdings" panose="05000000000000000000" pitchFamily="2" charset="2"/>
              </a:rPr>
              <a:t>stb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4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Elődei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9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Képforrások: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60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31</TotalTime>
  <Words>31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Calisto MT</vt:lpstr>
      <vt:lpstr>Trebuchet MS</vt:lpstr>
      <vt:lpstr>Wingdings</vt:lpstr>
      <vt:lpstr>Wingdings 2</vt:lpstr>
      <vt:lpstr>Pala</vt:lpstr>
      <vt:lpstr>DAW /Digital Audio Workspace/</vt:lpstr>
      <vt:lpstr>Mi az a DAW</vt:lpstr>
      <vt:lpstr>Mi kell hozzá</vt:lpstr>
      <vt:lpstr>Felj: (előnye, előrelépés, stb)</vt:lpstr>
      <vt:lpstr>Elődei</vt:lpstr>
      <vt:lpstr>Működése</vt:lpstr>
      <vt:lpstr>Képforrások: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</dc:title>
  <dc:creator>Tátrai Dominik Oszkár</dc:creator>
  <cp:lastModifiedBy>Tátrai Dominik Oszkár</cp:lastModifiedBy>
  <cp:revision>8</cp:revision>
  <dcterms:created xsi:type="dcterms:W3CDTF">2022-09-08T09:34:45Z</dcterms:created>
  <dcterms:modified xsi:type="dcterms:W3CDTF">2022-09-12T10:30:24Z</dcterms:modified>
</cp:coreProperties>
</file>