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8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87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91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030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69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0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23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8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55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05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5100-EDBA-48EA-928A-085546B307CA}" type="datetimeFigureOut">
              <a:rPr lang="hu-HU" smtClean="0"/>
              <a:t>2022.09.08.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986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DAW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Tátrai Dominik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87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DAW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</dc:title>
  <dc:creator>Tátrai Dominik Oszkár</dc:creator>
  <cp:lastModifiedBy>Tátrai Dominik Oszkár</cp:lastModifiedBy>
  <cp:revision>1</cp:revision>
  <dcterms:created xsi:type="dcterms:W3CDTF">2022-09-08T09:34:45Z</dcterms:created>
  <dcterms:modified xsi:type="dcterms:W3CDTF">2022-09-08T09:34:57Z</dcterms:modified>
</cp:coreProperties>
</file>