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D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4EF79-89E9-4C1C-8D2A-4ADBEC983752}" v="163" dt="2022-09-14T20:58:05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40" d="100"/>
          <a:sy n="40" d="100"/>
        </p:scale>
        <p:origin x="126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Tátrai" userId="353052d5ae88acf7" providerId="LiveId" clId="{5B54EF79-89E9-4C1C-8D2A-4ADBEC983752}"/>
    <pc:docChg chg="undo redo custSel modSld">
      <pc:chgData name="Dominik Tátrai" userId="353052d5ae88acf7" providerId="LiveId" clId="{5B54EF79-89E9-4C1C-8D2A-4ADBEC983752}" dt="2022-09-14T20:58:05.239" v="1125" actId="1076"/>
      <pc:docMkLst>
        <pc:docMk/>
      </pc:docMkLst>
      <pc:sldChg chg="modSp mod">
        <pc:chgData name="Dominik Tátrai" userId="353052d5ae88acf7" providerId="LiveId" clId="{5B54EF79-89E9-4C1C-8D2A-4ADBEC983752}" dt="2022-09-14T20:08:30.275" v="457" actId="208"/>
        <pc:sldMkLst>
          <pc:docMk/>
          <pc:sldMk cId="101870283" sldId="256"/>
        </pc:sldMkLst>
        <pc:spChg chg="mod">
          <ac:chgData name="Dominik Tátrai" userId="353052d5ae88acf7" providerId="LiveId" clId="{5B54EF79-89E9-4C1C-8D2A-4ADBEC983752}" dt="2022-09-14T20:08:30.275" v="457" actId="208"/>
          <ac:spMkLst>
            <pc:docMk/>
            <pc:sldMk cId="101870283" sldId="256"/>
            <ac:spMk id="4" creationId="{00000000-0000-0000-0000-000000000000}"/>
          </ac:spMkLst>
        </pc:spChg>
        <pc:spChg chg="mod">
          <ac:chgData name="Dominik Tátrai" userId="353052d5ae88acf7" providerId="LiveId" clId="{5B54EF79-89E9-4C1C-8D2A-4ADBEC983752}" dt="2022-09-14T20:08:18.665" v="455" actId="208"/>
          <ac:spMkLst>
            <pc:docMk/>
            <pc:sldMk cId="101870283" sldId="256"/>
            <ac:spMk id="8" creationId="{00000000-0000-0000-0000-000000000000}"/>
          </ac:spMkLst>
        </pc:spChg>
      </pc:sldChg>
      <pc:sldChg chg="addSp delSp modSp mod">
        <pc:chgData name="Dominik Tátrai" userId="353052d5ae88acf7" providerId="LiveId" clId="{5B54EF79-89E9-4C1C-8D2A-4ADBEC983752}" dt="2022-09-14T20:17:23.170" v="600" actId="113"/>
        <pc:sldMkLst>
          <pc:docMk/>
          <pc:sldMk cId="1639800600" sldId="257"/>
        </pc:sldMkLst>
        <pc:spChg chg="mod">
          <ac:chgData name="Dominik Tátrai" userId="353052d5ae88acf7" providerId="LiveId" clId="{5B54EF79-89E9-4C1C-8D2A-4ADBEC983752}" dt="2022-09-14T20:10:58.068" v="458" actId="20577"/>
          <ac:spMkLst>
            <pc:docMk/>
            <pc:sldMk cId="1639800600" sldId="257"/>
            <ac:spMk id="2" creationId="{00000000-0000-0000-0000-000000000000}"/>
          </ac:spMkLst>
        </pc:spChg>
        <pc:spChg chg="mod">
          <ac:chgData name="Dominik Tátrai" userId="353052d5ae88acf7" providerId="LiveId" clId="{5B54EF79-89E9-4C1C-8D2A-4ADBEC983752}" dt="2022-09-14T20:17:23.170" v="600" actId="113"/>
          <ac:spMkLst>
            <pc:docMk/>
            <pc:sldMk cId="1639800600" sldId="257"/>
            <ac:spMk id="3" creationId="{00000000-0000-0000-0000-000000000000}"/>
          </ac:spMkLst>
        </pc:spChg>
        <pc:spChg chg="add del mod">
          <ac:chgData name="Dominik Tátrai" userId="353052d5ae88acf7" providerId="LiveId" clId="{5B54EF79-89E9-4C1C-8D2A-4ADBEC983752}" dt="2022-09-14T19:57:30.766" v="387" actId="11529"/>
          <ac:spMkLst>
            <pc:docMk/>
            <pc:sldMk cId="1639800600" sldId="257"/>
            <ac:spMk id="7" creationId="{FB5E8D2E-6124-4EAB-57D4-C49EF428A7CF}"/>
          </ac:spMkLst>
        </pc:spChg>
        <pc:spChg chg="add mod">
          <ac:chgData name="Dominik Tátrai" userId="353052d5ae88acf7" providerId="LiveId" clId="{5B54EF79-89E9-4C1C-8D2A-4ADBEC983752}" dt="2022-09-14T20:05:46.353" v="439" actId="1582"/>
          <ac:spMkLst>
            <pc:docMk/>
            <pc:sldMk cId="1639800600" sldId="257"/>
            <ac:spMk id="8" creationId="{951A3C41-CBF6-2852-187D-8843C23A6592}"/>
          </ac:spMkLst>
        </pc:spChg>
        <pc:picChg chg="add mod">
          <ac:chgData name="Dominik Tátrai" userId="353052d5ae88acf7" providerId="LiveId" clId="{5B54EF79-89E9-4C1C-8D2A-4ADBEC983752}" dt="2022-09-14T20:06:02.395" v="442" actId="208"/>
          <ac:picMkLst>
            <pc:docMk/>
            <pc:sldMk cId="1639800600" sldId="257"/>
            <ac:picMk id="6" creationId="{AAB9BCD5-1A66-6B99-54F0-E12327ADD867}"/>
          </ac:picMkLst>
        </pc:picChg>
        <pc:picChg chg="add del">
          <ac:chgData name="Dominik Tátrai" userId="353052d5ae88acf7" providerId="LiveId" clId="{5B54EF79-89E9-4C1C-8D2A-4ADBEC983752}" dt="2022-09-14T20:02:14.404" v="429"/>
          <ac:picMkLst>
            <pc:docMk/>
            <pc:sldMk cId="1639800600" sldId="257"/>
            <ac:picMk id="9" creationId="{A3A1B94B-BB0D-B91D-751A-E5E3644629B9}"/>
          </ac:picMkLst>
        </pc:picChg>
        <pc:picChg chg="add del mod">
          <ac:chgData name="Dominik Tátrai" userId="353052d5ae88acf7" providerId="LiveId" clId="{5B54EF79-89E9-4C1C-8D2A-4ADBEC983752}" dt="2022-09-14T19:56:26.877" v="369"/>
          <ac:picMkLst>
            <pc:docMk/>
            <pc:sldMk cId="1639800600" sldId="257"/>
            <ac:picMk id="1026" creationId="{5C70705F-3EAF-BA9D-9CD3-AC4C1A462D54}"/>
          </ac:picMkLst>
        </pc:picChg>
        <pc:picChg chg="add del mod">
          <ac:chgData name="Dominik Tátrai" userId="353052d5ae88acf7" providerId="LiveId" clId="{5B54EF79-89E9-4C1C-8D2A-4ADBEC983752}" dt="2022-09-14T19:58:53.500" v="410"/>
          <ac:picMkLst>
            <pc:docMk/>
            <pc:sldMk cId="1639800600" sldId="257"/>
            <ac:picMk id="1028" creationId="{D4C36627-5055-9189-F42B-56784C3C2B01}"/>
          </ac:picMkLst>
        </pc:picChg>
        <pc:cxnChg chg="mod">
          <ac:chgData name="Dominik Tátrai" userId="353052d5ae88acf7" providerId="LiveId" clId="{5B54EF79-89E9-4C1C-8D2A-4ADBEC983752}" dt="2022-09-14T20:14:14.973" v="466" actId="1076"/>
          <ac:cxnSpMkLst>
            <pc:docMk/>
            <pc:sldMk cId="1639800600" sldId="257"/>
            <ac:cxnSpMk id="5" creationId="{00000000-0000-0000-0000-000000000000}"/>
          </ac:cxnSpMkLst>
        </pc:cxnChg>
      </pc:sldChg>
      <pc:sldChg chg="addSp delSp modSp mod">
        <pc:chgData name="Dominik Tátrai" userId="353052d5ae88acf7" providerId="LiveId" clId="{5B54EF79-89E9-4C1C-8D2A-4ADBEC983752}" dt="2022-09-14T20:37:40.086" v="1036" actId="14100"/>
        <pc:sldMkLst>
          <pc:docMk/>
          <pc:sldMk cId="2079422939" sldId="258"/>
        </pc:sldMkLst>
        <pc:spChg chg="mod">
          <ac:chgData name="Dominik Tátrai" userId="353052d5ae88acf7" providerId="LiveId" clId="{5B54EF79-89E9-4C1C-8D2A-4ADBEC983752}" dt="2022-09-14T20:27:33.836" v="678" actId="120"/>
          <ac:spMkLst>
            <pc:docMk/>
            <pc:sldMk cId="2079422939" sldId="258"/>
            <ac:spMk id="2" creationId="{00000000-0000-0000-0000-000000000000}"/>
          </ac:spMkLst>
        </pc:spChg>
        <pc:spChg chg="mod">
          <ac:chgData name="Dominik Tátrai" userId="353052d5ae88acf7" providerId="LiveId" clId="{5B54EF79-89E9-4C1C-8D2A-4ADBEC983752}" dt="2022-09-14T20:37:28.172" v="1033" actId="20577"/>
          <ac:spMkLst>
            <pc:docMk/>
            <pc:sldMk cId="2079422939" sldId="258"/>
            <ac:spMk id="3" creationId="{00000000-0000-0000-0000-000000000000}"/>
          </ac:spMkLst>
        </pc:spChg>
        <pc:spChg chg="add del">
          <ac:chgData name="Dominik Tátrai" userId="353052d5ae88acf7" providerId="LiveId" clId="{5B54EF79-89E9-4C1C-8D2A-4ADBEC983752}" dt="2022-09-14T20:33:55.534" v="924" actId="11529"/>
          <ac:spMkLst>
            <pc:docMk/>
            <pc:sldMk cId="2079422939" sldId="258"/>
            <ac:spMk id="4" creationId="{8B8B1C3B-FAA7-912A-6C58-22E806C1C144}"/>
          </ac:spMkLst>
        </pc:spChg>
        <pc:spChg chg="add mod">
          <ac:chgData name="Dominik Tátrai" userId="353052d5ae88acf7" providerId="LiveId" clId="{5B54EF79-89E9-4C1C-8D2A-4ADBEC983752}" dt="2022-09-14T20:37:40.086" v="1036" actId="14100"/>
          <ac:spMkLst>
            <pc:docMk/>
            <pc:sldMk cId="2079422939" sldId="258"/>
            <ac:spMk id="5" creationId="{11CB1380-3795-F2AC-4466-54E1715450AF}"/>
          </ac:spMkLst>
        </pc:spChg>
        <pc:spChg chg="add del mod">
          <ac:chgData name="Dominik Tátrai" userId="353052d5ae88acf7" providerId="LiveId" clId="{5B54EF79-89E9-4C1C-8D2A-4ADBEC983752}" dt="2022-09-14T20:36:58.403" v="980" actId="21"/>
          <ac:spMkLst>
            <pc:docMk/>
            <pc:sldMk cId="2079422939" sldId="258"/>
            <ac:spMk id="6" creationId="{712432BD-CCEE-23F8-7C7B-489BD9D69499}"/>
          </ac:spMkLst>
        </pc:spChg>
      </pc:sldChg>
      <pc:sldChg chg="addSp delSp modSp mod">
        <pc:chgData name="Dominik Tátrai" userId="353052d5ae88acf7" providerId="LiveId" clId="{5B54EF79-89E9-4C1C-8D2A-4ADBEC983752}" dt="2022-09-14T20:58:05.239" v="1125" actId="1076"/>
        <pc:sldMkLst>
          <pc:docMk/>
          <pc:sldMk cId="22057409" sldId="262"/>
        </pc:sldMkLst>
        <pc:spChg chg="mod">
          <ac:chgData name="Dominik Tátrai" userId="353052d5ae88acf7" providerId="LiveId" clId="{5B54EF79-89E9-4C1C-8D2A-4ADBEC983752}" dt="2022-09-14T20:48:58.598" v="1053" actId="1076"/>
          <ac:spMkLst>
            <pc:docMk/>
            <pc:sldMk cId="22057409" sldId="262"/>
            <ac:spMk id="2" creationId="{00000000-0000-0000-0000-000000000000}"/>
          </ac:spMkLst>
        </pc:spChg>
        <pc:spChg chg="mod">
          <ac:chgData name="Dominik Tátrai" userId="353052d5ae88acf7" providerId="LiveId" clId="{5B54EF79-89E9-4C1C-8D2A-4ADBEC983752}" dt="2022-09-14T20:25:04.240" v="645" actId="1076"/>
          <ac:spMkLst>
            <pc:docMk/>
            <pc:sldMk cId="22057409" sldId="262"/>
            <ac:spMk id="3" creationId="{00000000-0000-0000-0000-000000000000}"/>
          </ac:spMkLst>
        </pc:spChg>
        <pc:spChg chg="add del mod">
          <ac:chgData name="Dominik Tátrai" userId="353052d5ae88acf7" providerId="LiveId" clId="{5B54EF79-89E9-4C1C-8D2A-4ADBEC983752}" dt="2022-09-14T20:17:19.894" v="598" actId="11529"/>
          <ac:spMkLst>
            <pc:docMk/>
            <pc:sldMk cId="22057409" sldId="262"/>
            <ac:spMk id="4" creationId="{80051D81-DE39-8E3B-1639-06CA0CE8F039}"/>
          </ac:spMkLst>
        </pc:spChg>
        <pc:picChg chg="add del mod">
          <ac:chgData name="Dominik Tátrai" userId="353052d5ae88acf7" providerId="LiveId" clId="{5B54EF79-89E9-4C1C-8D2A-4ADBEC983752}" dt="2022-09-14T20:48:24.613" v="1047" actId="22"/>
          <ac:picMkLst>
            <pc:docMk/>
            <pc:sldMk cId="22057409" sldId="262"/>
            <ac:picMk id="6" creationId="{15A4B551-D38D-2275-5FF1-7B49FE9B31D0}"/>
          </ac:picMkLst>
        </pc:picChg>
        <pc:picChg chg="add mod">
          <ac:chgData name="Dominik Tátrai" userId="353052d5ae88acf7" providerId="LiveId" clId="{5B54EF79-89E9-4C1C-8D2A-4ADBEC983752}" dt="2022-09-14T20:52:05.182" v="1068" actId="571"/>
          <ac:picMkLst>
            <pc:docMk/>
            <pc:sldMk cId="22057409" sldId="262"/>
            <ac:picMk id="7" creationId="{C7C5CF01-6869-ECB4-8C0D-69BBE417E65C}"/>
          </ac:picMkLst>
        </pc:picChg>
        <pc:picChg chg="add del mod">
          <ac:chgData name="Dominik Tátrai" userId="353052d5ae88acf7" providerId="LiveId" clId="{5B54EF79-89E9-4C1C-8D2A-4ADBEC983752}" dt="2022-09-14T20:55:25.036" v="1085" actId="931"/>
          <ac:picMkLst>
            <pc:docMk/>
            <pc:sldMk cId="22057409" sldId="262"/>
            <ac:picMk id="9" creationId="{FF3C21D5-7903-994A-D1FF-FA15F5A9E300}"/>
          </ac:picMkLst>
        </pc:picChg>
        <pc:picChg chg="add mod">
          <ac:chgData name="Dominik Tátrai" userId="353052d5ae88acf7" providerId="LiveId" clId="{5B54EF79-89E9-4C1C-8D2A-4ADBEC983752}" dt="2022-09-14T20:56:26.656" v="1100" actId="1076"/>
          <ac:picMkLst>
            <pc:docMk/>
            <pc:sldMk cId="22057409" sldId="262"/>
            <ac:picMk id="11" creationId="{67518699-2CAE-C797-0B3D-DAE856DE85E8}"/>
          </ac:picMkLst>
        </pc:picChg>
        <pc:picChg chg="add del mod">
          <ac:chgData name="Dominik Tátrai" userId="353052d5ae88acf7" providerId="LiveId" clId="{5B54EF79-89E9-4C1C-8D2A-4ADBEC983752}" dt="2022-09-14T20:56:53.109" v="1112" actId="22"/>
          <ac:picMkLst>
            <pc:docMk/>
            <pc:sldMk cId="22057409" sldId="262"/>
            <ac:picMk id="13" creationId="{F82B9D60-A7F9-FC5F-FAED-0FF704EDBC2D}"/>
          </ac:picMkLst>
        </pc:picChg>
        <pc:picChg chg="add mod">
          <ac:chgData name="Dominik Tátrai" userId="353052d5ae88acf7" providerId="LiveId" clId="{5B54EF79-89E9-4C1C-8D2A-4ADBEC983752}" dt="2022-09-14T20:57:42.045" v="1117" actId="1076"/>
          <ac:picMkLst>
            <pc:docMk/>
            <pc:sldMk cId="22057409" sldId="262"/>
            <ac:picMk id="15" creationId="{4384773E-B9D6-7BA1-8F65-D4612760D61B}"/>
          </ac:picMkLst>
        </pc:picChg>
        <pc:picChg chg="add mod">
          <ac:chgData name="Dominik Tátrai" userId="353052d5ae88acf7" providerId="LiveId" clId="{5B54EF79-89E9-4C1C-8D2A-4ADBEC983752}" dt="2022-09-14T20:58:05.239" v="1125" actId="1076"/>
          <ac:picMkLst>
            <pc:docMk/>
            <pc:sldMk cId="22057409" sldId="262"/>
            <ac:picMk id="17" creationId="{0E301E45-EF06-AAFA-D78A-C6C03A80A9D8}"/>
          </ac:picMkLst>
        </pc:picChg>
        <pc:picChg chg="add mod">
          <ac:chgData name="Dominik Tátrai" userId="353052d5ae88acf7" providerId="LiveId" clId="{5B54EF79-89E9-4C1C-8D2A-4ADBEC983752}" dt="2022-09-14T20:24:58.557" v="644" actId="1076"/>
          <ac:picMkLst>
            <pc:docMk/>
            <pc:sldMk cId="22057409" sldId="262"/>
            <ac:picMk id="2050" creationId="{141574E7-B4AA-C450-2913-92E2D53BE599}"/>
          </ac:picMkLst>
        </pc:picChg>
        <pc:picChg chg="add del mod">
          <ac:chgData name="Dominik Tátrai" userId="353052d5ae88acf7" providerId="LiveId" clId="{5B54EF79-89E9-4C1C-8D2A-4ADBEC983752}" dt="2022-09-14T20:48:18.403" v="1043" actId="21"/>
          <ac:picMkLst>
            <pc:docMk/>
            <pc:sldMk cId="22057409" sldId="262"/>
            <ac:picMk id="2052" creationId="{4D626D7F-6552-8649-5F30-9906A7DBC793}"/>
          </ac:picMkLst>
        </pc:picChg>
        <pc:picChg chg="add del mod">
          <ac:chgData name="Dominik Tátrai" userId="353052d5ae88acf7" providerId="LiveId" clId="{5B54EF79-89E9-4C1C-8D2A-4ADBEC983752}" dt="2022-09-14T20:52:29.262" v="1073"/>
          <ac:picMkLst>
            <pc:docMk/>
            <pc:sldMk cId="22057409" sldId="262"/>
            <ac:picMk id="2054" creationId="{5A3A63AB-CFA7-0E1F-6317-D3E127A9DFBA}"/>
          </ac:picMkLst>
        </pc:picChg>
        <pc:picChg chg="add mod">
          <ac:chgData name="Dominik Tátrai" userId="353052d5ae88acf7" providerId="LiveId" clId="{5B54EF79-89E9-4C1C-8D2A-4ADBEC983752}" dt="2022-09-14T20:54:05.243" v="1078" actId="1076"/>
          <ac:picMkLst>
            <pc:docMk/>
            <pc:sldMk cId="22057409" sldId="262"/>
            <ac:picMk id="2056" creationId="{DB5E2172-FB06-EA01-9AA3-88E483BBE21D}"/>
          </ac:picMkLst>
        </pc:picChg>
        <pc:picChg chg="add del">
          <ac:chgData name="Dominik Tátrai" userId="353052d5ae88acf7" providerId="LiveId" clId="{5B54EF79-89E9-4C1C-8D2A-4ADBEC983752}" dt="2022-09-14T20:55:04.829" v="1080"/>
          <ac:picMkLst>
            <pc:docMk/>
            <pc:sldMk cId="22057409" sldId="262"/>
            <ac:picMk id="2058" creationId="{C654A640-4B3D-32AF-10DC-AA675486B970}"/>
          </ac:picMkLst>
        </pc:picChg>
        <pc:picChg chg="add mod">
          <ac:chgData name="Dominik Tátrai" userId="353052d5ae88acf7" providerId="LiveId" clId="{5B54EF79-89E9-4C1C-8D2A-4ADBEC983752}" dt="2022-09-14T20:56:08.497" v="1096" actId="14100"/>
          <ac:picMkLst>
            <pc:docMk/>
            <pc:sldMk cId="22057409" sldId="262"/>
            <ac:picMk id="2060" creationId="{62A5F4E3-6579-A3A2-CAB1-4E62AAE823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01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44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3027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0001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5507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0773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077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5102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08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179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431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24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9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7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852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8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75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B75100-EDBA-48EA-928A-085546B307CA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5365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ripped-paper-note_4561983.htm" TargetMode="External"/><Relationship Id="rId2" Type="http://schemas.openxmlformats.org/officeDocument/2006/relationships/hyperlink" Target="https://in.pinterest.com/pin/60791564969177814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.hzcdn.com/simgs/0cf142150825f739_4-5579/home-design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5983" y="2117660"/>
            <a:ext cx="9440034" cy="1828801"/>
          </a:xfrm>
        </p:spPr>
        <p:txBody>
          <a:bodyPr/>
          <a:lstStyle/>
          <a:p>
            <a:r>
              <a:rPr lang="hu-HU" dirty="0"/>
              <a:t>DAW</a:t>
            </a:r>
            <a:br>
              <a:rPr lang="hu-HU" dirty="0"/>
            </a:br>
            <a:r>
              <a:rPr lang="hu-HU" dirty="0"/>
              <a:t>/Digital </a:t>
            </a:r>
            <a:r>
              <a:rPr lang="hu-HU" dirty="0" err="1"/>
              <a:t>Audio</a:t>
            </a:r>
            <a:r>
              <a:rPr lang="hu-HU" dirty="0"/>
              <a:t> </a:t>
            </a:r>
            <a:r>
              <a:rPr lang="hu-HU" dirty="0" err="1"/>
              <a:t>Workspace</a:t>
            </a:r>
            <a:r>
              <a:rPr lang="hu-HU" dirty="0"/>
              <a:t>/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413250" y="4800600"/>
            <a:ext cx="3365500" cy="533400"/>
          </a:xfrm>
        </p:spPr>
        <p:txBody>
          <a:bodyPr/>
          <a:lstStyle/>
          <a:p>
            <a:r>
              <a:rPr lang="hu-HU" dirty="0"/>
              <a:t>Készítette: Tátrai Dominik</a:t>
            </a:r>
          </a:p>
        </p:txBody>
      </p:sp>
      <p:sp>
        <p:nvSpPr>
          <p:cNvPr id="8" name="Egy sarkán levágott téglalap 7"/>
          <p:cNvSpPr/>
          <p:nvPr/>
        </p:nvSpPr>
        <p:spPr>
          <a:xfrm flipV="1">
            <a:off x="0" y="0"/>
            <a:ext cx="3505200" cy="1638300"/>
          </a:xfrm>
          <a:prstGeom prst="snip1Rect">
            <a:avLst>
              <a:gd name="adj" fmla="val 50000"/>
            </a:avLst>
          </a:prstGeom>
          <a:blipFill dpi="0" rotWithShape="1">
            <a:blip r:embed="rId2">
              <a:alphaModFix amt="6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0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00B0F0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Egy sarkán levágott téglalap 3"/>
          <p:cNvSpPr/>
          <p:nvPr/>
        </p:nvSpPr>
        <p:spPr>
          <a:xfrm flipH="1">
            <a:off x="8775700" y="5054600"/>
            <a:ext cx="3416300" cy="1803400"/>
          </a:xfrm>
          <a:prstGeom prst="snip1Rect">
            <a:avLst>
              <a:gd name="adj" fmla="val 50000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Ripped paper note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36" b="94724" l="4633" r="964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642" y="-10970"/>
            <a:ext cx="4277358" cy="284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sic Notes Decal, 20x24&quot; - Contemporary - Wall Decals - by Design With  Vinyl | Houzz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63424" y1="54844" x2="60117" y2="52500"/>
                        <a14:foregroundMark x1="76265" y1="49219" x2="83268" y2="45313"/>
                        <a14:foregroundMark x1="91051" y1="20313" x2="92996" y2="20156"/>
                        <a14:backgroundMark x1="57977" y1="38594" x2="58755" y2="37969"/>
                        <a14:backgroundMark x1="60895" y1="40313" x2="60895" y2="40313"/>
                        <a14:backgroundMark x1="61673" y1="5781" x2="61673" y2="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100" y="745943"/>
            <a:ext cx="1167796" cy="145406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# Cho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809" y="483820"/>
            <a:ext cx="1633840" cy="163384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7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Mi az a DAW?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62995" y="1656250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hu-HU" i="1" dirty="0"/>
              <a:t>(Digitális </a:t>
            </a:r>
            <a:r>
              <a:rPr lang="hu-HU" i="1" dirty="0" err="1"/>
              <a:t>audió</a:t>
            </a:r>
            <a:r>
              <a:rPr lang="hu-HU" i="1" dirty="0"/>
              <a:t> munkaállomás)</a:t>
            </a:r>
          </a:p>
          <a:p>
            <a:pPr marL="36900" indent="0">
              <a:buNone/>
            </a:pPr>
            <a:endParaRPr lang="hu-HU" dirty="0"/>
          </a:p>
          <a:p>
            <a:r>
              <a:rPr lang="hu-HU" dirty="0"/>
              <a:t>Elektronikus eszköz/ szoftver:</a:t>
            </a:r>
            <a:br>
              <a:rPr lang="hu-HU" dirty="0"/>
            </a:br>
            <a:r>
              <a:rPr lang="hu-HU" dirty="0"/>
              <a:t>-hangfájlok </a:t>
            </a:r>
            <a:r>
              <a:rPr lang="hu-HU" b="1" dirty="0"/>
              <a:t>rögzítésére</a:t>
            </a:r>
            <a:r>
              <a:rPr lang="hu-HU" dirty="0"/>
              <a:t>, </a:t>
            </a:r>
            <a:r>
              <a:rPr lang="hu-HU" b="1" dirty="0"/>
              <a:t>szerkesztésére</a:t>
            </a:r>
            <a:r>
              <a:rPr lang="hu-HU" dirty="0"/>
              <a:t> szolgál</a:t>
            </a:r>
          </a:p>
          <a:p>
            <a:pPr marL="36900" indent="0">
              <a:buNone/>
            </a:pPr>
            <a:endParaRPr lang="hu-HU" dirty="0"/>
          </a:p>
          <a:p>
            <a:r>
              <a:rPr lang="hu-HU" dirty="0"/>
              <a:t>Széles választék:</a:t>
            </a:r>
            <a:br>
              <a:rPr lang="hu-HU" dirty="0"/>
            </a:br>
            <a:r>
              <a:rPr lang="hu-HU" dirty="0"/>
              <a:t>Laptopon használt </a:t>
            </a:r>
            <a:r>
              <a:rPr lang="hu-HU" b="1" dirty="0"/>
              <a:t>szoftver</a:t>
            </a:r>
            <a:r>
              <a:rPr lang="hu-HU" dirty="0"/>
              <a:t>…		</a:t>
            </a:r>
            <a:br>
              <a:rPr lang="hu-HU" dirty="0"/>
            </a:br>
            <a:r>
              <a:rPr lang="hu-HU" dirty="0"/>
              <a:t>			</a:t>
            </a:r>
            <a:r>
              <a:rPr lang="hu-HU" b="1" dirty="0"/>
              <a:t>„integrált egyéni egység”</a:t>
            </a:r>
          </a:p>
        </p:txBody>
      </p:sp>
      <p:cxnSp>
        <p:nvCxnSpPr>
          <p:cNvPr id="5" name="Egyenes összekötő nyíllal 4"/>
          <p:cNvCxnSpPr/>
          <p:nvPr/>
        </p:nvCxnSpPr>
        <p:spPr>
          <a:xfrm>
            <a:off x="1790700" y="4559300"/>
            <a:ext cx="355600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>
            <a:extLst>
              <a:ext uri="{FF2B5EF4-FFF2-40B4-BE49-F238E27FC236}">
                <a16:creationId xmlns:a16="http://schemas.microsoft.com/office/drawing/2014/main" id="{AAB9BCD5-1A66-6B99-54F0-E12327ADD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4000" y="3619500"/>
            <a:ext cx="6858000" cy="3238500"/>
          </a:xfrm>
          <a:prstGeom prst="rtTriangle">
            <a:avLst/>
          </a:prstGeom>
          <a:ln w="12700">
            <a:solidFill>
              <a:srgbClr val="00B0F0"/>
            </a:solidFill>
          </a:ln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951A3C41-CBF6-2852-187D-8843C23A6592}"/>
              </a:ext>
            </a:extLst>
          </p:cNvPr>
          <p:cNvSpPr/>
          <p:nvPr/>
        </p:nvSpPr>
        <p:spPr>
          <a:xfrm>
            <a:off x="8318500" y="-12699"/>
            <a:ext cx="3888939" cy="5422899"/>
          </a:xfrm>
          <a:custGeom>
            <a:avLst/>
            <a:gdLst>
              <a:gd name="connsiteX0" fmla="*/ 0 w 4432300"/>
              <a:gd name="connsiteY0" fmla="*/ 0 h 5841995"/>
              <a:gd name="connsiteX1" fmla="*/ 4432300 w 4432300"/>
              <a:gd name="connsiteY1" fmla="*/ 0 h 5841995"/>
              <a:gd name="connsiteX2" fmla="*/ 4432300 w 4432300"/>
              <a:gd name="connsiteY2" fmla="*/ 5841995 h 5841995"/>
              <a:gd name="connsiteX3" fmla="*/ 0 w 4432300"/>
              <a:gd name="connsiteY3" fmla="*/ 5841995 h 5841995"/>
              <a:gd name="connsiteX4" fmla="*/ 0 w 4432300"/>
              <a:gd name="connsiteY4" fmla="*/ 0 h 5841995"/>
              <a:gd name="connsiteX0" fmla="*/ 0 w 4432300"/>
              <a:gd name="connsiteY0" fmla="*/ 0 h 5841995"/>
              <a:gd name="connsiteX1" fmla="*/ 4432300 w 4432300"/>
              <a:gd name="connsiteY1" fmla="*/ 0 h 5841995"/>
              <a:gd name="connsiteX2" fmla="*/ 4432300 w 4432300"/>
              <a:gd name="connsiteY2" fmla="*/ 3213095 h 5841995"/>
              <a:gd name="connsiteX3" fmla="*/ 0 w 4432300"/>
              <a:gd name="connsiteY3" fmla="*/ 5841995 h 5841995"/>
              <a:gd name="connsiteX4" fmla="*/ 0 w 4432300"/>
              <a:gd name="connsiteY4" fmla="*/ 0 h 5841995"/>
              <a:gd name="connsiteX0" fmla="*/ 0 w 4432300"/>
              <a:gd name="connsiteY0" fmla="*/ 0 h 5435595"/>
              <a:gd name="connsiteX1" fmla="*/ 4432300 w 4432300"/>
              <a:gd name="connsiteY1" fmla="*/ 0 h 5435595"/>
              <a:gd name="connsiteX2" fmla="*/ 4432300 w 4432300"/>
              <a:gd name="connsiteY2" fmla="*/ 3213095 h 5435595"/>
              <a:gd name="connsiteX3" fmla="*/ 50800 w 4432300"/>
              <a:gd name="connsiteY3" fmla="*/ 5435595 h 5435595"/>
              <a:gd name="connsiteX4" fmla="*/ 0 w 4432300"/>
              <a:gd name="connsiteY4" fmla="*/ 0 h 5435595"/>
              <a:gd name="connsiteX0" fmla="*/ 177800 w 4610100"/>
              <a:gd name="connsiteY0" fmla="*/ 0 h 5460995"/>
              <a:gd name="connsiteX1" fmla="*/ 4610100 w 4610100"/>
              <a:gd name="connsiteY1" fmla="*/ 0 h 5460995"/>
              <a:gd name="connsiteX2" fmla="*/ 4610100 w 4610100"/>
              <a:gd name="connsiteY2" fmla="*/ 3213095 h 5460995"/>
              <a:gd name="connsiteX3" fmla="*/ 0 w 4610100"/>
              <a:gd name="connsiteY3" fmla="*/ 5460995 h 5460995"/>
              <a:gd name="connsiteX4" fmla="*/ 177800 w 4610100"/>
              <a:gd name="connsiteY4" fmla="*/ 0 h 5460995"/>
              <a:gd name="connsiteX0" fmla="*/ 228600 w 4660900"/>
              <a:gd name="connsiteY0" fmla="*/ 0 h 5397495"/>
              <a:gd name="connsiteX1" fmla="*/ 4660900 w 4660900"/>
              <a:gd name="connsiteY1" fmla="*/ 0 h 5397495"/>
              <a:gd name="connsiteX2" fmla="*/ 4660900 w 4660900"/>
              <a:gd name="connsiteY2" fmla="*/ 3213095 h 5397495"/>
              <a:gd name="connsiteX3" fmla="*/ 0 w 4660900"/>
              <a:gd name="connsiteY3" fmla="*/ 5397495 h 5397495"/>
              <a:gd name="connsiteX4" fmla="*/ 228600 w 4660900"/>
              <a:gd name="connsiteY4" fmla="*/ 0 h 5397495"/>
              <a:gd name="connsiteX0" fmla="*/ 177800 w 4610100"/>
              <a:gd name="connsiteY0" fmla="*/ 0 h 5435595"/>
              <a:gd name="connsiteX1" fmla="*/ 4610100 w 4610100"/>
              <a:gd name="connsiteY1" fmla="*/ 0 h 5435595"/>
              <a:gd name="connsiteX2" fmla="*/ 4610100 w 4610100"/>
              <a:gd name="connsiteY2" fmla="*/ 3213095 h 5435595"/>
              <a:gd name="connsiteX3" fmla="*/ 0 w 4610100"/>
              <a:gd name="connsiteY3" fmla="*/ 5435595 h 5435595"/>
              <a:gd name="connsiteX4" fmla="*/ 177800 w 4610100"/>
              <a:gd name="connsiteY4" fmla="*/ 0 h 5435595"/>
              <a:gd name="connsiteX0" fmla="*/ 177800 w 4610100"/>
              <a:gd name="connsiteY0" fmla="*/ 0 h 5435595"/>
              <a:gd name="connsiteX1" fmla="*/ 4610100 w 4610100"/>
              <a:gd name="connsiteY1" fmla="*/ 0 h 5435595"/>
              <a:gd name="connsiteX2" fmla="*/ 4597400 w 4610100"/>
              <a:gd name="connsiteY2" fmla="*/ 3415738 h 5435595"/>
              <a:gd name="connsiteX3" fmla="*/ 0 w 4610100"/>
              <a:gd name="connsiteY3" fmla="*/ 5435595 h 5435595"/>
              <a:gd name="connsiteX4" fmla="*/ 177800 w 4610100"/>
              <a:gd name="connsiteY4" fmla="*/ 0 h 5435595"/>
              <a:gd name="connsiteX0" fmla="*/ 0 w 4762500"/>
              <a:gd name="connsiteY0" fmla="*/ 0 h 5447515"/>
              <a:gd name="connsiteX1" fmla="*/ 4762500 w 4762500"/>
              <a:gd name="connsiteY1" fmla="*/ 11920 h 5447515"/>
              <a:gd name="connsiteX2" fmla="*/ 4749800 w 4762500"/>
              <a:gd name="connsiteY2" fmla="*/ 3427658 h 5447515"/>
              <a:gd name="connsiteX3" fmla="*/ 152400 w 4762500"/>
              <a:gd name="connsiteY3" fmla="*/ 5447515 h 5447515"/>
              <a:gd name="connsiteX4" fmla="*/ 0 w 4762500"/>
              <a:gd name="connsiteY4" fmla="*/ 0 h 5447515"/>
              <a:gd name="connsiteX0" fmla="*/ 0 w 4762500"/>
              <a:gd name="connsiteY0" fmla="*/ 0 h 5018389"/>
              <a:gd name="connsiteX1" fmla="*/ 4762500 w 4762500"/>
              <a:gd name="connsiteY1" fmla="*/ 11920 h 5018389"/>
              <a:gd name="connsiteX2" fmla="*/ 4749800 w 4762500"/>
              <a:gd name="connsiteY2" fmla="*/ 3427658 h 5018389"/>
              <a:gd name="connsiteX3" fmla="*/ 199244 w 4762500"/>
              <a:gd name="connsiteY3" fmla="*/ 5018389 h 5018389"/>
              <a:gd name="connsiteX4" fmla="*/ 0 w 4762500"/>
              <a:gd name="connsiteY4" fmla="*/ 0 h 5018389"/>
              <a:gd name="connsiteX0" fmla="*/ 0 w 4762500"/>
              <a:gd name="connsiteY0" fmla="*/ 0 h 5042229"/>
              <a:gd name="connsiteX1" fmla="*/ 4762500 w 4762500"/>
              <a:gd name="connsiteY1" fmla="*/ 11920 h 5042229"/>
              <a:gd name="connsiteX2" fmla="*/ 4749800 w 4762500"/>
              <a:gd name="connsiteY2" fmla="*/ 3427658 h 5042229"/>
              <a:gd name="connsiteX3" fmla="*/ 214859 w 4762500"/>
              <a:gd name="connsiteY3" fmla="*/ 5042229 h 5042229"/>
              <a:gd name="connsiteX4" fmla="*/ 0 w 4762500"/>
              <a:gd name="connsiteY4" fmla="*/ 0 h 5042229"/>
              <a:gd name="connsiteX0" fmla="*/ 0 w 4781482"/>
              <a:gd name="connsiteY0" fmla="*/ 0 h 5042229"/>
              <a:gd name="connsiteX1" fmla="*/ 4762500 w 4781482"/>
              <a:gd name="connsiteY1" fmla="*/ 11920 h 5042229"/>
              <a:gd name="connsiteX2" fmla="*/ 4781030 w 4781482"/>
              <a:gd name="connsiteY2" fmla="*/ 3308456 h 5042229"/>
              <a:gd name="connsiteX3" fmla="*/ 214859 w 4781482"/>
              <a:gd name="connsiteY3" fmla="*/ 5042229 h 5042229"/>
              <a:gd name="connsiteX4" fmla="*/ 0 w 4781482"/>
              <a:gd name="connsiteY4" fmla="*/ 0 h 5042229"/>
              <a:gd name="connsiteX0" fmla="*/ 0 w 4781482"/>
              <a:gd name="connsiteY0" fmla="*/ 0 h 5042229"/>
              <a:gd name="connsiteX1" fmla="*/ 4762500 w 4781482"/>
              <a:gd name="connsiteY1" fmla="*/ 11920 h 5042229"/>
              <a:gd name="connsiteX2" fmla="*/ 4781030 w 4781482"/>
              <a:gd name="connsiteY2" fmla="*/ 3415738 h 5042229"/>
              <a:gd name="connsiteX3" fmla="*/ 214859 w 4781482"/>
              <a:gd name="connsiteY3" fmla="*/ 5042229 h 5042229"/>
              <a:gd name="connsiteX4" fmla="*/ 0 w 4781482"/>
              <a:gd name="connsiteY4" fmla="*/ 0 h 5042229"/>
              <a:gd name="connsiteX0" fmla="*/ 0 w 4781482"/>
              <a:gd name="connsiteY0" fmla="*/ 0 h 5030309"/>
              <a:gd name="connsiteX1" fmla="*/ 4762500 w 4781482"/>
              <a:gd name="connsiteY1" fmla="*/ 11920 h 5030309"/>
              <a:gd name="connsiteX2" fmla="*/ 4781030 w 4781482"/>
              <a:gd name="connsiteY2" fmla="*/ 3415738 h 5030309"/>
              <a:gd name="connsiteX3" fmla="*/ 168015 w 4781482"/>
              <a:gd name="connsiteY3" fmla="*/ 5030309 h 5030309"/>
              <a:gd name="connsiteX4" fmla="*/ 0 w 4781482"/>
              <a:gd name="connsiteY4" fmla="*/ 0 h 5030309"/>
              <a:gd name="connsiteX0" fmla="*/ 0 w 4781482"/>
              <a:gd name="connsiteY0" fmla="*/ 0 h 5066069"/>
              <a:gd name="connsiteX1" fmla="*/ 4762500 w 4781482"/>
              <a:gd name="connsiteY1" fmla="*/ 11920 h 5066069"/>
              <a:gd name="connsiteX2" fmla="*/ 4781030 w 4781482"/>
              <a:gd name="connsiteY2" fmla="*/ 3415738 h 5066069"/>
              <a:gd name="connsiteX3" fmla="*/ 121170 w 4781482"/>
              <a:gd name="connsiteY3" fmla="*/ 5066069 h 5066069"/>
              <a:gd name="connsiteX4" fmla="*/ 0 w 4781482"/>
              <a:gd name="connsiteY4" fmla="*/ 0 h 5066069"/>
              <a:gd name="connsiteX0" fmla="*/ 0 w 4781482"/>
              <a:gd name="connsiteY0" fmla="*/ 0 h 5089909"/>
              <a:gd name="connsiteX1" fmla="*/ 4762500 w 4781482"/>
              <a:gd name="connsiteY1" fmla="*/ 11920 h 5089909"/>
              <a:gd name="connsiteX2" fmla="*/ 4781030 w 4781482"/>
              <a:gd name="connsiteY2" fmla="*/ 3415738 h 5089909"/>
              <a:gd name="connsiteX3" fmla="*/ 89941 w 4781482"/>
              <a:gd name="connsiteY3" fmla="*/ 5089909 h 5089909"/>
              <a:gd name="connsiteX4" fmla="*/ 0 w 4781482"/>
              <a:gd name="connsiteY4" fmla="*/ 0 h 5089909"/>
              <a:gd name="connsiteX0" fmla="*/ 374754 w 5156236"/>
              <a:gd name="connsiteY0" fmla="*/ 0 h 5089909"/>
              <a:gd name="connsiteX1" fmla="*/ 5137254 w 5156236"/>
              <a:gd name="connsiteY1" fmla="*/ 11920 h 5089909"/>
              <a:gd name="connsiteX2" fmla="*/ 5155784 w 5156236"/>
              <a:gd name="connsiteY2" fmla="*/ 3415738 h 5089909"/>
              <a:gd name="connsiteX3" fmla="*/ 464695 w 5156236"/>
              <a:gd name="connsiteY3" fmla="*/ 5089909 h 5089909"/>
              <a:gd name="connsiteX4" fmla="*/ 0 w 5156236"/>
              <a:gd name="connsiteY4" fmla="*/ 2825078 h 5089909"/>
              <a:gd name="connsiteX5" fmla="*/ 374754 w 5156236"/>
              <a:gd name="connsiteY5" fmla="*/ 0 h 5089909"/>
              <a:gd name="connsiteX0" fmla="*/ 0 w 4781482"/>
              <a:gd name="connsiteY0" fmla="*/ 0 h 5089909"/>
              <a:gd name="connsiteX1" fmla="*/ 4762500 w 4781482"/>
              <a:gd name="connsiteY1" fmla="*/ 11920 h 5089909"/>
              <a:gd name="connsiteX2" fmla="*/ 4781030 w 4781482"/>
              <a:gd name="connsiteY2" fmla="*/ 3415738 h 5089909"/>
              <a:gd name="connsiteX3" fmla="*/ 89941 w 4781482"/>
              <a:gd name="connsiteY3" fmla="*/ 5089909 h 5089909"/>
              <a:gd name="connsiteX4" fmla="*/ 156148 w 4781482"/>
              <a:gd name="connsiteY4" fmla="*/ 2825078 h 5089909"/>
              <a:gd name="connsiteX5" fmla="*/ 0 w 4781482"/>
              <a:gd name="connsiteY5" fmla="*/ 0 h 5089909"/>
              <a:gd name="connsiteX0" fmla="*/ 0 w 4781482"/>
              <a:gd name="connsiteY0" fmla="*/ 0 h 5089909"/>
              <a:gd name="connsiteX1" fmla="*/ 4762500 w 4781482"/>
              <a:gd name="connsiteY1" fmla="*/ 11920 h 5089909"/>
              <a:gd name="connsiteX2" fmla="*/ 4781030 w 4781482"/>
              <a:gd name="connsiteY2" fmla="*/ 3415738 h 5089909"/>
              <a:gd name="connsiteX3" fmla="*/ 89941 w 4781482"/>
              <a:gd name="connsiteY3" fmla="*/ 5089909 h 5089909"/>
              <a:gd name="connsiteX4" fmla="*/ 31230 w 4781482"/>
              <a:gd name="connsiteY4" fmla="*/ 2825078 h 5089909"/>
              <a:gd name="connsiteX5" fmla="*/ 0 w 4781482"/>
              <a:gd name="connsiteY5" fmla="*/ 0 h 508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1482" h="5089909">
                <a:moveTo>
                  <a:pt x="0" y="0"/>
                </a:moveTo>
                <a:lnTo>
                  <a:pt x="4762500" y="11920"/>
                </a:lnTo>
                <a:cubicBezTo>
                  <a:pt x="4758267" y="1150499"/>
                  <a:pt x="4785263" y="2277159"/>
                  <a:pt x="4781030" y="3415738"/>
                </a:cubicBezTo>
                <a:lnTo>
                  <a:pt x="89941" y="5089909"/>
                </a:lnTo>
                <a:cubicBezTo>
                  <a:pt x="70371" y="4327019"/>
                  <a:pt x="50800" y="3587968"/>
                  <a:pt x="31230" y="2825078"/>
                </a:cubicBez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980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rn Notebook Paper Png - Folha De Papel Rasgado Png PNG Image |  Transparent PNG Free Download on SeekPNG">
            <a:extLst>
              <a:ext uri="{FF2B5EF4-FFF2-40B4-BE49-F238E27FC236}">
                <a16:creationId xmlns:a16="http://schemas.microsoft.com/office/drawing/2014/main" id="{141574E7-B4AA-C450-2913-92E2D53BE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4878" y1="37363" x2="14878" y2="37363"/>
                        <a14:backgroundMark x1="14512" y1="46978" x2="14512" y2="46978"/>
                        <a14:backgroundMark x1="13780" y1="57005" x2="13780" y2="57005"/>
                        <a14:backgroundMark x1="14512" y1="67445" x2="14512" y2="67445"/>
                        <a14:backgroundMark x1="14512" y1="78159" x2="14512" y2="781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2587" y="790024"/>
            <a:ext cx="6895077" cy="61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Mi kell hozzá?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769023"/>
            <a:ext cx="4636105" cy="4058751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DAW szoftver/integrált egység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Hangkártya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Hangszer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Mikrofon ( ha nincs hangszedő)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hu-HU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Audio</a:t>
            </a:r>
            <a:r>
              <a:rPr lang="hu-HU" b="1" dirty="0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kábelek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Fejhallgató, hangszóró, stúdiómonitor</a:t>
            </a:r>
          </a:p>
        </p:txBody>
      </p:sp>
      <p:pic>
        <p:nvPicPr>
          <p:cNvPr id="2056" name="Picture 8" descr="20 Studio Setup Tips - Part Two">
            <a:extLst>
              <a:ext uri="{FF2B5EF4-FFF2-40B4-BE49-F238E27FC236}">
                <a16:creationId xmlns:a16="http://schemas.microsoft.com/office/drawing/2014/main" id="{DB5E2172-FB06-EA01-9AA3-88E483BBE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4034"/>
            <a:ext cx="5339324" cy="370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62A5F4E3-6579-A3A2-CAB1-4E62AAE82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52" y="4165600"/>
            <a:ext cx="1242038" cy="12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67518699-2CAE-C797-0B3D-DAE856DE8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3827">
            <a:off x="10692927" y="992826"/>
            <a:ext cx="1242038" cy="12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4384773E-B9D6-7BA1-8F65-D4612760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84763">
            <a:off x="4881502" y="5047067"/>
            <a:ext cx="1242038" cy="12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0E301E45-EF06-AAFA-D78A-C6C03A80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12003" y="1458519"/>
            <a:ext cx="1948341" cy="199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Miért előnyös használata?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Külön szerkeszthetőség:</a:t>
            </a:r>
            <a:br>
              <a:rPr lang="hu-HU" dirty="0"/>
            </a:br>
            <a:r>
              <a:rPr lang="hu-HU" dirty="0"/>
              <a:t>						-szólamok</a:t>
            </a:r>
          </a:p>
          <a:p>
            <a:pPr marL="36900" indent="0">
              <a:buNone/>
            </a:pPr>
            <a:r>
              <a:rPr lang="hu-HU" dirty="0"/>
              <a:t>										  hangsávok</a:t>
            </a:r>
            <a:br>
              <a:rPr lang="hu-HU" dirty="0"/>
            </a:br>
            <a:r>
              <a:rPr lang="hu-HU" dirty="0"/>
              <a:t>						-hangszerek</a:t>
            </a:r>
          </a:p>
          <a:p>
            <a:pPr marL="36900" indent="0">
              <a:buNone/>
            </a:pPr>
            <a:br>
              <a:rPr lang="hu-HU" dirty="0"/>
            </a:br>
            <a:endParaRPr lang="hu-HU" dirty="0"/>
          </a:p>
        </p:txBody>
      </p:sp>
      <p:sp>
        <p:nvSpPr>
          <p:cNvPr id="5" name="Jobb oldali kapcsos zárójel 4">
            <a:extLst>
              <a:ext uri="{FF2B5EF4-FFF2-40B4-BE49-F238E27FC236}">
                <a16:creationId xmlns:a16="http://schemas.microsoft.com/office/drawing/2014/main" id="{11CB1380-3795-F2AC-4466-54E1715450AF}"/>
              </a:ext>
            </a:extLst>
          </p:cNvPr>
          <p:cNvSpPr/>
          <p:nvPr/>
        </p:nvSpPr>
        <p:spPr>
          <a:xfrm>
            <a:off x="5194300" y="2247900"/>
            <a:ext cx="330200" cy="863599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942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Elődei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92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Képforrások: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https://in.pinterest.com/pin/607915649691778141/</a:t>
            </a:r>
            <a:endParaRPr lang="hu-HU" dirty="0"/>
          </a:p>
          <a:p>
            <a:r>
              <a:rPr lang="hu-HU" dirty="0"/>
              <a:t>https://online.berklee.edu/takenote/wp-content/uploads/2022/02/Take-Note-DAW-image.jpg</a:t>
            </a:r>
          </a:p>
          <a:p>
            <a:r>
              <a:rPr lang="hu-HU" dirty="0">
                <a:hlinkClick r:id="rId3"/>
              </a:rPr>
              <a:t>https://www.freepik.com/free-vector/ripped-paper-note_4561983.htm</a:t>
            </a:r>
            <a:endParaRPr lang="hu-HU" dirty="0"/>
          </a:p>
          <a:p>
            <a:r>
              <a:rPr lang="hu-HU" dirty="0">
                <a:hlinkClick r:id="rId4"/>
              </a:rPr>
              <a:t>https://st.hzcdn.com/simgs/0cf142150825f739_4-5579/home-design.jpg</a:t>
            </a:r>
            <a:endParaRPr lang="hu-HU" dirty="0"/>
          </a:p>
          <a:p>
            <a:r>
              <a:rPr lang="hu-HU" dirty="0"/>
              <a:t>https://jguitar.com/images/chordshape/Bsharp-Major-Bsharp-x%2C3%2C2%2C0%2C1%2C3.png</a:t>
            </a:r>
          </a:p>
        </p:txBody>
      </p:sp>
    </p:spTree>
    <p:extLst>
      <p:ext uri="{BB962C8B-B14F-4D97-AF65-F5344CB8AC3E}">
        <p14:creationId xmlns:p14="http://schemas.microsoft.com/office/powerpoint/2010/main" val="419603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Tartalmi 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https://integraudio.com/how-to-develop-daw/</a:t>
            </a:r>
          </a:p>
        </p:txBody>
      </p:sp>
    </p:spTree>
    <p:extLst>
      <p:ext uri="{BB962C8B-B14F-4D97-AF65-F5344CB8AC3E}">
        <p14:creationId xmlns:p14="http://schemas.microsoft.com/office/powerpoint/2010/main" val="1048620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145</TotalTime>
  <Words>204</Words>
  <Application>Microsoft Office PowerPoint</Application>
  <PresentationFormat>Szélesvásznú</PresentationFormat>
  <Paragraphs>29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Calisto MT</vt:lpstr>
      <vt:lpstr>Wingdings 2</vt:lpstr>
      <vt:lpstr>Pala</vt:lpstr>
      <vt:lpstr>DAW /Digital Audio Workspace/</vt:lpstr>
      <vt:lpstr>Mi az a DAW?</vt:lpstr>
      <vt:lpstr>Mi kell hozzá?</vt:lpstr>
      <vt:lpstr>Miért előnyös használata?</vt:lpstr>
      <vt:lpstr>Elődei</vt:lpstr>
      <vt:lpstr>Működése</vt:lpstr>
      <vt:lpstr>Képforrások:</vt:lpstr>
      <vt:lpstr>Tartalmi 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DAW</dc:title>
  <dc:creator>Tátrai Dominik Oszkár</dc:creator>
  <cp:lastModifiedBy>Dominik Tátrai</cp:lastModifiedBy>
  <cp:revision>17</cp:revision>
  <dcterms:created xsi:type="dcterms:W3CDTF">2022-09-08T09:34:45Z</dcterms:created>
  <dcterms:modified xsi:type="dcterms:W3CDTF">2022-09-14T20:58:10Z</dcterms:modified>
</cp:coreProperties>
</file>