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0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4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02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00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50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77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07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10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8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7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31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2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5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8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7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B75100-EDBA-48EA-928A-085546B307CA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36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ripped-paper-note_4561983.htm" TargetMode="External"/><Relationship Id="rId2" Type="http://schemas.openxmlformats.org/officeDocument/2006/relationships/hyperlink" Target="https://in.pinterest.com/pin/60791564969177814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.hzcdn.com/simgs/0cf142150825f739_4-5579/home-design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5983" y="2117660"/>
            <a:ext cx="9440034" cy="1828801"/>
          </a:xfrm>
        </p:spPr>
        <p:txBody>
          <a:bodyPr/>
          <a:lstStyle/>
          <a:p>
            <a:r>
              <a:rPr lang="hu-HU" dirty="0" smtClean="0"/>
              <a:t>DAW</a:t>
            </a:r>
            <a:br>
              <a:rPr lang="hu-HU" dirty="0" smtClean="0"/>
            </a:br>
            <a:r>
              <a:rPr lang="hu-HU" dirty="0" smtClean="0"/>
              <a:t>/Digital </a:t>
            </a:r>
            <a:r>
              <a:rPr lang="hu-HU" dirty="0" err="1"/>
              <a:t>A</a:t>
            </a:r>
            <a:r>
              <a:rPr lang="hu-HU" dirty="0" err="1" smtClean="0"/>
              <a:t>udio</a:t>
            </a:r>
            <a:r>
              <a:rPr lang="hu-HU" dirty="0" smtClean="0"/>
              <a:t> </a:t>
            </a:r>
            <a:r>
              <a:rPr lang="hu-HU" dirty="0" err="1"/>
              <a:t>W</a:t>
            </a:r>
            <a:r>
              <a:rPr lang="hu-HU" dirty="0" err="1" smtClean="0"/>
              <a:t>orkspace</a:t>
            </a:r>
            <a:r>
              <a:rPr lang="hu-HU" dirty="0" smtClean="0"/>
              <a:t>/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413250" y="4800600"/>
            <a:ext cx="3365500" cy="533400"/>
          </a:xfrm>
        </p:spPr>
        <p:txBody>
          <a:bodyPr/>
          <a:lstStyle/>
          <a:p>
            <a:r>
              <a:rPr lang="hu-HU" dirty="0" smtClean="0"/>
              <a:t>Készítette: Tátrai Dominik</a:t>
            </a:r>
            <a:endParaRPr lang="hu-HU" dirty="0"/>
          </a:p>
        </p:txBody>
      </p:sp>
      <p:sp>
        <p:nvSpPr>
          <p:cNvPr id="8" name="Egy sarkán levágott téglalap 7"/>
          <p:cNvSpPr/>
          <p:nvPr/>
        </p:nvSpPr>
        <p:spPr>
          <a:xfrm flipV="1">
            <a:off x="0" y="0"/>
            <a:ext cx="3505200" cy="1638300"/>
          </a:xfrm>
          <a:prstGeom prst="snip1Rect">
            <a:avLst>
              <a:gd name="adj" fmla="val 50000"/>
            </a:avLst>
          </a:prstGeom>
          <a:blipFill dpi="0" rotWithShape="1">
            <a:blip r:embed="rId2">
              <a:alphaModFix amt="6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gy sarkán levágott téglalap 3"/>
          <p:cNvSpPr/>
          <p:nvPr/>
        </p:nvSpPr>
        <p:spPr>
          <a:xfrm flipH="1">
            <a:off x="8775700" y="5054600"/>
            <a:ext cx="3416300" cy="1803400"/>
          </a:xfrm>
          <a:prstGeom prst="snip1Rect">
            <a:avLst>
              <a:gd name="adj" fmla="val 500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Ripped paper note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36" b="94724" l="4633" r="964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42" y="-10970"/>
            <a:ext cx="4277358" cy="28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sic Notes Decal, 20x24&quot; - Contemporary - Wall Decals - by Design With  Vinyl | Houzz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63424" y1="54844" x2="60117" y2="52500"/>
                        <a14:foregroundMark x1="76265" y1="49219" x2="83268" y2="45313"/>
                        <a14:foregroundMark x1="91051" y1="20313" x2="92996" y2="20156"/>
                        <a14:backgroundMark x1="57977" y1="38594" x2="58755" y2="37969"/>
                        <a14:backgroundMark x1="60895" y1="40313" x2="60895" y2="40313"/>
                        <a14:backgroundMark x1="61673" y1="5781" x2="61673" y2="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00" y="745943"/>
            <a:ext cx="1167796" cy="14540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# Cho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09" y="483820"/>
            <a:ext cx="1633840" cy="163384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Mi az a DAW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u-HU" dirty="0" smtClean="0"/>
              <a:t>(Digitális </a:t>
            </a:r>
            <a:r>
              <a:rPr lang="hu-HU" dirty="0" err="1" smtClean="0"/>
              <a:t>audió</a:t>
            </a:r>
            <a:r>
              <a:rPr lang="hu-HU" dirty="0" smtClean="0"/>
              <a:t> munkaállomás)</a:t>
            </a:r>
          </a:p>
          <a:p>
            <a:r>
              <a:rPr lang="hu-HU" dirty="0" smtClean="0"/>
              <a:t>Elektronikus eszköz/ szoftver:</a:t>
            </a:r>
            <a:br>
              <a:rPr lang="hu-HU" dirty="0" smtClean="0"/>
            </a:br>
            <a:r>
              <a:rPr lang="hu-HU" dirty="0" smtClean="0"/>
              <a:t>-hangfájlok rögzítésére, szerkesztésére szolgál</a:t>
            </a:r>
          </a:p>
          <a:p>
            <a:r>
              <a:rPr lang="hu-HU" dirty="0" smtClean="0"/>
              <a:t>Széles választék:</a:t>
            </a:r>
            <a:br>
              <a:rPr lang="hu-HU" dirty="0" smtClean="0"/>
            </a:br>
            <a:r>
              <a:rPr lang="hu-HU" dirty="0" smtClean="0"/>
              <a:t>Laptopon használt szoftvertől…		„integrált egyéni egység”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5003800" y="3416300"/>
            <a:ext cx="35560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kell hozzá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Felj</a:t>
            </a:r>
            <a:r>
              <a:rPr lang="hu-HU" dirty="0" smtClean="0">
                <a:sym typeface="Wingdings" panose="05000000000000000000" pitchFamily="2" charset="2"/>
              </a:rPr>
              <a:t>: (előnye, előrelépés, </a:t>
            </a:r>
            <a:r>
              <a:rPr lang="hu-HU" dirty="0" err="1" smtClean="0">
                <a:sym typeface="Wingdings" panose="05000000000000000000" pitchFamily="2" charset="2"/>
              </a:rPr>
              <a:t>stb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4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Elődei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9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Képforrások: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https://in.pinterest.com/pin/607915649691778141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/>
              <a:t>https://</a:t>
            </a:r>
            <a:r>
              <a:rPr lang="hu-HU" dirty="0" smtClean="0"/>
              <a:t>online.berklee.edu/takenote/wp-content/uploads/2022/02/Take-Note-DAW-image.jpg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www.freepik.com/free-vector/ripped-paper-note_4561983.htm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st.hzcdn.com/simgs/0cf142150825f739_4-5579/home-design.jpg</a:t>
            </a:r>
            <a:endParaRPr lang="hu-HU" dirty="0" smtClean="0"/>
          </a:p>
          <a:p>
            <a:r>
              <a:rPr lang="hu-HU" dirty="0"/>
              <a:t>https://jguitar.com/images/chordshape/Bsharp-Major-Bsharp-x%2C3%2C2%2C0%2C1%2C3.png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60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Tartalmi 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https://integraudio.com/how-to-develop-daw/</a:t>
            </a:r>
          </a:p>
        </p:txBody>
      </p:sp>
    </p:spTree>
    <p:extLst>
      <p:ext uri="{BB962C8B-B14F-4D97-AF65-F5344CB8AC3E}">
        <p14:creationId xmlns:p14="http://schemas.microsoft.com/office/powerpoint/2010/main" val="1048620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68</TotalTime>
  <Words>85</Words>
  <Application>Microsoft Office PowerPoint</Application>
  <PresentationFormat>Szélesvásznú</PresentationFormat>
  <Paragraphs>18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Calisto MT</vt:lpstr>
      <vt:lpstr>Trebuchet MS</vt:lpstr>
      <vt:lpstr>Wingdings</vt:lpstr>
      <vt:lpstr>Wingdings 2</vt:lpstr>
      <vt:lpstr>Pala</vt:lpstr>
      <vt:lpstr>DAW /Digital Audio Workspace/</vt:lpstr>
      <vt:lpstr>Mi az a DAW</vt:lpstr>
      <vt:lpstr>Mi kell hozzá</vt:lpstr>
      <vt:lpstr>Felj: (előnye, előrelépés, stb)</vt:lpstr>
      <vt:lpstr>Elődei</vt:lpstr>
      <vt:lpstr>Működése</vt:lpstr>
      <vt:lpstr>Képforrások:</vt:lpstr>
      <vt:lpstr>Tartalmi 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</dc:title>
  <dc:creator>Tátrai Dominik Oszkár</dc:creator>
  <cp:lastModifiedBy>Tátrai Dominik Oszkár</cp:lastModifiedBy>
  <cp:revision>17</cp:revision>
  <dcterms:created xsi:type="dcterms:W3CDTF">2022-09-08T09:34:45Z</dcterms:created>
  <dcterms:modified xsi:type="dcterms:W3CDTF">2022-09-13T08:33:03Z</dcterms:modified>
</cp:coreProperties>
</file>