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799-EF01-60C7-0D15-F5B1C07E4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8CB5F-6B32-2233-E1BD-76E163E67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D2C3-CF4E-DB27-565F-ABA0F3E9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AE53-1225-239E-3DEA-F0CB87A3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94F2-C5F5-9BF7-EE87-086510E5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23E2-7E42-2EAC-C1E0-97667FE0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480ED-6D09-31C8-2EFB-002E11A9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914E-B4A2-A54D-C744-EF0F32D4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8A61-FD71-84C3-6537-F7CD7546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859B-57AE-C973-74CF-45BC2F91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AB240-371C-5779-71C4-A5631072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FBD40-7295-07D0-5628-50891A22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C434-83F4-DEF1-A6CF-E99837FE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5FB9-2D9F-7F4C-4BBC-35D45A4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18BD-548D-D5E9-A418-A2F4A8CD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C61-9656-77DE-E77A-DD111F95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9D78-AB22-7230-A6A1-E4C79A42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D99A-61CB-F521-D498-B909EAD3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F648-0BA8-17FB-8A6E-70F51B51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050C-29A7-57FD-5D6A-B6AE2C03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02C3-AA39-C11E-92ED-2DFA29D5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DAB0-FEAF-3E23-E4B8-E52F0515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3DF4-69C7-D5F0-4BB4-B3AB40A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CDA3-3DFF-2846-65D6-E8B82D21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06A8-FED3-B044-FE7B-B8560B59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690-F32C-E16A-1AB2-8BE8355A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8D39-1AF0-8C6E-E984-A832F7F3C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3B774-A8F6-135C-9784-3FAED2C2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D488-81F6-EB59-0D23-F328E66D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49FE-3968-F6C7-EA4B-10F0376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66D66-6735-D613-E74F-85DEC012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5F3-62BC-FFAE-C80C-425E6E27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CD4-32C5-505F-D024-F310FDB8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D7DEB-4944-D7A8-7BDA-0CB610E4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9B849-DC8E-060A-0DF1-0B6735DD2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06BF1-8F4D-1DB7-3081-50E5D207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10D19-F903-DA2B-45B9-17DB10E2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9711-0A80-9512-43D1-EF501F04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C7663-CD9F-8A3C-5DF4-A181ADD1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87CC-3E77-CF32-ACCA-0B824EC2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55CDD-27D1-4DF2-4F4F-B7682AF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B2D8C-D369-11B0-2BE3-F42D7D3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34647-EA00-84EF-AD5F-98275786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24D6-FD13-3691-AED5-326F66D1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CCB48-64DE-7057-AB6C-42DF09E6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A1A9-5D3B-67C1-5D60-41827365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FF0B-8918-DF28-02AC-80FDD962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8F8D-F588-F4EA-3284-34DDD23E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E1CE6-0F7F-67A1-EFE2-B31A19F6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858C1-FF19-FCC3-3FB7-0B1A0DD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62A9-8CE8-F0C1-B85F-15C2933E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5BB7-24DF-6953-53D5-BBA6951D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3AC-1D1A-2641-FDF1-D65A98C5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98D2E-6CC9-0B2A-1DF6-EF8DF0EB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C7DD-76EA-541A-99E6-7ED039A6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9351-B661-2DE0-CD93-A9F661F4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34867-A054-10A2-5B54-AB69D51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B1AB8-7570-95BC-F021-22E23CE0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6F67-1F81-AD3E-D27A-96B211F6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9DFD-1BE2-8F60-7ABC-D92DB192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A2EE-E02F-954D-59EA-6B8BF84C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4B6D-511D-4D91-8AC4-FEA2FD05FBB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8C97-3F18-E9AD-4B10-7B98EFE7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5DF3-A4C8-8C53-F4E5-C75A66C5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7AC-149D-414C-BE5F-1AF0A32D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739-4C7A-437B-5241-F5E33B7C4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SEND AND RECEIVE USING CAN PROTOCOL</a:t>
            </a:r>
          </a:p>
        </p:txBody>
      </p:sp>
    </p:spTree>
    <p:extLst>
      <p:ext uri="{BB962C8B-B14F-4D97-AF65-F5344CB8AC3E}">
        <p14:creationId xmlns:p14="http://schemas.microsoft.com/office/powerpoint/2010/main" val="17782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FD9E-FF50-4803-A2DD-28D5FA7F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Introduce</a:t>
            </a:r>
          </a:p>
          <a:p>
            <a:r>
              <a:rPr lang="en-US"/>
              <a:t>2. Hardware Requirement</a:t>
            </a:r>
          </a:p>
          <a:p>
            <a:r>
              <a:rPr lang="en-US"/>
              <a:t>3. Wiring The Circuit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59D4A4-B776-6386-CA77-52CFDE2D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9684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C05-3F55-DE54-9E56-7308731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4D1-1D82-7815-A896-26C55079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Controller Area Network (CAN or CAN Bus) is a serial, high-speed, half-duplex, two-wire network technology, so CAN has good interference tolerance.</a:t>
            </a:r>
          </a:p>
        </p:txBody>
      </p:sp>
      <p:pic>
        <p:nvPicPr>
          <p:cNvPr id="1026" name="Picture 2" descr="Overview of the CAN Bus Protocol - Embedded - Electronic Component and  Engineering Solution Forum - TechForum │ Digi-Key">
            <a:extLst>
              <a:ext uri="{FF2B5EF4-FFF2-40B4-BE49-F238E27FC236}">
                <a16:creationId xmlns:a16="http://schemas.microsoft.com/office/drawing/2014/main" id="{E6130718-D582-00BE-AE3A-38C6252C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46" y="3169489"/>
            <a:ext cx="4679308" cy="32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C05-3F55-DE54-9E56-7308731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4D1-1D82-7815-A896-26C55079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Controller Area Network (CAN) protocol allows communication between nodes on a common data bus. Each node in the CAN network can send and receive data on this bus.</a:t>
            </a:r>
          </a:p>
        </p:txBody>
      </p:sp>
      <p:pic>
        <p:nvPicPr>
          <p:cNvPr id="2050" name="Picture 2" descr="CAN Background - Total Phase">
            <a:extLst>
              <a:ext uri="{FF2B5EF4-FFF2-40B4-BE49-F238E27FC236}">
                <a16:creationId xmlns:a16="http://schemas.microsoft.com/office/drawing/2014/main" id="{F4C4293C-A6B9-F2CD-DB34-0BAC76E2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98" y="3587611"/>
            <a:ext cx="6081003" cy="27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C05-3F55-DE54-9E56-7308731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4D1-1D82-7815-A896-26C55079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1: 2 x Can Transceiver</a:t>
            </a:r>
          </a:p>
          <a:p>
            <a:pPr marL="0" indent="0">
              <a:buNone/>
            </a:pPr>
            <a:r>
              <a:rPr lang="en-US"/>
              <a:t>2: 2 x Board STM32f407</a:t>
            </a:r>
          </a:p>
          <a:p>
            <a:pPr marL="0" indent="0">
              <a:buNone/>
            </a:pPr>
            <a:r>
              <a:rPr lang="en-US"/>
              <a:t>3: 1 x Module DHT11</a:t>
            </a:r>
          </a:p>
          <a:p>
            <a:pPr marL="0" indent="0">
              <a:buNone/>
            </a:pPr>
            <a:r>
              <a:rPr lang="en-US"/>
              <a:t>4: 1 x Usb - Uart</a:t>
            </a:r>
          </a:p>
        </p:txBody>
      </p:sp>
    </p:spTree>
    <p:extLst>
      <p:ext uri="{BB962C8B-B14F-4D97-AF65-F5344CB8AC3E}">
        <p14:creationId xmlns:p14="http://schemas.microsoft.com/office/powerpoint/2010/main" val="275506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Kit STM32F407 Discovery, STM32F407VGT6 Điện Tử 360(E360)">
            <a:extLst>
              <a:ext uri="{FF2B5EF4-FFF2-40B4-BE49-F238E27FC236}">
                <a16:creationId xmlns:a16="http://schemas.microsoft.com/office/drawing/2014/main" id="{ED599484-89F2-001C-6FBC-DC44D941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90" y="1690688"/>
            <a:ext cx="4096251" cy="245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SN65HVD230 CAN Board Online at Best Price in India | Robu.in">
            <a:extLst>
              <a:ext uri="{FF2B5EF4-FFF2-40B4-BE49-F238E27FC236}">
                <a16:creationId xmlns:a16="http://schemas.microsoft.com/office/drawing/2014/main" id="{04838EFF-9AB2-502D-795F-9B67BC0A8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10744" r="23537" b="13993"/>
          <a:stretch/>
        </p:blipFill>
        <p:spPr bwMode="auto">
          <a:xfrm>
            <a:off x="691569" y="1690688"/>
            <a:ext cx="1653702" cy="21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3EC05-3F55-DE54-9E56-7308731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Hardware</a:t>
            </a:r>
            <a:r>
              <a:rPr lang="en-US"/>
              <a:t> </a:t>
            </a:r>
            <a:r>
              <a:rPr lang="en-US" b="1"/>
              <a:t>Requirement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46DE-A680-09BE-A08F-0D52648ED9B0}"/>
              </a:ext>
            </a:extLst>
          </p:cNvPr>
          <p:cNvSpPr txBox="1"/>
          <p:nvPr/>
        </p:nvSpPr>
        <p:spPr>
          <a:xfrm>
            <a:off x="433163" y="3776348"/>
            <a:ext cx="193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1: Can Transceiver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2D656-B030-96CC-6B16-3718C618584A}"/>
              </a:ext>
            </a:extLst>
          </p:cNvPr>
          <p:cNvSpPr txBox="1"/>
          <p:nvPr/>
        </p:nvSpPr>
        <p:spPr>
          <a:xfrm>
            <a:off x="3898685" y="4223798"/>
            <a:ext cx="231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2: Board STM32f407</a:t>
            </a:r>
          </a:p>
        </p:txBody>
      </p:sp>
      <p:pic>
        <p:nvPicPr>
          <p:cNvPr id="3084" name="Picture 12" descr="Module Cảm Biến Độ Ẩm, Nhiệt Độ DHT11 - Nshop">
            <a:extLst>
              <a:ext uri="{FF2B5EF4-FFF2-40B4-BE49-F238E27FC236}">
                <a16:creationId xmlns:a16="http://schemas.microsoft.com/office/drawing/2014/main" id="{360A9DCB-46C0-7735-7F1E-EBA8D80A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345" y="1286267"/>
            <a:ext cx="2595559" cy="25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4B62C-6771-479B-0AAB-7E447A5F5437}"/>
              </a:ext>
            </a:extLst>
          </p:cNvPr>
          <p:cNvSpPr txBox="1"/>
          <p:nvPr/>
        </p:nvSpPr>
        <p:spPr>
          <a:xfrm>
            <a:off x="8874057" y="3697160"/>
            <a:ext cx="2653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3: Module DHT11</a:t>
            </a:r>
          </a:p>
        </p:txBody>
      </p:sp>
      <p:pic>
        <p:nvPicPr>
          <p:cNvPr id="3086" name="Picture 14" descr="FT232 USB UART Board (Type A) | Điện tử ProE">
            <a:extLst>
              <a:ext uri="{FF2B5EF4-FFF2-40B4-BE49-F238E27FC236}">
                <a16:creationId xmlns:a16="http://schemas.microsoft.com/office/drawing/2014/main" id="{7C85684A-2CBB-1E08-F487-D9718994A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8977" r="10399" b="23460"/>
          <a:stretch/>
        </p:blipFill>
        <p:spPr bwMode="auto">
          <a:xfrm>
            <a:off x="205902" y="5167312"/>
            <a:ext cx="2976664" cy="16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E19430-DCDE-EF50-1237-19CE2DFE57F7}"/>
              </a:ext>
            </a:extLst>
          </p:cNvPr>
          <p:cNvSpPr txBox="1"/>
          <p:nvPr/>
        </p:nvSpPr>
        <p:spPr>
          <a:xfrm>
            <a:off x="3201968" y="6137956"/>
            <a:ext cx="171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4: Usb - Uart</a:t>
            </a:r>
          </a:p>
        </p:txBody>
      </p:sp>
    </p:spTree>
    <p:extLst>
      <p:ext uri="{BB962C8B-B14F-4D97-AF65-F5344CB8AC3E}">
        <p14:creationId xmlns:p14="http://schemas.microsoft.com/office/powerpoint/2010/main" val="121101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C05-3F55-DE54-9E56-7308731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Wiring The Circuit </a:t>
            </a:r>
          </a:p>
        </p:txBody>
      </p:sp>
      <p:pic>
        <p:nvPicPr>
          <p:cNvPr id="3" name="Picture 10" descr="Kit STM32F407 Discovery, STM32F407VGT6 Điện Tử 360(E360)">
            <a:extLst>
              <a:ext uri="{FF2B5EF4-FFF2-40B4-BE49-F238E27FC236}">
                <a16:creationId xmlns:a16="http://schemas.microsoft.com/office/drawing/2014/main" id="{FB758A35-FDE2-4BEB-B524-A1D471BA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3" y="4238900"/>
            <a:ext cx="4096251" cy="245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it STM32F407 Discovery, STM32F407VGT6 Điện Tử 360(E360)">
            <a:extLst>
              <a:ext uri="{FF2B5EF4-FFF2-40B4-BE49-F238E27FC236}">
                <a16:creationId xmlns:a16="http://schemas.microsoft.com/office/drawing/2014/main" id="{1523AF20-F9F3-3C8F-7A30-62B6A6F8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79" y="4238900"/>
            <a:ext cx="4096251" cy="245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Buy SN65HVD230 CAN Board Online at Best Price in India | Robu.in">
            <a:extLst>
              <a:ext uri="{FF2B5EF4-FFF2-40B4-BE49-F238E27FC236}">
                <a16:creationId xmlns:a16="http://schemas.microsoft.com/office/drawing/2014/main" id="{89A4F543-3F2C-7D1F-6335-4D48AB38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10744" r="23537" b="13993"/>
          <a:stretch/>
        </p:blipFill>
        <p:spPr bwMode="auto">
          <a:xfrm>
            <a:off x="3055256" y="1690688"/>
            <a:ext cx="1188136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Buy SN65HVD230 CAN Board Online at Best Price in India | Robu.in">
            <a:extLst>
              <a:ext uri="{FF2B5EF4-FFF2-40B4-BE49-F238E27FC236}">
                <a16:creationId xmlns:a16="http://schemas.microsoft.com/office/drawing/2014/main" id="{3D1A610B-15A2-64BF-E5FB-0FF880D2A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10744" r="23537" b="13993"/>
          <a:stretch/>
        </p:blipFill>
        <p:spPr bwMode="auto">
          <a:xfrm>
            <a:off x="7206830" y="1637565"/>
            <a:ext cx="1188136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odule Cảm Biến Độ Ẩm, Nhiệt Độ DHT11 - Nshop">
            <a:extLst>
              <a:ext uri="{FF2B5EF4-FFF2-40B4-BE49-F238E27FC236}">
                <a16:creationId xmlns:a16="http://schemas.microsoft.com/office/drawing/2014/main" id="{BF33BAD3-8FAA-8BB1-05C4-01BF9318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9" y="1835496"/>
            <a:ext cx="1443324" cy="14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FT232 USB UART Board (Type A) | Điện tử ProE">
            <a:extLst>
              <a:ext uri="{FF2B5EF4-FFF2-40B4-BE49-F238E27FC236}">
                <a16:creationId xmlns:a16="http://schemas.microsoft.com/office/drawing/2014/main" id="{0EBBB352-6940-ADDA-E0B6-6F76B8540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8977" r="10399" b="23460"/>
          <a:stretch/>
        </p:blipFill>
        <p:spPr bwMode="auto">
          <a:xfrm>
            <a:off x="9308760" y="1835496"/>
            <a:ext cx="2146464" cy="121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65456-1D47-41E2-4550-D09BD18C8E35}"/>
              </a:ext>
            </a:extLst>
          </p:cNvPr>
          <p:cNvSpPr txBox="1"/>
          <p:nvPr/>
        </p:nvSpPr>
        <p:spPr>
          <a:xfrm>
            <a:off x="2934758" y="3869568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8835D-AA86-0E7B-F5CC-A28D6FA64BC2}"/>
              </a:ext>
            </a:extLst>
          </p:cNvPr>
          <p:cNvSpPr txBox="1"/>
          <p:nvPr/>
        </p:nvSpPr>
        <p:spPr>
          <a:xfrm>
            <a:off x="3542227" y="3869568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PD0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13B53-5B60-D79C-B5BC-AD0D2E61525B}"/>
              </a:ext>
            </a:extLst>
          </p:cNvPr>
          <p:cNvSpPr txBox="1"/>
          <p:nvPr/>
        </p:nvSpPr>
        <p:spPr>
          <a:xfrm>
            <a:off x="3041854" y="3097636"/>
            <a:ext cx="43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TX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B35CB-890C-9BEB-EA8C-219961925453}"/>
              </a:ext>
            </a:extLst>
          </p:cNvPr>
          <p:cNvSpPr txBox="1"/>
          <p:nvPr/>
        </p:nvSpPr>
        <p:spPr>
          <a:xfrm>
            <a:off x="3649324" y="3094154"/>
            <a:ext cx="43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RX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C97495-288E-F8C4-76EE-25C214B39A30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3258061" y="3466968"/>
            <a:ext cx="1" cy="40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325CD6-235B-AA26-5246-0BE48054990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3865531" y="3463486"/>
            <a:ext cx="0" cy="406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9E044E-692C-2C5A-BD74-490A19497497}"/>
              </a:ext>
            </a:extLst>
          </p:cNvPr>
          <p:cNvSpPr txBox="1"/>
          <p:nvPr/>
        </p:nvSpPr>
        <p:spPr>
          <a:xfrm>
            <a:off x="1075288" y="3869568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PA1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83546-95CE-9FA0-732A-CA5E4570019D}"/>
              </a:ext>
            </a:extLst>
          </p:cNvPr>
          <p:cNvSpPr txBox="1"/>
          <p:nvPr/>
        </p:nvSpPr>
        <p:spPr>
          <a:xfrm>
            <a:off x="1036837" y="3147095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OUT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1FEBA3-FC38-6C46-6604-1C683F57663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1360141" y="3516427"/>
            <a:ext cx="38451" cy="353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A0A326-CB3C-15C3-259A-2E93D9040A22}"/>
              </a:ext>
            </a:extLst>
          </p:cNvPr>
          <p:cNvSpPr txBox="1"/>
          <p:nvPr/>
        </p:nvSpPr>
        <p:spPr>
          <a:xfrm>
            <a:off x="4188834" y="1875354"/>
            <a:ext cx="755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CANH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9B12BB-1427-71B7-FC11-3E8BAA62F5E9}"/>
              </a:ext>
            </a:extLst>
          </p:cNvPr>
          <p:cNvSpPr txBox="1"/>
          <p:nvPr/>
        </p:nvSpPr>
        <p:spPr>
          <a:xfrm>
            <a:off x="4229467" y="2429352"/>
            <a:ext cx="755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CANL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DF6C5C-8C0D-6FE0-4222-E76DEE2F10A4}"/>
              </a:ext>
            </a:extLst>
          </p:cNvPr>
          <p:cNvSpPr txBox="1"/>
          <p:nvPr/>
        </p:nvSpPr>
        <p:spPr>
          <a:xfrm>
            <a:off x="6612779" y="1856252"/>
            <a:ext cx="755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CANH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C31C0-6FE2-6399-6CB2-5B9320F54660}"/>
              </a:ext>
            </a:extLst>
          </p:cNvPr>
          <p:cNvSpPr txBox="1"/>
          <p:nvPr/>
        </p:nvSpPr>
        <p:spPr>
          <a:xfrm>
            <a:off x="6653412" y="2410250"/>
            <a:ext cx="755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CANL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0C1AA-FC55-63DF-801D-BD1F30A16066}"/>
              </a:ext>
            </a:extLst>
          </p:cNvPr>
          <p:cNvSpPr txBox="1"/>
          <p:nvPr/>
        </p:nvSpPr>
        <p:spPr>
          <a:xfrm>
            <a:off x="6989389" y="3816099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PD1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915129-8D4F-A308-B2B8-720BCE8B5649}"/>
              </a:ext>
            </a:extLst>
          </p:cNvPr>
          <p:cNvSpPr txBox="1"/>
          <p:nvPr/>
        </p:nvSpPr>
        <p:spPr>
          <a:xfrm>
            <a:off x="7596858" y="3816099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PD0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FB7058-2141-2E53-C70D-99935DAF9B0D}"/>
              </a:ext>
            </a:extLst>
          </p:cNvPr>
          <p:cNvSpPr txBox="1"/>
          <p:nvPr/>
        </p:nvSpPr>
        <p:spPr>
          <a:xfrm>
            <a:off x="7096485" y="3044167"/>
            <a:ext cx="43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TX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389A08-C302-0D24-F3A7-487C6F73CA00}"/>
              </a:ext>
            </a:extLst>
          </p:cNvPr>
          <p:cNvSpPr txBox="1"/>
          <p:nvPr/>
        </p:nvSpPr>
        <p:spPr>
          <a:xfrm>
            <a:off x="7703955" y="3040685"/>
            <a:ext cx="43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RX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3A9939-EDC7-7313-1A16-C5437DBECA43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7312692" y="3413499"/>
            <a:ext cx="1" cy="40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A94BD6-7386-EE7B-DB57-3C886426E679}"/>
              </a:ext>
            </a:extLst>
          </p:cNvPr>
          <p:cNvCxnSpPr>
            <a:stCxn id="36" idx="2"/>
            <a:endCxn id="34" idx="0"/>
          </p:cNvCxnSpPr>
          <p:nvPr/>
        </p:nvCxnSpPr>
        <p:spPr>
          <a:xfrm>
            <a:off x="7920162" y="3410017"/>
            <a:ext cx="0" cy="406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3B64E0-8020-9E13-EF89-C429B47047A7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944539" y="2040918"/>
            <a:ext cx="1668240" cy="19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A1D5B6-0BB0-7AB8-1B5F-AB83B855A767}"/>
              </a:ext>
            </a:extLst>
          </p:cNvPr>
          <p:cNvCxnSpPr/>
          <p:nvPr/>
        </p:nvCxnSpPr>
        <p:spPr>
          <a:xfrm flipV="1">
            <a:off x="4930000" y="2604467"/>
            <a:ext cx="1668240" cy="19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111297-646F-2D1B-7EFE-F119BD403954}"/>
              </a:ext>
            </a:extLst>
          </p:cNvPr>
          <p:cNvSpPr txBox="1"/>
          <p:nvPr/>
        </p:nvSpPr>
        <p:spPr>
          <a:xfrm>
            <a:off x="9290297" y="2886836"/>
            <a:ext cx="43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TX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3F8E45-0894-EC67-1AF9-A19588F6EC5F}"/>
              </a:ext>
            </a:extLst>
          </p:cNvPr>
          <p:cNvSpPr txBox="1"/>
          <p:nvPr/>
        </p:nvSpPr>
        <p:spPr>
          <a:xfrm>
            <a:off x="9767927" y="2893525"/>
            <a:ext cx="43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RX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ADC04D-DB39-1239-872D-665939BD636D}"/>
              </a:ext>
            </a:extLst>
          </p:cNvPr>
          <p:cNvSpPr txBox="1"/>
          <p:nvPr/>
        </p:nvSpPr>
        <p:spPr>
          <a:xfrm>
            <a:off x="10263747" y="2909064"/>
            <a:ext cx="85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GND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1D126-699C-D55F-C7EC-4A7101C32A16}"/>
              </a:ext>
            </a:extLst>
          </p:cNvPr>
          <p:cNvSpPr txBox="1"/>
          <p:nvPr/>
        </p:nvSpPr>
        <p:spPr>
          <a:xfrm>
            <a:off x="8791938" y="3805262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PD2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A1B2B7-CB0A-B183-6FAF-077FDE93B01C}"/>
              </a:ext>
            </a:extLst>
          </p:cNvPr>
          <p:cNvSpPr txBox="1"/>
          <p:nvPr/>
        </p:nvSpPr>
        <p:spPr>
          <a:xfrm>
            <a:off x="9399408" y="3805263"/>
            <a:ext cx="86434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PC12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6D58D2-7DB8-B77B-B410-39B0163F06FA}"/>
              </a:ext>
            </a:extLst>
          </p:cNvPr>
          <p:cNvSpPr txBox="1"/>
          <p:nvPr/>
        </p:nvSpPr>
        <p:spPr>
          <a:xfrm>
            <a:off x="10113246" y="3813904"/>
            <a:ext cx="6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GND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43A765-633B-6CCE-74B2-6E123B8FE597}"/>
              </a:ext>
            </a:extLst>
          </p:cNvPr>
          <p:cNvCxnSpPr>
            <a:stCxn id="48" idx="2"/>
            <a:endCxn id="53" idx="0"/>
          </p:cNvCxnSpPr>
          <p:nvPr/>
        </p:nvCxnSpPr>
        <p:spPr>
          <a:xfrm flipH="1">
            <a:off x="10436550" y="3278396"/>
            <a:ext cx="252391" cy="53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4AFDDA-F339-D618-2433-D79D1C10AAC4}"/>
              </a:ext>
            </a:extLst>
          </p:cNvPr>
          <p:cNvCxnSpPr>
            <a:stCxn id="49" idx="0"/>
            <a:endCxn id="46" idx="2"/>
          </p:cNvCxnSpPr>
          <p:nvPr/>
        </p:nvCxnSpPr>
        <p:spPr>
          <a:xfrm flipV="1">
            <a:off x="9115242" y="3256168"/>
            <a:ext cx="391262" cy="549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9B7707-A14C-8B7C-113F-BB0E46881C66}"/>
              </a:ext>
            </a:extLst>
          </p:cNvPr>
          <p:cNvCxnSpPr>
            <a:stCxn id="50" idx="0"/>
            <a:endCxn id="47" idx="2"/>
          </p:cNvCxnSpPr>
          <p:nvPr/>
        </p:nvCxnSpPr>
        <p:spPr>
          <a:xfrm flipV="1">
            <a:off x="9831578" y="3262857"/>
            <a:ext cx="152556" cy="542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1A0F45-54B5-A6E3-EE11-E7D7C7211BDF}"/>
              </a:ext>
            </a:extLst>
          </p:cNvPr>
          <p:cNvSpPr txBox="1"/>
          <p:nvPr/>
        </p:nvSpPr>
        <p:spPr>
          <a:xfrm>
            <a:off x="4243392" y="6308209"/>
            <a:ext cx="1029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MASTER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B86038-23D6-5A6B-1C36-D12679E5629D}"/>
              </a:ext>
            </a:extLst>
          </p:cNvPr>
          <p:cNvSpPr txBox="1"/>
          <p:nvPr/>
        </p:nvSpPr>
        <p:spPr>
          <a:xfrm>
            <a:off x="10425487" y="6291818"/>
            <a:ext cx="1029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56226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SEND AND RECEIVE USING CAN PROTOCOL</vt:lpstr>
      <vt:lpstr>TABLE OF CONTENTS</vt:lpstr>
      <vt:lpstr>1. Introduce</vt:lpstr>
      <vt:lpstr>1. Introduce</vt:lpstr>
      <vt:lpstr>2. Hardware Requirement</vt:lpstr>
      <vt:lpstr>2. Hardware Requirement</vt:lpstr>
      <vt:lpstr>3. Wiring The Circuit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 AND RECEIVE USING CAN PROTOCOL</dc:title>
  <dc:creator>ACER NITRO 5</dc:creator>
  <cp:lastModifiedBy>ACER NITRO 5</cp:lastModifiedBy>
  <cp:revision>28</cp:revision>
  <dcterms:created xsi:type="dcterms:W3CDTF">2023-12-23T16:27:47Z</dcterms:created>
  <dcterms:modified xsi:type="dcterms:W3CDTF">2023-12-24T03:44:41Z</dcterms:modified>
</cp:coreProperties>
</file>