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8" r:id="rId2"/>
    <p:sldId id="27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2871"/>
    <a:srgbClr val="BCB8B3"/>
    <a:srgbClr val="C68DA8"/>
    <a:srgbClr val="C9C5C0"/>
    <a:srgbClr val="9E9A94"/>
    <a:srgbClr val="D6D2CE"/>
    <a:srgbClr val="817B75"/>
    <a:srgbClr val="590040"/>
    <a:srgbClr val="CD919E"/>
    <a:srgbClr val="BC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6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6FEF0-0912-3D4B-B357-829F1E42D1BB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9A533-4C83-754A-973E-D9438718C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09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9A533-4C83-754A-973E-D9438718C6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25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9A533-4C83-754A-973E-D9438718C6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7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DBE9-7CEE-914A-8A10-8EA84F9A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B9F53-0621-9545-9454-1D3FD7EF7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EAB2F-93E8-0246-BFEC-99ACB910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A143-BFA3-F344-9339-F88298B9F0AC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F265-5071-4040-B9E1-6CB560E7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65029-55EC-D44B-823B-C0E64799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AEF9-1AE3-364A-B61F-B4ED514C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3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5C82B-2EDB-5946-B041-FB5D4063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9B4E9-2413-8C49-BEEC-3FC8185E8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79595-6A02-E244-8CBC-644068BC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A143-BFA3-F344-9339-F88298B9F0AC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3C380-EC9E-4844-A8B5-9EE7BBBA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48701-CF21-FB44-80E0-F94A8DA8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AEF9-1AE3-364A-B61F-B4ED514C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4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8B1952-12AC-A047-A349-CFDD1B881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C394F-9BDF-2C4B-9BB7-0E86866A2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A0509-2C18-F34F-9DF8-77BD4300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A143-BFA3-F344-9339-F88298B9F0AC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30F39-5656-6A42-B0D4-6D28D102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6FAC1-B9D0-F249-B951-AAF110BE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AEF9-1AE3-364A-B61F-B4ED514C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3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60F13-3E89-4741-BCE4-E46D8D9B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A20F7-0F2B-434E-91B1-4F0DF4B74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F3E7D-B928-A54B-97B4-613410E9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A143-BFA3-F344-9339-F88298B9F0AC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620C4-1841-AF4A-AE95-A2ABF47D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777A5-5D29-FA4A-9FB1-1E5B0F2E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AEF9-1AE3-364A-B61F-B4ED514C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2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E4A8-C7FB-5240-9F62-30644609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C40EB-1915-4640-B89F-EF3E7F0C5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969B6-4926-B846-BE19-80993941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A143-BFA3-F344-9339-F88298B9F0AC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4E7B9-D8C9-3A43-87F8-CA550376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616D5-B60A-DC44-AEF4-E66E36ACF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AEF9-1AE3-364A-B61F-B4ED514C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84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C72D-04A1-3E4D-B59E-924069C0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ABF6E-1BD9-6642-8826-E525FAB71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DEC9A-BDF6-C040-9E51-CED51F934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004DF-6B33-8B4B-9C57-BB291357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A143-BFA3-F344-9339-F88298B9F0AC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12A42-BB71-D74C-BB62-571740F81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0BF89-8F1D-544A-B5FB-D53BA5BF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AEF9-1AE3-364A-B61F-B4ED514C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9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6BCE4-FD42-9A47-AB7C-1B903E54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E2D9D-10EA-4D4F-8334-242183884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CBC77-64DD-EA44-A122-0E194CC62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B05F3-305D-504C-B5C7-CD04C4F7B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E456D-8DB7-A749-90C4-41DA8B22D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CEB35-4886-3749-AF56-5ADC058D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A143-BFA3-F344-9339-F88298B9F0AC}" type="datetimeFigureOut">
              <a:rPr lang="en-US" smtClean="0"/>
              <a:t>6/7/19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9A9337-5CB2-7A4F-A2E8-19D2A5912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BBE0C3-C3AA-2B41-8E15-66807928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AEF9-1AE3-364A-B61F-B4ED514C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8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358C-858C-854B-95E3-017CD8C2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C37AF-4552-5248-9F65-196F86F2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A143-BFA3-F344-9339-F88298B9F0AC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1E57A-7FA5-9145-B931-D9652BF0C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623E8-E2F3-6042-A381-B79967D7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AEF9-1AE3-364A-B61F-B4ED514C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05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0CEFAF-ED4D-2246-B520-45F901EB9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A143-BFA3-F344-9339-F88298B9F0AC}" type="datetimeFigureOut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642265-6C34-5E4E-A580-27E53358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E6848-A60F-7046-BCA4-6700AC43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AEF9-1AE3-364A-B61F-B4ED514C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5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1D917-7E00-CA47-8DFF-9FFCE7B5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5DAB4-09AD-FA4B-9C4C-29F44435A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1721D-2D84-ED49-9062-8489D41ED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72291-6F24-4441-9234-CEE176CB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A143-BFA3-F344-9339-F88298B9F0AC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E5B03-478F-2845-B099-4E096FF8F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415EA-5136-9F4F-BDBC-CA920794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AEF9-1AE3-364A-B61F-B4ED514C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8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8328-9350-9B4C-8EF1-55C8A6DB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112EE-9083-A043-A426-904BCE40E0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28B1D-82AE-054C-8650-709C5F180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FB8B5-CEC6-7341-B6D2-6E483F06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A143-BFA3-F344-9339-F88298B9F0AC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2721E-BD1D-F245-9A80-787DC749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92834-D48F-F64F-B2F6-CDB916B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EAEF9-1AE3-364A-B61F-B4ED514C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2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72D25-B922-6449-9BB1-84D10D068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3E4FC-4354-6E47-99F0-A823E969C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60F3E-2A45-5740-A283-7C7C04CE5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BA143-BFA3-F344-9339-F88298B9F0AC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76C7C-CBDC-B047-8F2E-41E91CA37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BBCBC-87E9-C143-959B-951E5CEAF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EAEF9-1AE3-364A-B61F-B4ED514C6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5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5D69B26-5444-FB41-B121-1EF318E6F42B}"/>
              </a:ext>
            </a:extLst>
          </p:cNvPr>
          <p:cNvSpPr/>
          <p:nvPr/>
        </p:nvSpPr>
        <p:spPr>
          <a:xfrm>
            <a:off x="557246" y="571769"/>
            <a:ext cx="4709160" cy="5751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829723-2ADB-9149-A85D-2A9994674460}"/>
              </a:ext>
            </a:extLst>
          </p:cNvPr>
          <p:cNvGrpSpPr/>
          <p:nvPr/>
        </p:nvGrpSpPr>
        <p:grpSpPr>
          <a:xfrm>
            <a:off x="784287" y="800443"/>
            <a:ext cx="4251848" cy="5294377"/>
            <a:chOff x="5969473" y="951050"/>
            <a:chExt cx="4251848" cy="5294377"/>
          </a:xfrm>
          <a:solidFill>
            <a:srgbClr val="BCB8B3"/>
          </a:solidFill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5F4E0F1-B697-4740-8766-87052C831E68}"/>
                </a:ext>
              </a:extLst>
            </p:cNvPr>
            <p:cNvSpPr>
              <a:spLocks/>
            </p:cNvSpPr>
            <p:nvPr/>
          </p:nvSpPr>
          <p:spPr>
            <a:xfrm flipH="1">
              <a:off x="5969473" y="951051"/>
              <a:ext cx="2130552" cy="3867912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4AB71415-CB3E-3F43-918B-4056D37E38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1075" y="951050"/>
              <a:ext cx="4250246" cy="3867912"/>
            </a:xfrm>
            <a:prstGeom prst="roundRect">
              <a:avLst>
                <a:gd name="adj" fmla="val 4191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A008C0D4-FDDC-F746-95AB-E2120C9A2ADA}"/>
                </a:ext>
              </a:extLst>
            </p:cNvPr>
            <p:cNvSpPr/>
            <p:nvPr/>
          </p:nvSpPr>
          <p:spPr>
            <a:xfrm flipV="1">
              <a:off x="5969473" y="4800675"/>
              <a:ext cx="768096" cy="1444752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A956887-61D1-9C4E-B86B-2B4E6CB8979C}"/>
              </a:ext>
            </a:extLst>
          </p:cNvPr>
          <p:cNvGrpSpPr/>
          <p:nvPr/>
        </p:nvGrpSpPr>
        <p:grpSpPr>
          <a:xfrm>
            <a:off x="784175" y="800369"/>
            <a:ext cx="4251960" cy="3437480"/>
            <a:chOff x="1500344" y="2461432"/>
            <a:chExt cx="4251960" cy="34374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6F8EADD-7FA3-5240-956B-B6FDB3AC2999}"/>
                </a:ext>
              </a:extLst>
            </p:cNvPr>
            <p:cNvGrpSpPr/>
            <p:nvPr/>
          </p:nvGrpSpPr>
          <p:grpSpPr>
            <a:xfrm>
              <a:off x="1500344" y="4178808"/>
              <a:ext cx="4251960" cy="1720104"/>
              <a:chOff x="1500344" y="4122912"/>
              <a:chExt cx="4251960" cy="1720104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3DD9EBFD-0391-BD4F-A58F-FC36D6D46320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1500344" y="4983480"/>
                <a:ext cx="4251960" cy="429768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7D32BF38-EDF0-B843-A715-50864C865756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1500344" y="5413248"/>
                <a:ext cx="4251960" cy="42976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32290A74-5F7B-F145-B2B2-BE2B16B614D6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1500344" y="4122912"/>
                <a:ext cx="4251960" cy="429768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4C1294D1-E6C9-C142-985B-E87EE5CD760D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1500344" y="4556072"/>
                <a:ext cx="4251960" cy="42976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C7550CE-2B87-9D45-A4B1-72BE72898D1E}"/>
                </a:ext>
              </a:extLst>
            </p:cNvPr>
            <p:cNvGrpSpPr/>
            <p:nvPr/>
          </p:nvGrpSpPr>
          <p:grpSpPr>
            <a:xfrm>
              <a:off x="1500344" y="2461432"/>
              <a:ext cx="4251960" cy="1720104"/>
              <a:chOff x="1500344" y="4122912"/>
              <a:chExt cx="4251960" cy="1720104"/>
            </a:xfrm>
          </p:grpSpPr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D4BF9218-DF09-7E40-A34F-1B8B6D8FAD71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1500344" y="4983480"/>
                <a:ext cx="4251960" cy="429768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29F0A1A3-ACF1-AA4C-B9D6-0175D0167AC7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1500344" y="5413248"/>
                <a:ext cx="4251960" cy="42976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61D22E00-1EF6-1F40-8FA0-917FC906878F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1500344" y="4122912"/>
                <a:ext cx="4251960" cy="429768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442F51FB-60DE-D34F-862E-C62D2BAE7289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1500344" y="4556072"/>
                <a:ext cx="4251960" cy="429768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3CFB4CF-48D9-D249-9BE0-40BF5090BC5D}"/>
              </a:ext>
            </a:extLst>
          </p:cNvPr>
          <p:cNvGrpSpPr/>
          <p:nvPr/>
        </p:nvGrpSpPr>
        <p:grpSpPr>
          <a:xfrm>
            <a:off x="1279621" y="1175273"/>
            <a:ext cx="3118105" cy="3120055"/>
            <a:chOff x="6603428" y="1252315"/>
            <a:chExt cx="3121082" cy="3122104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450B9DF2-C6B3-7E49-8D4C-4ECEEA76D51F}"/>
                </a:ext>
              </a:extLst>
            </p:cNvPr>
            <p:cNvSpPr>
              <a:spLocks/>
            </p:cNvSpPr>
            <p:nvPr/>
          </p:nvSpPr>
          <p:spPr>
            <a:xfrm>
              <a:off x="6676651" y="1327467"/>
              <a:ext cx="3047859" cy="3046952"/>
            </a:xfrm>
            <a:prstGeom prst="roundRect">
              <a:avLst>
                <a:gd name="adj" fmla="val 1000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7B2462D-DD59-BE46-9D4D-33BF4C41B393}"/>
                </a:ext>
              </a:extLst>
            </p:cNvPr>
            <p:cNvGrpSpPr/>
            <p:nvPr/>
          </p:nvGrpSpPr>
          <p:grpSpPr>
            <a:xfrm>
              <a:off x="6603428" y="1252315"/>
              <a:ext cx="3047859" cy="3046952"/>
              <a:chOff x="6737242" y="1733857"/>
              <a:chExt cx="3047859" cy="3046952"/>
            </a:xfrm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A6158D14-0F0E-994A-9B5F-720BF83814C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37242" y="1733857"/>
                <a:ext cx="3047859" cy="3046952"/>
              </a:xfrm>
              <a:prstGeom prst="roundRect">
                <a:avLst>
                  <a:gd name="adj" fmla="val 10004"/>
                </a:avLst>
              </a:prstGeom>
              <a:gradFill flip="none" rotWithShape="1">
                <a:gsLst>
                  <a:gs pos="0">
                    <a:srgbClr val="590040"/>
                  </a:gs>
                  <a:gs pos="99000">
                    <a:srgbClr val="9E287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E5E0A4-EF14-E14A-8B8C-828796F3BA69}"/>
                  </a:ext>
                </a:extLst>
              </p:cNvPr>
              <p:cNvSpPr txBox="1"/>
              <p:nvPr/>
            </p:nvSpPr>
            <p:spPr>
              <a:xfrm flipH="1">
                <a:off x="6737242" y="2191357"/>
                <a:ext cx="3047859" cy="2531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:r>
                  <a:rPr lang="en-US" sz="9600" b="1" dirty="0">
                    <a:solidFill>
                      <a:schemeClr val="bg1"/>
                    </a:solidFill>
                    <a:latin typeface="Avenir Next Demi Bold" panose="020B0503020202020204" pitchFamily="34" charset="0"/>
                    <a:ea typeface="Helvetica Neue" panose="02000503000000020004" pitchFamily="2" charset="0"/>
                    <a:cs typeface="Futura Medium" panose="020B0602020204020303" pitchFamily="34" charset="-79"/>
                  </a:rPr>
                  <a:t>US</a:t>
                </a:r>
              </a:p>
              <a:p>
                <a:pPr algn="ctr">
                  <a:lnSpc>
                    <a:spcPct val="80000"/>
                  </a:lnSpc>
                </a:pPr>
                <a:r>
                  <a:rPr lang="en-US" sz="9600" b="1" dirty="0">
                    <a:solidFill>
                      <a:schemeClr val="bg1"/>
                    </a:solidFill>
                    <a:latin typeface="Avenir Next Demi Bold" panose="020B0503020202020204" pitchFamily="34" charset="0"/>
                    <a:ea typeface="Helvetica Neue" panose="02000503000000020004" pitchFamily="2" charset="0"/>
                    <a:cs typeface="Futura Medium" panose="020B0602020204020303" pitchFamily="34" charset="-79"/>
                  </a:rPr>
                  <a:t>RSE</a:t>
                </a:r>
              </a:p>
            </p:txBody>
          </p: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E56CF90-05BA-F542-9832-620320CFD564}"/>
              </a:ext>
            </a:extLst>
          </p:cNvPr>
          <p:cNvSpPr txBox="1"/>
          <p:nvPr/>
        </p:nvSpPr>
        <p:spPr>
          <a:xfrm>
            <a:off x="784175" y="5047028"/>
            <a:ext cx="4251960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rgbClr val="9E2871"/>
                </a:solidFill>
                <a:latin typeface="Avenir Next Demi Bold" panose="020B0503020202020204" pitchFamily="34" charset="0"/>
                <a:ea typeface="Helvetica Neue" panose="02000503000000020004" pitchFamily="2" charset="0"/>
                <a:cs typeface="Futura Medium" panose="020B0602020204020303" pitchFamily="34" charset="-79"/>
              </a:rPr>
              <a:t>US RESEARCH</a:t>
            </a:r>
          </a:p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rgbClr val="9E2871"/>
                </a:solidFill>
                <a:latin typeface="Avenir Next Demi Bold" panose="020B0503020202020204" pitchFamily="34" charset="0"/>
                <a:ea typeface="Helvetica Neue" panose="02000503000000020004" pitchFamily="2" charset="0"/>
                <a:cs typeface="Futura Medium" panose="020B0602020204020303" pitchFamily="34" charset="-79"/>
              </a:rPr>
              <a:t>SOFTWARE ENGINEER</a:t>
            </a:r>
          </a:p>
          <a:p>
            <a:pPr algn="ctr">
              <a:lnSpc>
                <a:spcPct val="90000"/>
              </a:lnSpc>
            </a:pPr>
            <a:r>
              <a:rPr lang="en-US" sz="2400" b="1" dirty="0">
                <a:solidFill>
                  <a:srgbClr val="9E2871"/>
                </a:solidFill>
                <a:latin typeface="Avenir Next Demi Bold" panose="020B0503020202020204" pitchFamily="34" charset="0"/>
                <a:ea typeface="Helvetica Neue" panose="02000503000000020004" pitchFamily="2" charset="0"/>
                <a:cs typeface="Futura Medium" panose="020B0602020204020303" pitchFamily="34" charset="-79"/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79677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51D2C1-EF19-9745-9B0D-26666FBDF53D}"/>
              </a:ext>
            </a:extLst>
          </p:cNvPr>
          <p:cNvGrpSpPr/>
          <p:nvPr/>
        </p:nvGrpSpPr>
        <p:grpSpPr>
          <a:xfrm>
            <a:off x="1279621" y="1175273"/>
            <a:ext cx="3044952" cy="3044952"/>
            <a:chOff x="6737242" y="1733857"/>
            <a:chExt cx="3047859" cy="304695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25163E9-3155-D64E-ACE2-BAA7228D4B33}"/>
                </a:ext>
              </a:extLst>
            </p:cNvPr>
            <p:cNvSpPr>
              <a:spLocks/>
            </p:cNvSpPr>
            <p:nvPr/>
          </p:nvSpPr>
          <p:spPr>
            <a:xfrm>
              <a:off x="6737242" y="1733857"/>
              <a:ext cx="3047859" cy="3046952"/>
            </a:xfrm>
            <a:prstGeom prst="roundRect">
              <a:avLst>
                <a:gd name="adj" fmla="val 10004"/>
              </a:avLst>
            </a:prstGeom>
            <a:gradFill flip="none" rotWithShape="1">
              <a:gsLst>
                <a:gs pos="0">
                  <a:srgbClr val="590040"/>
                </a:gs>
                <a:gs pos="99000">
                  <a:srgbClr val="9E287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A88B89-6A00-B843-B12B-7517116EE7DD}"/>
                </a:ext>
              </a:extLst>
            </p:cNvPr>
            <p:cNvSpPr txBox="1"/>
            <p:nvPr/>
          </p:nvSpPr>
          <p:spPr>
            <a:xfrm flipH="1">
              <a:off x="6737242" y="2191357"/>
              <a:ext cx="3047859" cy="2531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9600" b="1" dirty="0">
                  <a:solidFill>
                    <a:schemeClr val="bg1"/>
                  </a:solidFill>
                  <a:latin typeface="Avenir Next Demi Bold" panose="020B0503020202020204" pitchFamily="34" charset="0"/>
                  <a:ea typeface="Helvetica Neue" panose="02000503000000020004" pitchFamily="2" charset="0"/>
                  <a:cs typeface="Futura Medium" panose="020B0602020204020303" pitchFamily="34" charset="-79"/>
                </a:rPr>
                <a:t>US</a:t>
              </a:r>
            </a:p>
            <a:p>
              <a:pPr algn="ctr">
                <a:lnSpc>
                  <a:spcPct val="80000"/>
                </a:lnSpc>
              </a:pPr>
              <a:r>
                <a:rPr lang="en-US" sz="9600" b="1" dirty="0">
                  <a:solidFill>
                    <a:schemeClr val="bg1"/>
                  </a:solidFill>
                  <a:latin typeface="Avenir Next Demi Bold" panose="020B0503020202020204" pitchFamily="34" charset="0"/>
                  <a:ea typeface="Helvetica Neue" panose="02000503000000020004" pitchFamily="2" charset="0"/>
                  <a:cs typeface="Futura Medium" panose="020B0602020204020303" pitchFamily="34" charset="-79"/>
                </a:rPr>
                <a:t>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82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19278</TotalTime>
  <Words>11</Words>
  <Application>Microsoft Macintosh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Avenir Next Demi Bold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166</cp:revision>
  <cp:lastPrinted>2019-03-06T16:19:44Z</cp:lastPrinted>
  <dcterms:created xsi:type="dcterms:W3CDTF">2019-02-14T21:10:58Z</dcterms:created>
  <dcterms:modified xsi:type="dcterms:W3CDTF">2019-06-07T21:32:10Z</dcterms:modified>
</cp:coreProperties>
</file>