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0" b="0" i="0">
                <a:solidFill>
                  <a:srgbClr val="5C53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0" b="0" i="0">
                <a:solidFill>
                  <a:srgbClr val="EFEBDF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0" b="0" i="0">
                <a:solidFill>
                  <a:srgbClr val="5C53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"/>
            <a:ext cx="18287999" cy="34684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0" b="0" i="0">
                <a:solidFill>
                  <a:srgbClr val="5C53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20598" y="3591827"/>
            <a:ext cx="10485119" cy="307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0" b="0" i="0">
                <a:solidFill>
                  <a:srgbClr val="5C53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28211" y="3436486"/>
            <a:ext cx="10431780" cy="307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0" b="0" i="0">
                <a:solidFill>
                  <a:srgbClr val="EFEBDF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hyperlink" Target="http://www.uplabs.co/" TargetMode="Externa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634084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532545"/>
              <a:ext cx="18287999" cy="675445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5495145" cy="451184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735"/>
              <a:t>T</a:t>
            </a:r>
            <a:r>
              <a:rPr dirty="0" spc="3504"/>
              <a:t>o</a:t>
            </a:r>
            <a:r>
              <a:rPr dirty="0" spc="-2230"/>
              <a:t> </a:t>
            </a:r>
            <a:r>
              <a:rPr dirty="0" spc="-1605"/>
              <a:t>d</a:t>
            </a:r>
            <a:r>
              <a:rPr dirty="0" spc="3504"/>
              <a:t>o</a:t>
            </a:r>
            <a:r>
              <a:rPr dirty="0" spc="-2230"/>
              <a:t> </a:t>
            </a:r>
            <a:r>
              <a:rPr dirty="0" spc="880"/>
              <a:t>l</a:t>
            </a:r>
            <a:r>
              <a:rPr dirty="0" spc="-1945"/>
              <a:t>i</a:t>
            </a:r>
            <a:r>
              <a:rPr dirty="0" spc="-280"/>
              <a:t>s</a:t>
            </a:r>
            <a:r>
              <a:rPr dirty="0" spc="1150"/>
              <a:t>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15442" y="7022142"/>
            <a:ext cx="4057015" cy="168275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algn="ctr" marL="295275" marR="287655">
              <a:lnSpc>
                <a:spcPts val="4130"/>
              </a:lnSpc>
              <a:spcBef>
                <a:spcPts val="795"/>
              </a:spcBef>
            </a:pPr>
            <a:r>
              <a:rPr dirty="0" sz="4000" spc="35">
                <a:solidFill>
                  <a:srgbClr val="EFEBDF"/>
                </a:solidFill>
                <a:latin typeface="Verdana"/>
                <a:cs typeface="Verdana"/>
              </a:rPr>
              <a:t>Tatsiana</a:t>
            </a:r>
            <a:r>
              <a:rPr dirty="0" sz="4000" spc="-265">
                <a:solidFill>
                  <a:srgbClr val="EFEBDF"/>
                </a:solidFill>
                <a:latin typeface="Verdana"/>
                <a:cs typeface="Verdana"/>
              </a:rPr>
              <a:t> </a:t>
            </a:r>
            <a:r>
              <a:rPr dirty="0" sz="4000" spc="-5">
                <a:solidFill>
                  <a:srgbClr val="EFEBDF"/>
                </a:solidFill>
                <a:latin typeface="Verdana"/>
                <a:cs typeface="Verdana"/>
              </a:rPr>
              <a:t>Trus </a:t>
            </a:r>
            <a:r>
              <a:rPr dirty="0" sz="4000" spc="-1390">
                <a:solidFill>
                  <a:srgbClr val="EFEBDF"/>
                </a:solidFill>
                <a:latin typeface="Verdana"/>
                <a:cs typeface="Verdana"/>
              </a:rPr>
              <a:t> </a:t>
            </a:r>
            <a:r>
              <a:rPr dirty="0" sz="4000" spc="100">
                <a:solidFill>
                  <a:srgbClr val="EFEBDF"/>
                </a:solidFill>
                <a:latin typeface="Verdana"/>
                <a:cs typeface="Verdana"/>
              </a:rPr>
              <a:t>4</a:t>
            </a:r>
            <a:r>
              <a:rPr dirty="0" sz="4000" spc="-210">
                <a:solidFill>
                  <a:srgbClr val="EFEBDF"/>
                </a:solidFill>
                <a:latin typeface="Verdana"/>
                <a:cs typeface="Verdana"/>
              </a:rPr>
              <a:t> </a:t>
            </a:r>
            <a:r>
              <a:rPr dirty="0" sz="4000" spc="155">
                <a:solidFill>
                  <a:srgbClr val="EFEBDF"/>
                </a:solidFill>
                <a:latin typeface="Verdana"/>
                <a:cs typeface="Verdana"/>
              </a:rPr>
              <a:t>grupa</a:t>
            </a:r>
            <a:endParaRPr sz="4000">
              <a:latin typeface="Verdana"/>
              <a:cs typeface="Verdana"/>
            </a:endParaRPr>
          </a:p>
          <a:p>
            <a:pPr algn="ctr">
              <a:lnSpc>
                <a:spcPts val="4095"/>
              </a:lnSpc>
            </a:pPr>
            <a:r>
              <a:rPr dirty="0" sz="4000" spc="105">
                <a:solidFill>
                  <a:srgbClr val="EFEBDF"/>
                </a:solidFill>
                <a:latin typeface="Verdana"/>
                <a:cs typeface="Verdana"/>
              </a:rPr>
              <a:t>bioinformatyka</a:t>
            </a:r>
            <a:endParaRPr sz="40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536658" y="5221124"/>
            <a:ext cx="3751340" cy="50658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086369" y="2978850"/>
            <a:ext cx="593534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385">
                <a:solidFill>
                  <a:srgbClr val="EFEBDF"/>
                </a:solidFill>
                <a:latin typeface="Verdana"/>
                <a:cs typeface="Verdana"/>
              </a:rPr>
              <a:t>P</a:t>
            </a:r>
            <a:r>
              <a:rPr dirty="0" sz="3400" spc="-95">
                <a:solidFill>
                  <a:srgbClr val="EFEBDF"/>
                </a:solidFill>
                <a:latin typeface="Verdana"/>
                <a:cs typeface="Verdana"/>
              </a:rPr>
              <a:t>r</a:t>
            </a:r>
            <a:r>
              <a:rPr dirty="0" sz="3400" spc="60">
                <a:solidFill>
                  <a:srgbClr val="EFEBDF"/>
                </a:solidFill>
                <a:latin typeface="Verdana"/>
                <a:cs typeface="Verdana"/>
              </a:rPr>
              <a:t>o</a:t>
            </a:r>
            <a:r>
              <a:rPr dirty="0" sz="3400" spc="204">
                <a:solidFill>
                  <a:srgbClr val="EFEBDF"/>
                </a:solidFill>
                <a:latin typeface="Verdana"/>
                <a:cs typeface="Verdana"/>
              </a:rPr>
              <a:t>g</a:t>
            </a:r>
            <a:r>
              <a:rPr dirty="0" sz="3400" spc="-95">
                <a:solidFill>
                  <a:srgbClr val="EFEBDF"/>
                </a:solidFill>
                <a:latin typeface="Verdana"/>
                <a:cs typeface="Verdana"/>
              </a:rPr>
              <a:t>r</a:t>
            </a:r>
            <a:r>
              <a:rPr dirty="0" sz="3400" spc="-45">
                <a:solidFill>
                  <a:srgbClr val="EFEBDF"/>
                </a:solidFill>
                <a:latin typeface="Verdana"/>
                <a:cs typeface="Verdana"/>
              </a:rPr>
              <a:t>a</a:t>
            </a:r>
            <a:r>
              <a:rPr dirty="0" sz="3400" spc="295">
                <a:solidFill>
                  <a:srgbClr val="EFEBDF"/>
                </a:solidFill>
                <a:latin typeface="Verdana"/>
                <a:cs typeface="Verdana"/>
              </a:rPr>
              <a:t>m</a:t>
            </a:r>
            <a:r>
              <a:rPr dirty="0" sz="3400" spc="60">
                <a:solidFill>
                  <a:srgbClr val="EFEBDF"/>
                </a:solidFill>
                <a:latin typeface="Verdana"/>
                <a:cs typeface="Verdana"/>
              </a:rPr>
              <a:t>o</a:t>
            </a:r>
            <a:r>
              <a:rPr dirty="0" sz="3400" spc="200">
                <a:solidFill>
                  <a:srgbClr val="EFEBDF"/>
                </a:solidFill>
                <a:latin typeface="Verdana"/>
                <a:cs typeface="Verdana"/>
              </a:rPr>
              <a:t>w</a:t>
            </a:r>
            <a:r>
              <a:rPr dirty="0" sz="3400" spc="-45">
                <a:solidFill>
                  <a:srgbClr val="EFEBDF"/>
                </a:solidFill>
                <a:latin typeface="Verdana"/>
                <a:cs typeface="Verdana"/>
              </a:rPr>
              <a:t>a</a:t>
            </a:r>
            <a:r>
              <a:rPr dirty="0" sz="3400" spc="145">
                <a:solidFill>
                  <a:srgbClr val="EFEBDF"/>
                </a:solidFill>
                <a:latin typeface="Verdana"/>
                <a:cs typeface="Verdana"/>
              </a:rPr>
              <a:t>n</a:t>
            </a:r>
            <a:r>
              <a:rPr dirty="0" sz="3400" spc="-20">
                <a:solidFill>
                  <a:srgbClr val="EFEBDF"/>
                </a:solidFill>
                <a:latin typeface="Verdana"/>
                <a:cs typeface="Verdana"/>
              </a:rPr>
              <a:t>i</a:t>
            </a:r>
            <a:r>
              <a:rPr dirty="0" sz="3400" spc="25">
                <a:solidFill>
                  <a:srgbClr val="EFEBDF"/>
                </a:solidFill>
                <a:latin typeface="Verdana"/>
                <a:cs typeface="Verdana"/>
              </a:rPr>
              <a:t>e</a:t>
            </a:r>
            <a:r>
              <a:rPr dirty="0" sz="3400" spc="-305">
                <a:solidFill>
                  <a:srgbClr val="EFEBDF"/>
                </a:solidFill>
                <a:latin typeface="Verdana"/>
                <a:cs typeface="Verdana"/>
              </a:rPr>
              <a:t> </a:t>
            </a:r>
            <a:r>
              <a:rPr dirty="0" sz="3400" spc="60">
                <a:solidFill>
                  <a:srgbClr val="EFEBDF"/>
                </a:solidFill>
                <a:latin typeface="Verdana"/>
                <a:cs typeface="Verdana"/>
              </a:rPr>
              <a:t>o</a:t>
            </a:r>
            <a:r>
              <a:rPr dirty="0" sz="3400" spc="180">
                <a:solidFill>
                  <a:srgbClr val="EFEBDF"/>
                </a:solidFill>
                <a:latin typeface="Verdana"/>
                <a:cs typeface="Verdana"/>
              </a:rPr>
              <a:t>b</a:t>
            </a:r>
            <a:r>
              <a:rPr dirty="0" sz="3400" spc="-20">
                <a:solidFill>
                  <a:srgbClr val="EFEBDF"/>
                </a:solidFill>
                <a:latin typeface="Verdana"/>
                <a:cs typeface="Verdana"/>
              </a:rPr>
              <a:t>i</a:t>
            </a:r>
            <a:r>
              <a:rPr dirty="0" sz="3400" spc="20">
                <a:solidFill>
                  <a:srgbClr val="EFEBDF"/>
                </a:solidFill>
                <a:latin typeface="Verdana"/>
                <a:cs typeface="Verdana"/>
              </a:rPr>
              <a:t>e</a:t>
            </a:r>
            <a:r>
              <a:rPr dirty="0" sz="3400" spc="25">
                <a:solidFill>
                  <a:srgbClr val="EFEBDF"/>
                </a:solidFill>
                <a:latin typeface="Verdana"/>
                <a:cs typeface="Verdana"/>
              </a:rPr>
              <a:t>k</a:t>
            </a:r>
            <a:r>
              <a:rPr dirty="0" sz="3400" spc="35">
                <a:solidFill>
                  <a:srgbClr val="EFEBDF"/>
                </a:solidFill>
                <a:latin typeface="Verdana"/>
                <a:cs typeface="Verdana"/>
              </a:rPr>
              <a:t>t</a:t>
            </a:r>
            <a:r>
              <a:rPr dirty="0" sz="3400" spc="60">
                <a:solidFill>
                  <a:srgbClr val="EFEBDF"/>
                </a:solidFill>
                <a:latin typeface="Verdana"/>
                <a:cs typeface="Verdana"/>
              </a:rPr>
              <a:t>o</a:t>
            </a:r>
            <a:r>
              <a:rPr dirty="0" sz="3400" spc="200">
                <a:solidFill>
                  <a:srgbClr val="EFEBDF"/>
                </a:solidFill>
                <a:latin typeface="Verdana"/>
                <a:cs typeface="Verdana"/>
              </a:rPr>
              <a:t>w</a:t>
            </a:r>
            <a:r>
              <a:rPr dirty="0" sz="3400" spc="25">
                <a:solidFill>
                  <a:srgbClr val="EFEBDF"/>
                </a:solidFill>
                <a:latin typeface="Verdana"/>
                <a:cs typeface="Verdana"/>
              </a:rPr>
              <a:t>e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4611" y="2625575"/>
              <a:ext cx="15953388" cy="76614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347616" cy="62113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77191" y="0"/>
              <a:ext cx="6610808" cy="597960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71424" y="0"/>
              <a:ext cx="1216574" cy="245310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 rot="21480000">
            <a:off x="363897" y="1049059"/>
            <a:ext cx="7020429" cy="1080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10"/>
              </a:lnSpc>
            </a:pPr>
            <a:r>
              <a:rPr dirty="0" baseline="-1960" sz="12750" spc="-1087" i="1">
                <a:solidFill>
                  <a:srgbClr val="5C5340"/>
                </a:solidFill>
                <a:latin typeface="Trebuchet MS"/>
                <a:cs typeface="Trebuchet MS"/>
              </a:rPr>
              <a:t>K</a:t>
            </a:r>
            <a:r>
              <a:rPr dirty="0" baseline="-1633" sz="12750" spc="-1477" i="1">
                <a:solidFill>
                  <a:srgbClr val="5C5340"/>
                </a:solidFill>
                <a:latin typeface="Trebuchet MS"/>
                <a:cs typeface="Trebuchet MS"/>
              </a:rPr>
              <a:t>e</a:t>
            </a:r>
            <a:r>
              <a:rPr dirty="0" baseline="-1307" sz="12750" spc="-1679" i="1">
                <a:solidFill>
                  <a:srgbClr val="5C5340"/>
                </a:solidFill>
                <a:latin typeface="Trebuchet MS"/>
                <a:cs typeface="Trebuchet MS"/>
              </a:rPr>
              <a:t>y</a:t>
            </a:r>
            <a:r>
              <a:rPr dirty="0" baseline="-1307" sz="12750" spc="315" i="1">
                <a:solidFill>
                  <a:srgbClr val="5C5340"/>
                </a:solidFill>
                <a:latin typeface="Trebuchet MS"/>
                <a:cs typeface="Trebuchet MS"/>
              </a:rPr>
              <a:t> </a:t>
            </a:r>
            <a:r>
              <a:rPr dirty="0" sz="8500" spc="-330" i="1">
                <a:solidFill>
                  <a:srgbClr val="5C5340"/>
                </a:solidFill>
                <a:latin typeface="Trebuchet MS"/>
                <a:cs typeface="Trebuchet MS"/>
              </a:rPr>
              <a:t>M</a:t>
            </a:r>
            <a:r>
              <a:rPr dirty="0" sz="8500" spc="1545" i="1">
                <a:solidFill>
                  <a:srgbClr val="5C5340"/>
                </a:solidFill>
                <a:latin typeface="Trebuchet MS"/>
                <a:cs typeface="Trebuchet MS"/>
              </a:rPr>
              <a:t>o</a:t>
            </a:r>
            <a:r>
              <a:rPr dirty="0" sz="8500" spc="-840" i="1">
                <a:solidFill>
                  <a:srgbClr val="5C5340"/>
                </a:solidFill>
                <a:latin typeface="Trebuchet MS"/>
                <a:cs typeface="Trebuchet MS"/>
              </a:rPr>
              <a:t>b</a:t>
            </a:r>
            <a:r>
              <a:rPr dirty="0" sz="8500" spc="-490" i="1">
                <a:solidFill>
                  <a:srgbClr val="5C5340"/>
                </a:solidFill>
                <a:latin typeface="Trebuchet MS"/>
                <a:cs typeface="Trebuchet MS"/>
              </a:rPr>
              <a:t>i</a:t>
            </a:r>
            <a:r>
              <a:rPr dirty="0" sz="8500" spc="680" i="1">
                <a:solidFill>
                  <a:srgbClr val="5C5340"/>
                </a:solidFill>
                <a:latin typeface="Trebuchet MS"/>
                <a:cs typeface="Trebuchet MS"/>
              </a:rPr>
              <a:t>l</a:t>
            </a:r>
            <a:r>
              <a:rPr dirty="0" sz="8500" spc="-1035" i="1">
                <a:solidFill>
                  <a:srgbClr val="5C5340"/>
                </a:solidFill>
                <a:latin typeface="Trebuchet MS"/>
                <a:cs typeface="Trebuchet MS"/>
              </a:rPr>
              <a:t>e</a:t>
            </a:r>
            <a:r>
              <a:rPr dirty="0" sz="8500" spc="210" i="1">
                <a:solidFill>
                  <a:srgbClr val="5C5340"/>
                </a:solidFill>
                <a:latin typeface="Trebuchet MS"/>
                <a:cs typeface="Trebuchet MS"/>
              </a:rPr>
              <a:t> </a:t>
            </a:r>
            <a:r>
              <a:rPr dirty="0" sz="8500" spc="-1290" i="1">
                <a:solidFill>
                  <a:srgbClr val="5C5340"/>
                </a:solidFill>
                <a:latin typeface="Trebuchet MS"/>
                <a:cs typeface="Trebuchet MS"/>
              </a:rPr>
              <a:t>A</a:t>
            </a:r>
            <a:r>
              <a:rPr dirty="0" baseline="1307" sz="12750" spc="-1289" i="1">
                <a:solidFill>
                  <a:srgbClr val="5C5340"/>
                </a:solidFill>
                <a:latin typeface="Trebuchet MS"/>
                <a:cs typeface="Trebuchet MS"/>
              </a:rPr>
              <a:t>p</a:t>
            </a:r>
            <a:r>
              <a:rPr dirty="0" baseline="1633" sz="12750" spc="-1364" i="1">
                <a:solidFill>
                  <a:srgbClr val="5C5340"/>
                </a:solidFill>
                <a:latin typeface="Trebuchet MS"/>
                <a:cs typeface="Trebuchet MS"/>
              </a:rPr>
              <a:t>p</a:t>
            </a:r>
            <a:endParaRPr baseline="1633" sz="127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 rot="21480000">
            <a:off x="269883" y="1907997"/>
            <a:ext cx="7286577" cy="1079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440"/>
              </a:lnSpc>
            </a:pPr>
            <a:r>
              <a:rPr dirty="0" baseline="-2941" sz="12750" spc="270" i="1">
                <a:solidFill>
                  <a:srgbClr val="5C5340"/>
                </a:solidFill>
                <a:latin typeface="Trebuchet MS"/>
                <a:cs typeface="Trebuchet MS"/>
              </a:rPr>
              <a:t>S</a:t>
            </a:r>
            <a:r>
              <a:rPr dirty="0" baseline="-2614" sz="12750" spc="270" i="1">
                <a:solidFill>
                  <a:srgbClr val="5C5340"/>
                </a:solidFill>
                <a:latin typeface="Trebuchet MS"/>
                <a:cs typeface="Trebuchet MS"/>
              </a:rPr>
              <a:t>ta</a:t>
            </a:r>
            <a:r>
              <a:rPr dirty="0" baseline="-2287" sz="12750" spc="270" i="1">
                <a:solidFill>
                  <a:srgbClr val="5C5340"/>
                </a:solidFill>
                <a:latin typeface="Trebuchet MS"/>
                <a:cs typeface="Trebuchet MS"/>
              </a:rPr>
              <a:t>t</a:t>
            </a:r>
            <a:r>
              <a:rPr dirty="0" baseline="-1960" sz="12750" spc="270" i="1">
                <a:solidFill>
                  <a:srgbClr val="5C5340"/>
                </a:solidFill>
                <a:latin typeface="Trebuchet MS"/>
                <a:cs typeface="Trebuchet MS"/>
              </a:rPr>
              <a:t>is</a:t>
            </a:r>
            <a:r>
              <a:rPr dirty="0" baseline="-1633" sz="12750" spc="270" i="1">
                <a:solidFill>
                  <a:srgbClr val="5C5340"/>
                </a:solidFill>
                <a:latin typeface="Trebuchet MS"/>
                <a:cs typeface="Trebuchet MS"/>
              </a:rPr>
              <a:t>t</a:t>
            </a:r>
            <a:r>
              <a:rPr dirty="0" baseline="-1307" sz="12750" spc="270" i="1">
                <a:solidFill>
                  <a:srgbClr val="5C5340"/>
                </a:solidFill>
                <a:latin typeface="Trebuchet MS"/>
                <a:cs typeface="Trebuchet MS"/>
              </a:rPr>
              <a:t>i</a:t>
            </a:r>
            <a:r>
              <a:rPr dirty="0" sz="8500" spc="180" i="1">
                <a:solidFill>
                  <a:srgbClr val="5C5340"/>
                </a:solidFill>
                <a:latin typeface="Trebuchet MS"/>
                <a:cs typeface="Trebuchet MS"/>
              </a:rPr>
              <a:t>c</a:t>
            </a:r>
            <a:r>
              <a:rPr dirty="0" sz="8500" spc="180" i="1">
                <a:solidFill>
                  <a:srgbClr val="5C5340"/>
                </a:solidFill>
                <a:latin typeface="Trebuchet MS"/>
                <a:cs typeface="Trebuchet MS"/>
              </a:rPr>
              <a:t>s</a:t>
            </a:r>
            <a:r>
              <a:rPr dirty="0" sz="8500" spc="175" i="1">
                <a:solidFill>
                  <a:srgbClr val="5C5340"/>
                </a:solidFill>
                <a:latin typeface="Trebuchet MS"/>
                <a:cs typeface="Trebuchet MS"/>
              </a:rPr>
              <a:t> </a:t>
            </a:r>
            <a:r>
              <a:rPr dirty="0" sz="8500" spc="-665" i="1">
                <a:solidFill>
                  <a:srgbClr val="5C5340"/>
                </a:solidFill>
                <a:latin typeface="Trebuchet MS"/>
                <a:cs typeface="Trebuchet MS"/>
              </a:rPr>
              <a:t>2</a:t>
            </a:r>
            <a:r>
              <a:rPr dirty="0" sz="8500" spc="-665" i="1">
                <a:solidFill>
                  <a:srgbClr val="5C5340"/>
                </a:solidFill>
                <a:latin typeface="Trebuchet MS"/>
                <a:cs typeface="Trebuchet MS"/>
              </a:rPr>
              <a:t>0</a:t>
            </a:r>
            <a:r>
              <a:rPr dirty="0" sz="8500" spc="-665" i="1">
                <a:solidFill>
                  <a:srgbClr val="5C5340"/>
                </a:solidFill>
                <a:latin typeface="Trebuchet MS"/>
                <a:cs typeface="Trebuchet MS"/>
              </a:rPr>
              <a:t>2</a:t>
            </a:r>
            <a:r>
              <a:rPr dirty="0" sz="8500" spc="-665" i="1">
                <a:solidFill>
                  <a:srgbClr val="5C5340"/>
                </a:solidFill>
                <a:latin typeface="Trebuchet MS"/>
                <a:cs typeface="Trebuchet MS"/>
              </a:rPr>
              <a:t>2</a:t>
            </a:r>
            <a:endParaRPr sz="85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28570" y="2514323"/>
            <a:ext cx="1350010" cy="706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8930" marR="5080" indent="-316865">
              <a:lnSpc>
                <a:spcPct val="114599"/>
              </a:lnSpc>
              <a:spcBef>
                <a:spcPts val="100"/>
              </a:spcBef>
            </a:pPr>
            <a:r>
              <a:rPr dirty="0" sz="1950" spc="-125">
                <a:solidFill>
                  <a:srgbClr val="1B1B1A"/>
                </a:solidFill>
                <a:latin typeface="Verdana"/>
                <a:cs typeface="Verdana"/>
              </a:rPr>
              <a:t>S</a:t>
            </a:r>
            <a:r>
              <a:rPr dirty="0" sz="1950" spc="50">
                <a:solidFill>
                  <a:srgbClr val="1B1B1A"/>
                </a:solidFill>
                <a:latin typeface="Verdana"/>
                <a:cs typeface="Verdana"/>
              </a:rPr>
              <a:t>o</a:t>
            </a:r>
            <a:r>
              <a:rPr dirty="0" sz="1950" spc="95">
                <a:solidFill>
                  <a:srgbClr val="1B1B1A"/>
                </a:solidFill>
                <a:latin typeface="Verdana"/>
                <a:cs typeface="Verdana"/>
              </a:rPr>
              <a:t>c</a:t>
            </a:r>
            <a:r>
              <a:rPr dirty="0" sz="1950" spc="5">
                <a:solidFill>
                  <a:srgbClr val="1B1B1A"/>
                </a:solidFill>
                <a:latin typeface="Verdana"/>
                <a:cs typeface="Verdana"/>
              </a:rPr>
              <a:t>i</a:t>
            </a:r>
            <a:r>
              <a:rPr dirty="0" sz="1950" spc="-5">
                <a:solidFill>
                  <a:srgbClr val="1B1B1A"/>
                </a:solidFill>
                <a:latin typeface="Verdana"/>
                <a:cs typeface="Verdana"/>
              </a:rPr>
              <a:t>a</a:t>
            </a:r>
            <a:r>
              <a:rPr dirty="0" sz="1950" spc="5">
                <a:solidFill>
                  <a:srgbClr val="1B1B1A"/>
                </a:solidFill>
                <a:latin typeface="Verdana"/>
                <a:cs typeface="Verdana"/>
              </a:rPr>
              <a:t>l</a:t>
            </a:r>
            <a:r>
              <a:rPr dirty="0" sz="1950" spc="-165">
                <a:solidFill>
                  <a:srgbClr val="1B1B1A"/>
                </a:solidFill>
                <a:latin typeface="Verdana"/>
                <a:cs typeface="Verdana"/>
              </a:rPr>
              <a:t> </a:t>
            </a:r>
            <a:r>
              <a:rPr dirty="0" sz="1950" spc="90">
                <a:solidFill>
                  <a:srgbClr val="1B1B1A"/>
                </a:solidFill>
                <a:latin typeface="Verdana"/>
                <a:cs typeface="Verdana"/>
              </a:rPr>
              <a:t>A</a:t>
            </a:r>
            <a:r>
              <a:rPr dirty="0" sz="1950" spc="85">
                <a:solidFill>
                  <a:srgbClr val="1B1B1A"/>
                </a:solidFill>
                <a:latin typeface="Verdana"/>
                <a:cs typeface="Verdana"/>
              </a:rPr>
              <a:t>pp  </a:t>
            </a:r>
            <a:r>
              <a:rPr dirty="0" sz="1950" spc="-220">
                <a:solidFill>
                  <a:srgbClr val="1B1B1A"/>
                </a:solidFill>
                <a:latin typeface="Verdana"/>
                <a:cs typeface="Verdana"/>
              </a:rPr>
              <a:t>22.3%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77485" y="6870406"/>
            <a:ext cx="1035050" cy="706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1770" marR="5080" indent="-179705">
              <a:lnSpc>
                <a:spcPct val="114599"/>
              </a:lnSpc>
              <a:spcBef>
                <a:spcPts val="100"/>
              </a:spcBef>
            </a:pPr>
            <a:r>
              <a:rPr dirty="0" sz="1950" spc="-10">
                <a:solidFill>
                  <a:srgbClr val="1B1B1A"/>
                </a:solidFill>
                <a:latin typeface="Verdana"/>
                <a:cs typeface="Verdana"/>
              </a:rPr>
              <a:t>Ga</a:t>
            </a:r>
            <a:r>
              <a:rPr dirty="0" sz="1950" spc="160">
                <a:solidFill>
                  <a:srgbClr val="1B1B1A"/>
                </a:solidFill>
                <a:latin typeface="Verdana"/>
                <a:cs typeface="Verdana"/>
              </a:rPr>
              <a:t>m</a:t>
            </a:r>
            <a:r>
              <a:rPr dirty="0" sz="1950" spc="5">
                <a:solidFill>
                  <a:srgbClr val="1B1B1A"/>
                </a:solidFill>
                <a:latin typeface="Verdana"/>
                <a:cs typeface="Verdana"/>
              </a:rPr>
              <a:t>i</a:t>
            </a:r>
            <a:r>
              <a:rPr dirty="0" sz="1950" spc="90">
                <a:solidFill>
                  <a:srgbClr val="1B1B1A"/>
                </a:solidFill>
                <a:latin typeface="Verdana"/>
                <a:cs typeface="Verdana"/>
              </a:rPr>
              <a:t>n</a:t>
            </a:r>
            <a:r>
              <a:rPr dirty="0" sz="1950" spc="90">
                <a:solidFill>
                  <a:srgbClr val="1B1B1A"/>
                </a:solidFill>
                <a:latin typeface="Verdana"/>
                <a:cs typeface="Verdana"/>
              </a:rPr>
              <a:t>g  </a:t>
            </a:r>
            <a:r>
              <a:rPr dirty="0" sz="1950" spc="-280">
                <a:solidFill>
                  <a:srgbClr val="1B1B1A"/>
                </a:solidFill>
                <a:latin typeface="Verdana"/>
                <a:cs typeface="Verdana"/>
              </a:rPr>
              <a:t>19.5%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47692" y="8962898"/>
            <a:ext cx="2077720" cy="706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12470" marR="5080" indent="-700405">
              <a:lnSpc>
                <a:spcPct val="114599"/>
              </a:lnSpc>
              <a:spcBef>
                <a:spcPts val="100"/>
              </a:spcBef>
            </a:pPr>
            <a:r>
              <a:rPr dirty="0" sz="1950" spc="45">
                <a:solidFill>
                  <a:srgbClr val="1B1B1A"/>
                </a:solidFill>
                <a:latin typeface="Verdana"/>
                <a:cs typeface="Verdana"/>
              </a:rPr>
              <a:t>C</a:t>
            </a:r>
            <a:r>
              <a:rPr dirty="0" sz="1950" spc="50">
                <a:solidFill>
                  <a:srgbClr val="1B1B1A"/>
                </a:solidFill>
                <a:latin typeface="Verdana"/>
                <a:cs typeface="Verdana"/>
              </a:rPr>
              <a:t>o</a:t>
            </a:r>
            <a:r>
              <a:rPr dirty="0" sz="1950" spc="160">
                <a:solidFill>
                  <a:srgbClr val="1B1B1A"/>
                </a:solidFill>
                <a:latin typeface="Verdana"/>
                <a:cs typeface="Verdana"/>
              </a:rPr>
              <a:t>mm</a:t>
            </a:r>
            <a:r>
              <a:rPr dirty="0" sz="1950" spc="85">
                <a:solidFill>
                  <a:srgbClr val="1B1B1A"/>
                </a:solidFill>
                <a:latin typeface="Verdana"/>
                <a:cs typeface="Verdana"/>
              </a:rPr>
              <a:t>u</a:t>
            </a:r>
            <a:r>
              <a:rPr dirty="0" sz="1950" spc="90">
                <a:solidFill>
                  <a:srgbClr val="1B1B1A"/>
                </a:solidFill>
                <a:latin typeface="Verdana"/>
                <a:cs typeface="Verdana"/>
              </a:rPr>
              <a:t>n</a:t>
            </a:r>
            <a:r>
              <a:rPr dirty="0" sz="1950" spc="5">
                <a:solidFill>
                  <a:srgbClr val="1B1B1A"/>
                </a:solidFill>
                <a:latin typeface="Verdana"/>
                <a:cs typeface="Verdana"/>
              </a:rPr>
              <a:t>i</a:t>
            </a:r>
            <a:r>
              <a:rPr dirty="0" sz="1950" spc="95">
                <a:solidFill>
                  <a:srgbClr val="1B1B1A"/>
                </a:solidFill>
                <a:latin typeface="Verdana"/>
                <a:cs typeface="Verdana"/>
              </a:rPr>
              <a:t>c</a:t>
            </a:r>
            <a:r>
              <a:rPr dirty="0" sz="1950" spc="-5">
                <a:solidFill>
                  <a:srgbClr val="1B1B1A"/>
                </a:solidFill>
                <a:latin typeface="Verdana"/>
                <a:cs typeface="Verdana"/>
              </a:rPr>
              <a:t>a</a:t>
            </a:r>
            <a:r>
              <a:rPr dirty="0" sz="1950" spc="35">
                <a:solidFill>
                  <a:srgbClr val="1B1B1A"/>
                </a:solidFill>
                <a:latin typeface="Verdana"/>
                <a:cs typeface="Verdana"/>
              </a:rPr>
              <a:t>t</a:t>
            </a:r>
            <a:r>
              <a:rPr dirty="0" sz="1950" spc="5">
                <a:solidFill>
                  <a:srgbClr val="1B1B1A"/>
                </a:solidFill>
                <a:latin typeface="Verdana"/>
                <a:cs typeface="Verdana"/>
              </a:rPr>
              <a:t>i</a:t>
            </a:r>
            <a:r>
              <a:rPr dirty="0" sz="1950" spc="50">
                <a:solidFill>
                  <a:srgbClr val="1B1B1A"/>
                </a:solidFill>
                <a:latin typeface="Verdana"/>
                <a:cs typeface="Verdana"/>
              </a:rPr>
              <a:t>o</a:t>
            </a:r>
            <a:r>
              <a:rPr dirty="0" sz="1950" spc="65">
                <a:solidFill>
                  <a:srgbClr val="1B1B1A"/>
                </a:solidFill>
                <a:latin typeface="Verdana"/>
                <a:cs typeface="Verdana"/>
              </a:rPr>
              <a:t>n  </a:t>
            </a:r>
            <a:r>
              <a:rPr dirty="0" sz="1950" spc="-280">
                <a:solidFill>
                  <a:srgbClr val="1B1B1A"/>
                </a:solidFill>
                <a:latin typeface="Verdana"/>
                <a:cs typeface="Verdana"/>
              </a:rPr>
              <a:t>16.5%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16446" y="7663447"/>
            <a:ext cx="1888489" cy="706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8335" marR="5080" indent="-636270">
              <a:lnSpc>
                <a:spcPct val="114599"/>
              </a:lnSpc>
              <a:spcBef>
                <a:spcPts val="100"/>
              </a:spcBef>
            </a:pPr>
            <a:r>
              <a:rPr dirty="0" sz="1950" spc="70">
                <a:solidFill>
                  <a:srgbClr val="1B1B1A"/>
                </a:solidFill>
                <a:latin typeface="Verdana"/>
                <a:cs typeface="Verdana"/>
              </a:rPr>
              <a:t>E</a:t>
            </a:r>
            <a:r>
              <a:rPr dirty="0" sz="1950" spc="90">
                <a:solidFill>
                  <a:srgbClr val="1B1B1A"/>
                </a:solidFill>
                <a:latin typeface="Verdana"/>
                <a:cs typeface="Verdana"/>
              </a:rPr>
              <a:t>n</a:t>
            </a:r>
            <a:r>
              <a:rPr dirty="0" sz="1950" spc="35">
                <a:solidFill>
                  <a:srgbClr val="1B1B1A"/>
                </a:solidFill>
                <a:latin typeface="Verdana"/>
                <a:cs typeface="Verdana"/>
              </a:rPr>
              <a:t>t</a:t>
            </a:r>
            <a:r>
              <a:rPr dirty="0" sz="1950" spc="30">
                <a:solidFill>
                  <a:srgbClr val="1B1B1A"/>
                </a:solidFill>
                <a:latin typeface="Verdana"/>
                <a:cs typeface="Verdana"/>
              </a:rPr>
              <a:t>e</a:t>
            </a:r>
            <a:r>
              <a:rPr dirty="0" sz="1950" spc="-35">
                <a:solidFill>
                  <a:srgbClr val="1B1B1A"/>
                </a:solidFill>
                <a:latin typeface="Verdana"/>
                <a:cs typeface="Verdana"/>
              </a:rPr>
              <a:t>r</a:t>
            </a:r>
            <a:r>
              <a:rPr dirty="0" sz="1950" spc="35">
                <a:solidFill>
                  <a:srgbClr val="1B1B1A"/>
                </a:solidFill>
                <a:latin typeface="Verdana"/>
                <a:cs typeface="Verdana"/>
              </a:rPr>
              <a:t>t</a:t>
            </a:r>
            <a:r>
              <a:rPr dirty="0" sz="1950" spc="-5">
                <a:solidFill>
                  <a:srgbClr val="1B1B1A"/>
                </a:solidFill>
                <a:latin typeface="Verdana"/>
                <a:cs typeface="Verdana"/>
              </a:rPr>
              <a:t>a</a:t>
            </a:r>
            <a:r>
              <a:rPr dirty="0" sz="1950" spc="5">
                <a:solidFill>
                  <a:srgbClr val="1B1B1A"/>
                </a:solidFill>
                <a:latin typeface="Verdana"/>
                <a:cs typeface="Verdana"/>
              </a:rPr>
              <a:t>i</a:t>
            </a:r>
            <a:r>
              <a:rPr dirty="0" sz="1950" spc="90">
                <a:solidFill>
                  <a:srgbClr val="1B1B1A"/>
                </a:solidFill>
                <a:latin typeface="Verdana"/>
                <a:cs typeface="Verdana"/>
              </a:rPr>
              <a:t>n</a:t>
            </a:r>
            <a:r>
              <a:rPr dirty="0" sz="1950" spc="160">
                <a:solidFill>
                  <a:srgbClr val="1B1B1A"/>
                </a:solidFill>
                <a:latin typeface="Verdana"/>
                <a:cs typeface="Verdana"/>
              </a:rPr>
              <a:t>m</a:t>
            </a:r>
            <a:r>
              <a:rPr dirty="0" sz="1950" spc="30">
                <a:solidFill>
                  <a:srgbClr val="1B1B1A"/>
                </a:solidFill>
                <a:latin typeface="Verdana"/>
                <a:cs typeface="Verdana"/>
              </a:rPr>
              <a:t>e</a:t>
            </a:r>
            <a:r>
              <a:rPr dirty="0" sz="1950" spc="90">
                <a:solidFill>
                  <a:srgbClr val="1B1B1A"/>
                </a:solidFill>
                <a:latin typeface="Verdana"/>
                <a:cs typeface="Verdana"/>
              </a:rPr>
              <a:t>n</a:t>
            </a:r>
            <a:r>
              <a:rPr dirty="0" sz="1950" spc="35">
                <a:solidFill>
                  <a:srgbClr val="1B1B1A"/>
                </a:solidFill>
                <a:latin typeface="Verdana"/>
                <a:cs typeface="Verdana"/>
              </a:rPr>
              <a:t>t  </a:t>
            </a:r>
            <a:r>
              <a:rPr dirty="0" sz="1950" spc="-380">
                <a:solidFill>
                  <a:srgbClr val="1B1B1A"/>
                </a:solidFill>
                <a:latin typeface="Verdana"/>
                <a:cs typeface="Verdana"/>
              </a:rPr>
              <a:t>11.2%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00392" y="1753544"/>
            <a:ext cx="882015" cy="706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1130" marR="5080" indent="-139065">
              <a:lnSpc>
                <a:spcPct val="114599"/>
              </a:lnSpc>
              <a:spcBef>
                <a:spcPts val="100"/>
              </a:spcBef>
            </a:pPr>
            <a:r>
              <a:rPr dirty="0" sz="1950" spc="100">
                <a:solidFill>
                  <a:srgbClr val="1B1B1A"/>
                </a:solidFill>
                <a:latin typeface="Verdana"/>
                <a:cs typeface="Verdana"/>
              </a:rPr>
              <a:t>O</a:t>
            </a:r>
            <a:r>
              <a:rPr dirty="0" sz="1950" spc="35">
                <a:solidFill>
                  <a:srgbClr val="1B1B1A"/>
                </a:solidFill>
                <a:latin typeface="Verdana"/>
                <a:cs typeface="Verdana"/>
              </a:rPr>
              <a:t>t</a:t>
            </a:r>
            <a:r>
              <a:rPr dirty="0" sz="1950" spc="90">
                <a:solidFill>
                  <a:srgbClr val="1B1B1A"/>
                </a:solidFill>
                <a:latin typeface="Verdana"/>
                <a:cs typeface="Verdana"/>
              </a:rPr>
              <a:t>h</a:t>
            </a:r>
            <a:r>
              <a:rPr dirty="0" sz="1950" spc="30">
                <a:solidFill>
                  <a:srgbClr val="1B1B1A"/>
                </a:solidFill>
                <a:latin typeface="Verdana"/>
                <a:cs typeface="Verdana"/>
              </a:rPr>
              <a:t>e</a:t>
            </a:r>
            <a:r>
              <a:rPr dirty="0" sz="1950" spc="-35">
                <a:solidFill>
                  <a:srgbClr val="1B1B1A"/>
                </a:solidFill>
                <a:latin typeface="Verdana"/>
                <a:cs typeface="Verdana"/>
              </a:rPr>
              <a:t>r</a:t>
            </a:r>
            <a:r>
              <a:rPr dirty="0" sz="1950" spc="-35">
                <a:solidFill>
                  <a:srgbClr val="1B1B1A"/>
                </a:solidFill>
                <a:latin typeface="Verdana"/>
                <a:cs typeface="Verdana"/>
              </a:rPr>
              <a:t>s  </a:t>
            </a:r>
            <a:r>
              <a:rPr dirty="0" sz="1950" spc="-185">
                <a:solidFill>
                  <a:srgbClr val="1B1B1A"/>
                </a:solidFill>
                <a:latin typeface="Verdana"/>
                <a:cs typeface="Verdana"/>
              </a:rPr>
              <a:t>7.4%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78054" y="3820264"/>
            <a:ext cx="2653665" cy="2609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21839" marR="5080" indent="-120650">
              <a:lnSpc>
                <a:spcPct val="114599"/>
              </a:lnSpc>
              <a:spcBef>
                <a:spcPts val="100"/>
              </a:spcBef>
            </a:pPr>
            <a:r>
              <a:rPr dirty="0" sz="1950" spc="215">
                <a:solidFill>
                  <a:srgbClr val="1B1B1A"/>
                </a:solidFill>
                <a:latin typeface="Verdana"/>
                <a:cs typeface="Verdana"/>
              </a:rPr>
              <a:t>M</a:t>
            </a:r>
            <a:r>
              <a:rPr dirty="0" sz="1950" spc="85">
                <a:solidFill>
                  <a:srgbClr val="1B1B1A"/>
                </a:solidFill>
                <a:latin typeface="Verdana"/>
                <a:cs typeface="Verdana"/>
              </a:rPr>
              <a:t>u</a:t>
            </a:r>
            <a:r>
              <a:rPr dirty="0" sz="1950" spc="-40">
                <a:solidFill>
                  <a:srgbClr val="1B1B1A"/>
                </a:solidFill>
                <a:latin typeface="Verdana"/>
                <a:cs typeface="Verdana"/>
              </a:rPr>
              <a:t>s</a:t>
            </a:r>
            <a:r>
              <a:rPr dirty="0" sz="1950" spc="5">
                <a:solidFill>
                  <a:srgbClr val="1B1B1A"/>
                </a:solidFill>
                <a:latin typeface="Verdana"/>
                <a:cs typeface="Verdana"/>
              </a:rPr>
              <a:t>i</a:t>
            </a:r>
            <a:r>
              <a:rPr dirty="0" sz="1950" spc="75">
                <a:solidFill>
                  <a:srgbClr val="1B1B1A"/>
                </a:solidFill>
                <a:latin typeface="Verdana"/>
                <a:cs typeface="Verdana"/>
              </a:rPr>
              <a:t>c  </a:t>
            </a:r>
            <a:r>
              <a:rPr dirty="0" sz="1950" spc="-345">
                <a:solidFill>
                  <a:srgbClr val="1B1B1A"/>
                </a:solidFill>
                <a:latin typeface="Verdana"/>
                <a:cs typeface="Verdana"/>
              </a:rPr>
              <a:t>3.1%</a:t>
            </a:r>
            <a:endParaRPr sz="1950">
              <a:latin typeface="Verdana"/>
              <a:cs typeface="Verdana"/>
            </a:endParaRPr>
          </a:p>
          <a:p>
            <a:pPr marL="1000125" marR="601980" indent="-494030">
              <a:lnSpc>
                <a:spcPct val="114599"/>
              </a:lnSpc>
              <a:spcBef>
                <a:spcPts val="55"/>
              </a:spcBef>
            </a:pPr>
            <a:r>
              <a:rPr dirty="0" sz="1950" spc="229">
                <a:solidFill>
                  <a:srgbClr val="1B1B1A"/>
                </a:solidFill>
                <a:latin typeface="Verdana"/>
                <a:cs typeface="Verdana"/>
              </a:rPr>
              <a:t>P</a:t>
            </a:r>
            <a:r>
              <a:rPr dirty="0" sz="1950" spc="-35">
                <a:solidFill>
                  <a:srgbClr val="1B1B1A"/>
                </a:solidFill>
                <a:latin typeface="Verdana"/>
                <a:cs typeface="Verdana"/>
              </a:rPr>
              <a:t>r</a:t>
            </a:r>
            <a:r>
              <a:rPr dirty="0" sz="1950" spc="50">
                <a:solidFill>
                  <a:srgbClr val="1B1B1A"/>
                </a:solidFill>
                <a:latin typeface="Verdana"/>
                <a:cs typeface="Verdana"/>
              </a:rPr>
              <a:t>o</a:t>
            </a:r>
            <a:r>
              <a:rPr dirty="0" sz="1950" spc="114">
                <a:solidFill>
                  <a:srgbClr val="1B1B1A"/>
                </a:solidFill>
                <a:latin typeface="Verdana"/>
                <a:cs typeface="Verdana"/>
              </a:rPr>
              <a:t>d</a:t>
            </a:r>
            <a:r>
              <a:rPr dirty="0" sz="1950" spc="85">
                <a:solidFill>
                  <a:srgbClr val="1B1B1A"/>
                </a:solidFill>
                <a:latin typeface="Verdana"/>
                <a:cs typeface="Verdana"/>
              </a:rPr>
              <a:t>u</a:t>
            </a:r>
            <a:r>
              <a:rPr dirty="0" sz="1950" spc="95">
                <a:solidFill>
                  <a:srgbClr val="1B1B1A"/>
                </a:solidFill>
                <a:latin typeface="Verdana"/>
                <a:cs typeface="Verdana"/>
              </a:rPr>
              <a:t>c</a:t>
            </a:r>
            <a:r>
              <a:rPr dirty="0" sz="1950" spc="35">
                <a:solidFill>
                  <a:srgbClr val="1B1B1A"/>
                </a:solidFill>
                <a:latin typeface="Verdana"/>
                <a:cs typeface="Verdana"/>
              </a:rPr>
              <a:t>t</a:t>
            </a:r>
            <a:r>
              <a:rPr dirty="0" sz="1950" spc="5">
                <a:solidFill>
                  <a:srgbClr val="1B1B1A"/>
                </a:solidFill>
                <a:latin typeface="Verdana"/>
                <a:cs typeface="Verdana"/>
              </a:rPr>
              <a:t>i</a:t>
            </a:r>
            <a:r>
              <a:rPr dirty="0" sz="1950" spc="-65">
                <a:solidFill>
                  <a:srgbClr val="1B1B1A"/>
                </a:solidFill>
                <a:latin typeface="Verdana"/>
                <a:cs typeface="Verdana"/>
              </a:rPr>
              <a:t>v</a:t>
            </a:r>
            <a:r>
              <a:rPr dirty="0" sz="1950" spc="5">
                <a:solidFill>
                  <a:srgbClr val="1B1B1A"/>
                </a:solidFill>
                <a:latin typeface="Verdana"/>
                <a:cs typeface="Verdana"/>
              </a:rPr>
              <a:t>i</a:t>
            </a:r>
            <a:r>
              <a:rPr dirty="0" sz="1950" spc="35">
                <a:solidFill>
                  <a:srgbClr val="1B1B1A"/>
                </a:solidFill>
                <a:latin typeface="Verdana"/>
                <a:cs typeface="Verdana"/>
              </a:rPr>
              <a:t>t</a:t>
            </a:r>
            <a:r>
              <a:rPr dirty="0" sz="1950" spc="-50">
                <a:solidFill>
                  <a:srgbClr val="1B1B1A"/>
                </a:solidFill>
                <a:latin typeface="Verdana"/>
                <a:cs typeface="Verdana"/>
              </a:rPr>
              <a:t>y  </a:t>
            </a:r>
            <a:r>
              <a:rPr dirty="0" sz="1950" spc="-245">
                <a:solidFill>
                  <a:srgbClr val="1B1B1A"/>
                </a:solidFill>
                <a:latin typeface="Verdana"/>
                <a:cs typeface="Verdana"/>
              </a:rPr>
              <a:t>3.2%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50">
              <a:latin typeface="Verdana"/>
              <a:cs typeface="Verdana"/>
            </a:endParaRPr>
          </a:p>
          <a:p>
            <a:pPr marL="705485" marR="667385" indent="-693420">
              <a:lnSpc>
                <a:spcPct val="114599"/>
              </a:lnSpc>
            </a:pPr>
            <a:r>
              <a:rPr dirty="0" sz="1950" spc="215">
                <a:solidFill>
                  <a:srgbClr val="1B1B1A"/>
                </a:solidFill>
                <a:latin typeface="Verdana"/>
                <a:cs typeface="Verdana"/>
              </a:rPr>
              <a:t>M</a:t>
            </a:r>
            <a:r>
              <a:rPr dirty="0" sz="1950" spc="50">
                <a:solidFill>
                  <a:srgbClr val="1B1B1A"/>
                </a:solidFill>
                <a:latin typeface="Verdana"/>
                <a:cs typeface="Verdana"/>
              </a:rPr>
              <a:t>o</a:t>
            </a:r>
            <a:r>
              <a:rPr dirty="0" sz="1950" spc="114">
                <a:solidFill>
                  <a:srgbClr val="1B1B1A"/>
                </a:solidFill>
                <a:latin typeface="Verdana"/>
                <a:cs typeface="Verdana"/>
              </a:rPr>
              <a:t>b</a:t>
            </a:r>
            <a:r>
              <a:rPr dirty="0" sz="1950" spc="5">
                <a:solidFill>
                  <a:srgbClr val="1B1B1A"/>
                </a:solidFill>
                <a:latin typeface="Verdana"/>
                <a:cs typeface="Verdana"/>
              </a:rPr>
              <a:t>il</a:t>
            </a:r>
            <a:r>
              <a:rPr dirty="0" sz="1950" spc="30">
                <a:solidFill>
                  <a:srgbClr val="1B1B1A"/>
                </a:solidFill>
                <a:latin typeface="Verdana"/>
                <a:cs typeface="Verdana"/>
              </a:rPr>
              <a:t>e</a:t>
            </a:r>
            <a:r>
              <a:rPr dirty="0" sz="1950" spc="-165">
                <a:solidFill>
                  <a:srgbClr val="1B1B1A"/>
                </a:solidFill>
                <a:latin typeface="Verdana"/>
                <a:cs typeface="Verdana"/>
              </a:rPr>
              <a:t> </a:t>
            </a:r>
            <a:r>
              <a:rPr dirty="0" sz="1950" spc="135">
                <a:solidFill>
                  <a:srgbClr val="1B1B1A"/>
                </a:solidFill>
                <a:latin typeface="Verdana"/>
                <a:cs typeface="Verdana"/>
              </a:rPr>
              <a:t>B</a:t>
            </a:r>
            <a:r>
              <a:rPr dirty="0" sz="1950" spc="-35">
                <a:solidFill>
                  <a:srgbClr val="1B1B1A"/>
                </a:solidFill>
                <a:latin typeface="Verdana"/>
                <a:cs typeface="Verdana"/>
              </a:rPr>
              <a:t>r</a:t>
            </a:r>
            <a:r>
              <a:rPr dirty="0" sz="1950" spc="50">
                <a:solidFill>
                  <a:srgbClr val="1B1B1A"/>
                </a:solidFill>
                <a:latin typeface="Verdana"/>
                <a:cs typeface="Verdana"/>
              </a:rPr>
              <a:t>o</a:t>
            </a:r>
            <a:r>
              <a:rPr dirty="0" sz="1950" spc="155">
                <a:solidFill>
                  <a:srgbClr val="1B1B1A"/>
                </a:solidFill>
                <a:latin typeface="Verdana"/>
                <a:cs typeface="Verdana"/>
              </a:rPr>
              <a:t>w</a:t>
            </a:r>
            <a:r>
              <a:rPr dirty="0" sz="1950" spc="-40">
                <a:solidFill>
                  <a:srgbClr val="1B1B1A"/>
                </a:solidFill>
                <a:latin typeface="Verdana"/>
                <a:cs typeface="Verdana"/>
              </a:rPr>
              <a:t>s</a:t>
            </a:r>
            <a:r>
              <a:rPr dirty="0" sz="1950" spc="30">
                <a:solidFill>
                  <a:srgbClr val="1B1B1A"/>
                </a:solidFill>
                <a:latin typeface="Verdana"/>
                <a:cs typeface="Verdana"/>
              </a:rPr>
              <a:t>e</a:t>
            </a:r>
            <a:r>
              <a:rPr dirty="0" sz="1950" spc="-30">
                <a:solidFill>
                  <a:srgbClr val="1B1B1A"/>
                </a:solidFill>
                <a:latin typeface="Verdana"/>
                <a:cs typeface="Verdana"/>
              </a:rPr>
              <a:t>r  </a:t>
            </a:r>
            <a:r>
              <a:rPr dirty="0" sz="1950" spc="-185">
                <a:solidFill>
                  <a:srgbClr val="1B1B1A"/>
                </a:solidFill>
                <a:latin typeface="Verdana"/>
                <a:cs typeface="Verdana"/>
              </a:rPr>
              <a:t>7.4%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20709" y="2815941"/>
            <a:ext cx="2306955" cy="706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78205" marR="5080" indent="-866140">
              <a:lnSpc>
                <a:spcPct val="114599"/>
              </a:lnSpc>
              <a:spcBef>
                <a:spcPts val="100"/>
              </a:spcBef>
            </a:pPr>
            <a:r>
              <a:rPr dirty="0" sz="1950" spc="114">
                <a:solidFill>
                  <a:srgbClr val="1B1B1A"/>
                </a:solidFill>
                <a:latin typeface="Verdana"/>
                <a:cs typeface="Verdana"/>
              </a:rPr>
              <a:t>H</a:t>
            </a:r>
            <a:r>
              <a:rPr dirty="0" sz="1950" spc="30">
                <a:solidFill>
                  <a:srgbClr val="1B1B1A"/>
                </a:solidFill>
                <a:latin typeface="Verdana"/>
                <a:cs typeface="Verdana"/>
              </a:rPr>
              <a:t>e</a:t>
            </a:r>
            <a:r>
              <a:rPr dirty="0" sz="1950" spc="-5">
                <a:solidFill>
                  <a:srgbClr val="1B1B1A"/>
                </a:solidFill>
                <a:latin typeface="Verdana"/>
                <a:cs typeface="Verdana"/>
              </a:rPr>
              <a:t>a</a:t>
            </a:r>
            <a:r>
              <a:rPr dirty="0" sz="1950" spc="5">
                <a:solidFill>
                  <a:srgbClr val="1B1B1A"/>
                </a:solidFill>
                <a:latin typeface="Verdana"/>
                <a:cs typeface="Verdana"/>
              </a:rPr>
              <a:t>l</a:t>
            </a:r>
            <a:r>
              <a:rPr dirty="0" sz="1950" spc="35">
                <a:solidFill>
                  <a:srgbClr val="1B1B1A"/>
                </a:solidFill>
                <a:latin typeface="Verdana"/>
                <a:cs typeface="Verdana"/>
              </a:rPr>
              <a:t>t</a:t>
            </a:r>
            <a:r>
              <a:rPr dirty="0" sz="1950" spc="90">
                <a:solidFill>
                  <a:srgbClr val="1B1B1A"/>
                </a:solidFill>
                <a:latin typeface="Verdana"/>
                <a:cs typeface="Verdana"/>
              </a:rPr>
              <a:t>h</a:t>
            </a:r>
            <a:r>
              <a:rPr dirty="0" sz="1950" spc="-165">
                <a:solidFill>
                  <a:srgbClr val="1B1B1A"/>
                </a:solidFill>
                <a:latin typeface="Verdana"/>
                <a:cs typeface="Verdana"/>
              </a:rPr>
              <a:t> </a:t>
            </a:r>
            <a:r>
              <a:rPr dirty="0" sz="1950" spc="-80">
                <a:solidFill>
                  <a:srgbClr val="1B1B1A"/>
                </a:solidFill>
                <a:latin typeface="Verdana"/>
                <a:cs typeface="Verdana"/>
              </a:rPr>
              <a:t>&amp;</a:t>
            </a:r>
            <a:r>
              <a:rPr dirty="0" sz="1950" spc="-165">
                <a:solidFill>
                  <a:srgbClr val="1B1B1A"/>
                </a:solidFill>
                <a:latin typeface="Verdana"/>
                <a:cs typeface="Verdana"/>
              </a:rPr>
              <a:t> </a:t>
            </a:r>
            <a:r>
              <a:rPr dirty="0" sz="1950" spc="265">
                <a:solidFill>
                  <a:srgbClr val="1B1B1A"/>
                </a:solidFill>
                <a:latin typeface="Verdana"/>
                <a:cs typeface="Verdana"/>
              </a:rPr>
              <a:t>W</a:t>
            </a:r>
            <a:r>
              <a:rPr dirty="0" sz="1950" spc="30">
                <a:solidFill>
                  <a:srgbClr val="1B1B1A"/>
                </a:solidFill>
                <a:latin typeface="Verdana"/>
                <a:cs typeface="Verdana"/>
              </a:rPr>
              <a:t>e</a:t>
            </a:r>
            <a:r>
              <a:rPr dirty="0" sz="1950" spc="5">
                <a:solidFill>
                  <a:srgbClr val="1B1B1A"/>
                </a:solidFill>
                <a:latin typeface="Verdana"/>
                <a:cs typeface="Verdana"/>
              </a:rPr>
              <a:t>ll</a:t>
            </a:r>
            <a:r>
              <a:rPr dirty="0" sz="1950" spc="90">
                <a:solidFill>
                  <a:srgbClr val="1B1B1A"/>
                </a:solidFill>
                <a:latin typeface="Verdana"/>
                <a:cs typeface="Verdana"/>
              </a:rPr>
              <a:t>n</a:t>
            </a:r>
            <a:r>
              <a:rPr dirty="0" sz="1950" spc="30">
                <a:solidFill>
                  <a:srgbClr val="1B1B1A"/>
                </a:solidFill>
                <a:latin typeface="Verdana"/>
                <a:cs typeface="Verdana"/>
              </a:rPr>
              <a:t>e</a:t>
            </a:r>
            <a:r>
              <a:rPr dirty="0" sz="1950" spc="-35">
                <a:solidFill>
                  <a:srgbClr val="1B1B1A"/>
                </a:solidFill>
                <a:latin typeface="Verdana"/>
                <a:cs typeface="Verdana"/>
              </a:rPr>
              <a:t>ss  </a:t>
            </a:r>
            <a:r>
              <a:rPr dirty="0" sz="1950" spc="-245">
                <a:solidFill>
                  <a:srgbClr val="1B1B1A"/>
                </a:solidFill>
                <a:latin typeface="Verdana"/>
                <a:cs typeface="Verdana"/>
              </a:rPr>
              <a:t>2.2%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74059" y="2265504"/>
            <a:ext cx="579120" cy="706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290" marR="5080" indent="-22225">
              <a:lnSpc>
                <a:spcPct val="114599"/>
              </a:lnSpc>
              <a:spcBef>
                <a:spcPts val="100"/>
              </a:spcBef>
            </a:pPr>
            <a:r>
              <a:rPr dirty="0" sz="1950" spc="215">
                <a:solidFill>
                  <a:srgbClr val="1B1B1A"/>
                </a:solidFill>
                <a:latin typeface="Verdana"/>
                <a:cs typeface="Verdana"/>
              </a:rPr>
              <a:t>M</a:t>
            </a:r>
            <a:r>
              <a:rPr dirty="0" sz="1950" spc="-5">
                <a:solidFill>
                  <a:srgbClr val="1B1B1A"/>
                </a:solidFill>
                <a:latin typeface="Verdana"/>
                <a:cs typeface="Verdana"/>
              </a:rPr>
              <a:t>a</a:t>
            </a:r>
            <a:r>
              <a:rPr dirty="0" sz="1950" spc="80">
                <a:solidFill>
                  <a:srgbClr val="1B1B1A"/>
                </a:solidFill>
                <a:latin typeface="Verdana"/>
                <a:cs typeface="Verdana"/>
              </a:rPr>
              <a:t>p  </a:t>
            </a:r>
            <a:r>
              <a:rPr dirty="0" sz="1950" spc="-320">
                <a:solidFill>
                  <a:srgbClr val="1B1B1A"/>
                </a:solidFill>
                <a:latin typeface="Verdana"/>
                <a:cs typeface="Verdana"/>
              </a:rPr>
              <a:t>1.6%</a:t>
            </a:r>
            <a:endParaRPr sz="195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752416" y="2571034"/>
            <a:ext cx="6268720" cy="6268720"/>
            <a:chOff x="8752416" y="2571034"/>
            <a:chExt cx="6268720" cy="6268720"/>
          </a:xfrm>
        </p:grpSpPr>
        <p:sp>
          <p:nvSpPr>
            <p:cNvPr id="19" name="object 19"/>
            <p:cNvSpPr/>
            <p:nvPr/>
          </p:nvSpPr>
          <p:spPr>
            <a:xfrm>
              <a:off x="11886499" y="2571034"/>
              <a:ext cx="3112135" cy="3134360"/>
            </a:xfrm>
            <a:custGeom>
              <a:avLst/>
              <a:gdLst/>
              <a:ahLst/>
              <a:cxnLst/>
              <a:rect l="l" t="t" r="r" b="b"/>
              <a:pathLst>
                <a:path w="3112134" h="3134360">
                  <a:moveTo>
                    <a:pt x="0" y="3134181"/>
                  </a:moveTo>
                  <a:lnTo>
                    <a:pt x="0" y="0"/>
                  </a:lnTo>
                  <a:lnTo>
                    <a:pt x="48455" y="368"/>
                  </a:lnTo>
                  <a:lnTo>
                    <a:pt x="96748" y="1472"/>
                  </a:lnTo>
                  <a:lnTo>
                    <a:pt x="144875" y="3305"/>
                  </a:lnTo>
                  <a:lnTo>
                    <a:pt x="192828" y="5863"/>
                  </a:lnTo>
                  <a:lnTo>
                    <a:pt x="240602" y="9140"/>
                  </a:lnTo>
                  <a:lnTo>
                    <a:pt x="288191" y="13131"/>
                  </a:lnTo>
                  <a:lnTo>
                    <a:pt x="335591" y="17832"/>
                  </a:lnTo>
                  <a:lnTo>
                    <a:pt x="382794" y="23237"/>
                  </a:lnTo>
                  <a:lnTo>
                    <a:pt x="429796" y="29341"/>
                  </a:lnTo>
                  <a:lnTo>
                    <a:pt x="476590" y="36140"/>
                  </a:lnTo>
                  <a:lnTo>
                    <a:pt x="523172" y="43627"/>
                  </a:lnTo>
                  <a:lnTo>
                    <a:pt x="569534" y="51798"/>
                  </a:lnTo>
                  <a:lnTo>
                    <a:pt x="615672" y="60649"/>
                  </a:lnTo>
                  <a:lnTo>
                    <a:pt x="661580" y="70173"/>
                  </a:lnTo>
                  <a:lnTo>
                    <a:pt x="707251" y="80366"/>
                  </a:lnTo>
                  <a:lnTo>
                    <a:pt x="752682" y="91223"/>
                  </a:lnTo>
                  <a:lnTo>
                    <a:pt x="797864" y="102738"/>
                  </a:lnTo>
                  <a:lnTo>
                    <a:pt x="842794" y="114907"/>
                  </a:lnTo>
                  <a:lnTo>
                    <a:pt x="887465" y="127725"/>
                  </a:lnTo>
                  <a:lnTo>
                    <a:pt x="931871" y="141186"/>
                  </a:lnTo>
                  <a:lnTo>
                    <a:pt x="976008" y="155286"/>
                  </a:lnTo>
                  <a:lnTo>
                    <a:pt x="1019868" y="170019"/>
                  </a:lnTo>
                  <a:lnTo>
                    <a:pt x="1063447" y="185380"/>
                  </a:lnTo>
                  <a:lnTo>
                    <a:pt x="1106738" y="201365"/>
                  </a:lnTo>
                  <a:lnTo>
                    <a:pt x="1149736" y="217968"/>
                  </a:lnTo>
                  <a:lnTo>
                    <a:pt x="1192436" y="235183"/>
                  </a:lnTo>
                  <a:lnTo>
                    <a:pt x="1234831" y="253007"/>
                  </a:lnTo>
                  <a:lnTo>
                    <a:pt x="1276916" y="271435"/>
                  </a:lnTo>
                  <a:lnTo>
                    <a:pt x="1318685" y="290460"/>
                  </a:lnTo>
                  <a:lnTo>
                    <a:pt x="1360132" y="310077"/>
                  </a:lnTo>
                  <a:lnTo>
                    <a:pt x="1401252" y="330283"/>
                  </a:lnTo>
                  <a:lnTo>
                    <a:pt x="1442040" y="351072"/>
                  </a:lnTo>
                  <a:lnTo>
                    <a:pt x="1482488" y="372438"/>
                  </a:lnTo>
                  <a:lnTo>
                    <a:pt x="1522592" y="394377"/>
                  </a:lnTo>
                  <a:lnTo>
                    <a:pt x="1562346" y="416883"/>
                  </a:lnTo>
                  <a:lnTo>
                    <a:pt x="1601744" y="439952"/>
                  </a:lnTo>
                  <a:lnTo>
                    <a:pt x="1640780" y="463578"/>
                  </a:lnTo>
                  <a:lnTo>
                    <a:pt x="1679449" y="487757"/>
                  </a:lnTo>
                  <a:lnTo>
                    <a:pt x="1717745" y="512484"/>
                  </a:lnTo>
                  <a:lnTo>
                    <a:pt x="1755663" y="537752"/>
                  </a:lnTo>
                  <a:lnTo>
                    <a:pt x="1793196" y="563558"/>
                  </a:lnTo>
                  <a:lnTo>
                    <a:pt x="1830339" y="589895"/>
                  </a:lnTo>
                  <a:lnTo>
                    <a:pt x="1867086" y="616760"/>
                  </a:lnTo>
                  <a:lnTo>
                    <a:pt x="1903432" y="644147"/>
                  </a:lnTo>
                  <a:lnTo>
                    <a:pt x="1939370" y="672051"/>
                  </a:lnTo>
                  <a:lnTo>
                    <a:pt x="1974895" y="700467"/>
                  </a:lnTo>
                  <a:lnTo>
                    <a:pt x="2010002" y="729390"/>
                  </a:lnTo>
                  <a:lnTo>
                    <a:pt x="2044684" y="758814"/>
                  </a:lnTo>
                  <a:lnTo>
                    <a:pt x="2078936" y="788736"/>
                  </a:lnTo>
                  <a:lnTo>
                    <a:pt x="2112753" y="819148"/>
                  </a:lnTo>
                  <a:lnTo>
                    <a:pt x="2146128" y="850048"/>
                  </a:lnTo>
                  <a:lnTo>
                    <a:pt x="2179055" y="881429"/>
                  </a:lnTo>
                  <a:lnTo>
                    <a:pt x="2211530" y="913287"/>
                  </a:lnTo>
                  <a:lnTo>
                    <a:pt x="2243546" y="945615"/>
                  </a:lnTo>
                  <a:lnTo>
                    <a:pt x="2275098" y="978411"/>
                  </a:lnTo>
                  <a:lnTo>
                    <a:pt x="2306180" y="1011667"/>
                  </a:lnTo>
                  <a:lnTo>
                    <a:pt x="2336786" y="1045380"/>
                  </a:lnTo>
                  <a:lnTo>
                    <a:pt x="2366910" y="1079544"/>
                  </a:lnTo>
                  <a:lnTo>
                    <a:pt x="2396547" y="1114154"/>
                  </a:lnTo>
                  <a:lnTo>
                    <a:pt x="2425692" y="1149205"/>
                  </a:lnTo>
                  <a:lnTo>
                    <a:pt x="2454338" y="1184693"/>
                  </a:lnTo>
                  <a:lnTo>
                    <a:pt x="2482479" y="1220611"/>
                  </a:lnTo>
                  <a:lnTo>
                    <a:pt x="2510110" y="1256955"/>
                  </a:lnTo>
                  <a:lnTo>
                    <a:pt x="2537226" y="1293719"/>
                  </a:lnTo>
                  <a:lnTo>
                    <a:pt x="2563820" y="1330900"/>
                  </a:lnTo>
                  <a:lnTo>
                    <a:pt x="2589887" y="1368491"/>
                  </a:lnTo>
                  <a:lnTo>
                    <a:pt x="2615421" y="1406488"/>
                  </a:lnTo>
                  <a:lnTo>
                    <a:pt x="2640417" y="1444885"/>
                  </a:lnTo>
                  <a:lnTo>
                    <a:pt x="2664868" y="1483678"/>
                  </a:lnTo>
                  <a:lnTo>
                    <a:pt x="2688770" y="1522862"/>
                  </a:lnTo>
                  <a:lnTo>
                    <a:pt x="2712115" y="1562430"/>
                  </a:lnTo>
                  <a:lnTo>
                    <a:pt x="2734899" y="1602379"/>
                  </a:lnTo>
                  <a:lnTo>
                    <a:pt x="2757116" y="1642704"/>
                  </a:lnTo>
                  <a:lnTo>
                    <a:pt x="2778761" y="1683398"/>
                  </a:lnTo>
                  <a:lnTo>
                    <a:pt x="2799826" y="1724458"/>
                  </a:lnTo>
                  <a:lnTo>
                    <a:pt x="2820307" y="1765877"/>
                  </a:lnTo>
                  <a:lnTo>
                    <a:pt x="2840199" y="1807652"/>
                  </a:lnTo>
                  <a:lnTo>
                    <a:pt x="2859495" y="1849777"/>
                  </a:lnTo>
                  <a:lnTo>
                    <a:pt x="2878189" y="1892246"/>
                  </a:lnTo>
                  <a:lnTo>
                    <a:pt x="2896276" y="1935055"/>
                  </a:lnTo>
                  <a:lnTo>
                    <a:pt x="2913750" y="1978200"/>
                  </a:lnTo>
                  <a:lnTo>
                    <a:pt x="2930606" y="2021673"/>
                  </a:lnTo>
                  <a:lnTo>
                    <a:pt x="2946838" y="2065472"/>
                  </a:lnTo>
                  <a:lnTo>
                    <a:pt x="2962439" y="2109590"/>
                  </a:lnTo>
                  <a:lnTo>
                    <a:pt x="2977405" y="2154022"/>
                  </a:lnTo>
                  <a:lnTo>
                    <a:pt x="2991730" y="2198764"/>
                  </a:lnTo>
                  <a:lnTo>
                    <a:pt x="3005408" y="2243811"/>
                  </a:lnTo>
                  <a:lnTo>
                    <a:pt x="3018432" y="2289156"/>
                  </a:lnTo>
                  <a:lnTo>
                    <a:pt x="3030799" y="2334796"/>
                  </a:lnTo>
                  <a:lnTo>
                    <a:pt x="3042501" y="2380725"/>
                  </a:lnTo>
                  <a:lnTo>
                    <a:pt x="3053533" y="2426939"/>
                  </a:lnTo>
                  <a:lnTo>
                    <a:pt x="3063889" y="2473431"/>
                  </a:lnTo>
                  <a:lnTo>
                    <a:pt x="3073564" y="2520198"/>
                  </a:lnTo>
                  <a:lnTo>
                    <a:pt x="3082552" y="2567233"/>
                  </a:lnTo>
                  <a:lnTo>
                    <a:pt x="3090848" y="2614532"/>
                  </a:lnTo>
                  <a:lnTo>
                    <a:pt x="3098445" y="2662091"/>
                  </a:lnTo>
                  <a:lnTo>
                    <a:pt x="3105337" y="2709903"/>
                  </a:lnTo>
                  <a:lnTo>
                    <a:pt x="3111520" y="2757963"/>
                  </a:lnTo>
                  <a:lnTo>
                    <a:pt x="0" y="3134181"/>
                  </a:lnTo>
                  <a:close/>
                </a:path>
              </a:pathLst>
            </a:custGeom>
            <a:solidFill>
              <a:srgbClr val="E7D0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1886499" y="5173957"/>
              <a:ext cx="3134360" cy="3329940"/>
            </a:xfrm>
            <a:custGeom>
              <a:avLst/>
              <a:gdLst/>
              <a:ahLst/>
              <a:cxnLst/>
              <a:rect l="l" t="t" r="r" b="b"/>
              <a:pathLst>
                <a:path w="3134359" h="3329940">
                  <a:moveTo>
                    <a:pt x="1411851" y="3329432"/>
                  </a:moveTo>
                  <a:lnTo>
                    <a:pt x="0" y="531259"/>
                  </a:lnTo>
                  <a:lnTo>
                    <a:pt x="3088828" y="0"/>
                  </a:lnTo>
                  <a:lnTo>
                    <a:pt x="3096780" y="48487"/>
                  </a:lnTo>
                  <a:lnTo>
                    <a:pt x="3103959" y="96961"/>
                  </a:lnTo>
                  <a:lnTo>
                    <a:pt x="3110368" y="145416"/>
                  </a:lnTo>
                  <a:lnTo>
                    <a:pt x="3116010" y="193842"/>
                  </a:lnTo>
                  <a:lnTo>
                    <a:pt x="3120891" y="242233"/>
                  </a:lnTo>
                  <a:lnTo>
                    <a:pt x="3125012" y="290582"/>
                  </a:lnTo>
                  <a:lnTo>
                    <a:pt x="3128378" y="338882"/>
                  </a:lnTo>
                  <a:lnTo>
                    <a:pt x="3130993" y="387124"/>
                  </a:lnTo>
                  <a:lnTo>
                    <a:pt x="3132860" y="435302"/>
                  </a:lnTo>
                  <a:lnTo>
                    <a:pt x="3133984" y="483409"/>
                  </a:lnTo>
                  <a:lnTo>
                    <a:pt x="3134182" y="508251"/>
                  </a:lnTo>
                  <a:lnTo>
                    <a:pt x="3134182" y="556299"/>
                  </a:lnTo>
                  <a:lnTo>
                    <a:pt x="3132926" y="627225"/>
                  </a:lnTo>
                  <a:lnTo>
                    <a:pt x="3131110" y="674972"/>
                  </a:lnTo>
                  <a:lnTo>
                    <a:pt x="3128568" y="722610"/>
                  </a:lnTo>
                  <a:lnTo>
                    <a:pt x="3125305" y="770133"/>
                  </a:lnTo>
                  <a:lnTo>
                    <a:pt x="3121323" y="817533"/>
                  </a:lnTo>
                  <a:lnTo>
                    <a:pt x="3116627" y="864802"/>
                  </a:lnTo>
                  <a:lnTo>
                    <a:pt x="3111220" y="911934"/>
                  </a:lnTo>
                  <a:lnTo>
                    <a:pt x="3105106" y="958921"/>
                  </a:lnTo>
                  <a:lnTo>
                    <a:pt x="3098288" y="1005756"/>
                  </a:lnTo>
                  <a:lnTo>
                    <a:pt x="3090771" y="1052432"/>
                  </a:lnTo>
                  <a:lnTo>
                    <a:pt x="3082557" y="1098940"/>
                  </a:lnTo>
                  <a:lnTo>
                    <a:pt x="3073652" y="1145274"/>
                  </a:lnTo>
                  <a:lnTo>
                    <a:pt x="3064057" y="1191427"/>
                  </a:lnTo>
                  <a:lnTo>
                    <a:pt x="3053778" y="1237391"/>
                  </a:lnTo>
                  <a:lnTo>
                    <a:pt x="3042817" y="1283158"/>
                  </a:lnTo>
                  <a:lnTo>
                    <a:pt x="3031179" y="1328722"/>
                  </a:lnTo>
                  <a:lnTo>
                    <a:pt x="3018867" y="1374076"/>
                  </a:lnTo>
                  <a:lnTo>
                    <a:pt x="3005884" y="1419211"/>
                  </a:lnTo>
                  <a:lnTo>
                    <a:pt x="2992236" y="1464120"/>
                  </a:lnTo>
                  <a:lnTo>
                    <a:pt x="2977924" y="1508797"/>
                  </a:lnTo>
                  <a:lnTo>
                    <a:pt x="2962953" y="1553234"/>
                  </a:lnTo>
                  <a:lnTo>
                    <a:pt x="2947327" y="1597423"/>
                  </a:lnTo>
                  <a:lnTo>
                    <a:pt x="2931048" y="1641357"/>
                  </a:lnTo>
                  <a:lnTo>
                    <a:pt x="2914122" y="1685030"/>
                  </a:lnTo>
                  <a:lnTo>
                    <a:pt x="2896552" y="1728432"/>
                  </a:lnTo>
                  <a:lnTo>
                    <a:pt x="2878340" y="1771558"/>
                  </a:lnTo>
                  <a:lnTo>
                    <a:pt x="2859492" y="1814400"/>
                  </a:lnTo>
                  <a:lnTo>
                    <a:pt x="2840010" y="1856951"/>
                  </a:lnTo>
                  <a:lnTo>
                    <a:pt x="2819899" y="1899202"/>
                  </a:lnTo>
                  <a:lnTo>
                    <a:pt x="2799162" y="1941148"/>
                  </a:lnTo>
                  <a:lnTo>
                    <a:pt x="2777802" y="1982780"/>
                  </a:lnTo>
                  <a:lnTo>
                    <a:pt x="2755824" y="2024091"/>
                  </a:lnTo>
                  <a:lnTo>
                    <a:pt x="2733232" y="2065075"/>
                  </a:lnTo>
                  <a:lnTo>
                    <a:pt x="2710028" y="2105723"/>
                  </a:lnTo>
                  <a:lnTo>
                    <a:pt x="2686216" y="2146028"/>
                  </a:lnTo>
                  <a:lnTo>
                    <a:pt x="2661801" y="2185983"/>
                  </a:lnTo>
                  <a:lnTo>
                    <a:pt x="2636785" y="2225581"/>
                  </a:lnTo>
                  <a:lnTo>
                    <a:pt x="2611173" y="2264814"/>
                  </a:lnTo>
                  <a:lnTo>
                    <a:pt x="2584969" y="2303675"/>
                  </a:lnTo>
                  <a:lnTo>
                    <a:pt x="2558175" y="2342157"/>
                  </a:lnTo>
                  <a:lnTo>
                    <a:pt x="2530796" y="2380252"/>
                  </a:lnTo>
                  <a:lnTo>
                    <a:pt x="2502836" y="2417953"/>
                  </a:lnTo>
                  <a:lnTo>
                    <a:pt x="2474297" y="2455253"/>
                  </a:lnTo>
                  <a:lnTo>
                    <a:pt x="2445184" y="2492144"/>
                  </a:lnTo>
                  <a:lnTo>
                    <a:pt x="2415501" y="2528619"/>
                  </a:lnTo>
                  <a:lnTo>
                    <a:pt x="2385250" y="2564671"/>
                  </a:lnTo>
                  <a:lnTo>
                    <a:pt x="2354437" y="2600292"/>
                  </a:lnTo>
                  <a:lnTo>
                    <a:pt x="2323064" y="2635475"/>
                  </a:lnTo>
                  <a:lnTo>
                    <a:pt x="2291135" y="2670213"/>
                  </a:lnTo>
                  <a:lnTo>
                    <a:pt x="2258654" y="2704498"/>
                  </a:lnTo>
                  <a:lnTo>
                    <a:pt x="2225625" y="2738323"/>
                  </a:lnTo>
                  <a:lnTo>
                    <a:pt x="2192050" y="2771681"/>
                  </a:lnTo>
                  <a:lnTo>
                    <a:pt x="2157935" y="2804565"/>
                  </a:lnTo>
                  <a:lnTo>
                    <a:pt x="2123282" y="2836966"/>
                  </a:lnTo>
                  <a:lnTo>
                    <a:pt x="2088096" y="2868879"/>
                  </a:lnTo>
                  <a:lnTo>
                    <a:pt x="2052380" y="2900294"/>
                  </a:lnTo>
                  <a:lnTo>
                    <a:pt x="2016137" y="2931206"/>
                  </a:lnTo>
                  <a:lnTo>
                    <a:pt x="1979372" y="2961607"/>
                  </a:lnTo>
                  <a:lnTo>
                    <a:pt x="1942088" y="2991489"/>
                  </a:lnTo>
                  <a:lnTo>
                    <a:pt x="1904288" y="3020845"/>
                  </a:lnTo>
                  <a:lnTo>
                    <a:pt x="1865977" y="3049668"/>
                  </a:lnTo>
                  <a:lnTo>
                    <a:pt x="1827159" y="3077950"/>
                  </a:lnTo>
                  <a:lnTo>
                    <a:pt x="1787836" y="3105684"/>
                  </a:lnTo>
                  <a:lnTo>
                    <a:pt x="1748012" y="3132864"/>
                  </a:lnTo>
                  <a:lnTo>
                    <a:pt x="1707692" y="3159480"/>
                  </a:lnTo>
                  <a:lnTo>
                    <a:pt x="1666879" y="3185527"/>
                  </a:lnTo>
                  <a:lnTo>
                    <a:pt x="1625576" y="3210997"/>
                  </a:lnTo>
                  <a:lnTo>
                    <a:pt x="1583788" y="3235882"/>
                  </a:lnTo>
                  <a:lnTo>
                    <a:pt x="1541517" y="3260176"/>
                  </a:lnTo>
                  <a:lnTo>
                    <a:pt x="1498769" y="3283870"/>
                  </a:lnTo>
                  <a:lnTo>
                    <a:pt x="1455545" y="3306958"/>
                  </a:lnTo>
                  <a:lnTo>
                    <a:pt x="1411851" y="3329432"/>
                  </a:lnTo>
                  <a:close/>
                </a:path>
              </a:pathLst>
            </a:custGeom>
            <a:solidFill>
              <a:srgbClr val="C79D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202350" y="5705216"/>
              <a:ext cx="3234690" cy="3134360"/>
            </a:xfrm>
            <a:custGeom>
              <a:avLst/>
              <a:gdLst/>
              <a:ahLst/>
              <a:cxnLst/>
              <a:rect l="l" t="t" r="r" b="b"/>
              <a:pathLst>
                <a:path w="3234690" h="3134359">
                  <a:moveTo>
                    <a:pt x="1701800" y="3134134"/>
                  </a:moveTo>
                  <a:lnTo>
                    <a:pt x="1653796" y="3134035"/>
                  </a:lnTo>
                  <a:lnTo>
                    <a:pt x="1605802" y="3133202"/>
                  </a:lnTo>
                  <a:lnTo>
                    <a:pt x="1557826" y="3131635"/>
                  </a:lnTo>
                  <a:lnTo>
                    <a:pt x="1509877" y="3129335"/>
                  </a:lnTo>
                  <a:lnTo>
                    <a:pt x="1461965" y="3126301"/>
                  </a:lnTo>
                  <a:lnTo>
                    <a:pt x="1414096" y="3122533"/>
                  </a:lnTo>
                  <a:lnTo>
                    <a:pt x="1366281" y="3118033"/>
                  </a:lnTo>
                  <a:lnTo>
                    <a:pt x="1318529" y="3112800"/>
                  </a:lnTo>
                  <a:lnTo>
                    <a:pt x="1270846" y="3106834"/>
                  </a:lnTo>
                  <a:lnTo>
                    <a:pt x="1223244" y="3100136"/>
                  </a:lnTo>
                  <a:lnTo>
                    <a:pt x="1175730" y="3092706"/>
                  </a:lnTo>
                  <a:lnTo>
                    <a:pt x="1128313" y="3084544"/>
                  </a:lnTo>
                  <a:lnTo>
                    <a:pt x="1081001" y="3075650"/>
                  </a:lnTo>
                  <a:lnTo>
                    <a:pt x="1033804" y="3066024"/>
                  </a:lnTo>
                  <a:lnTo>
                    <a:pt x="986731" y="3055667"/>
                  </a:lnTo>
                  <a:lnTo>
                    <a:pt x="939789" y="3044579"/>
                  </a:lnTo>
                  <a:lnTo>
                    <a:pt x="892989" y="3032761"/>
                  </a:lnTo>
                  <a:lnTo>
                    <a:pt x="846337" y="3020211"/>
                  </a:lnTo>
                  <a:lnTo>
                    <a:pt x="799844" y="3006932"/>
                  </a:lnTo>
                  <a:lnTo>
                    <a:pt x="753518" y="2992922"/>
                  </a:lnTo>
                  <a:lnTo>
                    <a:pt x="707368" y="2978182"/>
                  </a:lnTo>
                  <a:lnTo>
                    <a:pt x="661402" y="2962712"/>
                  </a:lnTo>
                  <a:lnTo>
                    <a:pt x="615630" y="2946513"/>
                  </a:lnTo>
                  <a:lnTo>
                    <a:pt x="570059" y="2929584"/>
                  </a:lnTo>
                  <a:lnTo>
                    <a:pt x="524699" y="2911926"/>
                  </a:lnTo>
                  <a:lnTo>
                    <a:pt x="479559" y="2893540"/>
                  </a:lnTo>
                  <a:lnTo>
                    <a:pt x="434647" y="2874425"/>
                  </a:lnTo>
                  <a:lnTo>
                    <a:pt x="389971" y="2854581"/>
                  </a:lnTo>
                  <a:lnTo>
                    <a:pt x="345542" y="2834009"/>
                  </a:lnTo>
                  <a:lnTo>
                    <a:pt x="301367" y="2812709"/>
                  </a:lnTo>
                  <a:lnTo>
                    <a:pt x="257455" y="2790681"/>
                  </a:lnTo>
                  <a:lnTo>
                    <a:pt x="213815" y="2767926"/>
                  </a:lnTo>
                  <a:lnTo>
                    <a:pt x="170455" y="2744443"/>
                  </a:lnTo>
                  <a:lnTo>
                    <a:pt x="127385" y="2720233"/>
                  </a:lnTo>
                  <a:lnTo>
                    <a:pt x="84614" y="2695297"/>
                  </a:lnTo>
                  <a:lnTo>
                    <a:pt x="42149" y="2669633"/>
                  </a:lnTo>
                  <a:lnTo>
                    <a:pt x="0" y="2643243"/>
                  </a:lnTo>
                  <a:lnTo>
                    <a:pt x="1684148" y="0"/>
                  </a:lnTo>
                  <a:lnTo>
                    <a:pt x="3234085" y="2724113"/>
                  </a:lnTo>
                  <a:lnTo>
                    <a:pt x="3190670" y="2748363"/>
                  </a:lnTo>
                  <a:lnTo>
                    <a:pt x="3146975" y="2771872"/>
                  </a:lnTo>
                  <a:lnTo>
                    <a:pt x="3103011" y="2794640"/>
                  </a:lnTo>
                  <a:lnTo>
                    <a:pt x="3058785" y="2816667"/>
                  </a:lnTo>
                  <a:lnTo>
                    <a:pt x="3014306" y="2837953"/>
                  </a:lnTo>
                  <a:lnTo>
                    <a:pt x="2969583" y="2858499"/>
                  </a:lnTo>
                  <a:lnTo>
                    <a:pt x="2924625" y="2878304"/>
                  </a:lnTo>
                  <a:lnTo>
                    <a:pt x="2879441" y="2897370"/>
                  </a:lnTo>
                  <a:lnTo>
                    <a:pt x="2834038" y="2915696"/>
                  </a:lnTo>
                  <a:lnTo>
                    <a:pt x="2788427" y="2933282"/>
                  </a:lnTo>
                  <a:lnTo>
                    <a:pt x="2742616" y="2950128"/>
                  </a:lnTo>
                  <a:lnTo>
                    <a:pt x="2696613" y="2966236"/>
                  </a:lnTo>
                  <a:lnTo>
                    <a:pt x="2650427" y="2981604"/>
                  </a:lnTo>
                  <a:lnTo>
                    <a:pt x="2604067" y="2996234"/>
                  </a:lnTo>
                  <a:lnTo>
                    <a:pt x="2557542" y="3010126"/>
                  </a:lnTo>
                  <a:lnTo>
                    <a:pt x="2510861" y="3023279"/>
                  </a:lnTo>
                  <a:lnTo>
                    <a:pt x="2464032" y="3035694"/>
                  </a:lnTo>
                  <a:lnTo>
                    <a:pt x="2417063" y="3047371"/>
                  </a:lnTo>
                  <a:lnTo>
                    <a:pt x="2369965" y="3058310"/>
                  </a:lnTo>
                  <a:lnTo>
                    <a:pt x="2322745" y="3068512"/>
                  </a:lnTo>
                  <a:lnTo>
                    <a:pt x="2275412" y="3077977"/>
                  </a:lnTo>
                  <a:lnTo>
                    <a:pt x="2227975" y="3086705"/>
                  </a:lnTo>
                  <a:lnTo>
                    <a:pt x="2180442" y="3094696"/>
                  </a:lnTo>
                  <a:lnTo>
                    <a:pt x="2132823" y="3101951"/>
                  </a:lnTo>
                  <a:lnTo>
                    <a:pt x="2085126" y="3108469"/>
                  </a:lnTo>
                  <a:lnTo>
                    <a:pt x="2037361" y="3114251"/>
                  </a:lnTo>
                  <a:lnTo>
                    <a:pt x="1989534" y="3119297"/>
                  </a:lnTo>
                  <a:lnTo>
                    <a:pt x="1941657" y="3123608"/>
                  </a:lnTo>
                  <a:lnTo>
                    <a:pt x="1893736" y="3127183"/>
                  </a:lnTo>
                  <a:lnTo>
                    <a:pt x="1845781" y="3130023"/>
                  </a:lnTo>
                  <a:lnTo>
                    <a:pt x="1797801" y="3132128"/>
                  </a:lnTo>
                  <a:lnTo>
                    <a:pt x="1749804" y="3133498"/>
                  </a:lnTo>
                  <a:lnTo>
                    <a:pt x="1701800" y="3134134"/>
                  </a:lnTo>
                  <a:close/>
                </a:path>
              </a:pathLst>
            </a:custGeom>
            <a:solidFill>
              <a:srgbClr val="544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889501" y="5705216"/>
              <a:ext cx="2997200" cy="2724150"/>
            </a:xfrm>
            <a:custGeom>
              <a:avLst/>
              <a:gdLst/>
              <a:ahLst/>
              <a:cxnLst/>
              <a:rect l="l" t="t" r="r" b="b"/>
              <a:pathLst>
                <a:path w="2997200" h="2724150">
                  <a:moveTo>
                    <a:pt x="1447060" y="2724113"/>
                  </a:moveTo>
                  <a:lnTo>
                    <a:pt x="1403837" y="2699063"/>
                  </a:lnTo>
                  <a:lnTo>
                    <a:pt x="1361082" y="2673367"/>
                  </a:lnTo>
                  <a:lnTo>
                    <a:pt x="1318802" y="2647031"/>
                  </a:lnTo>
                  <a:lnTo>
                    <a:pt x="1277001" y="2620065"/>
                  </a:lnTo>
                  <a:lnTo>
                    <a:pt x="1235685" y="2592473"/>
                  </a:lnTo>
                  <a:lnTo>
                    <a:pt x="1194861" y="2564264"/>
                  </a:lnTo>
                  <a:lnTo>
                    <a:pt x="1154534" y="2535445"/>
                  </a:lnTo>
                  <a:lnTo>
                    <a:pt x="1114709" y="2506023"/>
                  </a:lnTo>
                  <a:lnTo>
                    <a:pt x="1075393" y="2476004"/>
                  </a:lnTo>
                  <a:lnTo>
                    <a:pt x="1036591" y="2445398"/>
                  </a:lnTo>
                  <a:lnTo>
                    <a:pt x="998309" y="2414209"/>
                  </a:lnTo>
                  <a:lnTo>
                    <a:pt x="960553" y="2382447"/>
                  </a:lnTo>
                  <a:lnTo>
                    <a:pt x="923328" y="2350117"/>
                  </a:lnTo>
                  <a:lnTo>
                    <a:pt x="886640" y="2317227"/>
                  </a:lnTo>
                  <a:lnTo>
                    <a:pt x="850496" y="2283785"/>
                  </a:lnTo>
                  <a:lnTo>
                    <a:pt x="814900" y="2249797"/>
                  </a:lnTo>
                  <a:lnTo>
                    <a:pt x="779859" y="2215271"/>
                  </a:lnTo>
                  <a:lnTo>
                    <a:pt x="745378" y="2180213"/>
                  </a:lnTo>
                  <a:lnTo>
                    <a:pt x="711463" y="2144632"/>
                  </a:lnTo>
                  <a:lnTo>
                    <a:pt x="678119" y="2108533"/>
                  </a:lnTo>
                  <a:lnTo>
                    <a:pt x="645353" y="2071925"/>
                  </a:lnTo>
                  <a:lnTo>
                    <a:pt x="613171" y="2034815"/>
                  </a:lnTo>
                  <a:lnTo>
                    <a:pt x="581577" y="1997209"/>
                  </a:lnTo>
                  <a:lnTo>
                    <a:pt x="550579" y="1959115"/>
                  </a:lnTo>
                  <a:lnTo>
                    <a:pt x="520180" y="1920540"/>
                  </a:lnTo>
                  <a:lnTo>
                    <a:pt x="490388" y="1881492"/>
                  </a:lnTo>
                  <a:lnTo>
                    <a:pt x="461209" y="1841977"/>
                  </a:lnTo>
                  <a:lnTo>
                    <a:pt x="432646" y="1802003"/>
                  </a:lnTo>
                  <a:lnTo>
                    <a:pt x="404708" y="1761576"/>
                  </a:lnTo>
                  <a:lnTo>
                    <a:pt x="377399" y="1720705"/>
                  </a:lnTo>
                  <a:lnTo>
                    <a:pt x="350724" y="1679395"/>
                  </a:lnTo>
                  <a:lnTo>
                    <a:pt x="324691" y="1637655"/>
                  </a:lnTo>
                  <a:lnTo>
                    <a:pt x="299304" y="1595492"/>
                  </a:lnTo>
                  <a:lnTo>
                    <a:pt x="274569" y="1552912"/>
                  </a:lnTo>
                  <a:lnTo>
                    <a:pt x="250493" y="1509924"/>
                  </a:lnTo>
                  <a:lnTo>
                    <a:pt x="227080" y="1466533"/>
                  </a:lnTo>
                  <a:lnTo>
                    <a:pt x="204337" y="1422748"/>
                  </a:lnTo>
                  <a:lnTo>
                    <a:pt x="182269" y="1378575"/>
                  </a:lnTo>
                  <a:lnTo>
                    <a:pt x="160882" y="1334022"/>
                  </a:lnTo>
                  <a:lnTo>
                    <a:pt x="140183" y="1289096"/>
                  </a:lnTo>
                  <a:lnTo>
                    <a:pt x="120175" y="1243804"/>
                  </a:lnTo>
                  <a:lnTo>
                    <a:pt x="100866" y="1198153"/>
                  </a:lnTo>
                  <a:lnTo>
                    <a:pt x="82261" y="1152151"/>
                  </a:lnTo>
                  <a:lnTo>
                    <a:pt x="64366" y="1105804"/>
                  </a:lnTo>
                  <a:lnTo>
                    <a:pt x="47187" y="1059120"/>
                  </a:lnTo>
                  <a:lnTo>
                    <a:pt x="30729" y="1012106"/>
                  </a:lnTo>
                  <a:lnTo>
                    <a:pt x="14998" y="964769"/>
                  </a:lnTo>
                  <a:lnTo>
                    <a:pt x="0" y="917116"/>
                  </a:lnTo>
                  <a:lnTo>
                    <a:pt x="2996997" y="0"/>
                  </a:lnTo>
                  <a:lnTo>
                    <a:pt x="1447060" y="2724113"/>
                  </a:lnTo>
                  <a:close/>
                </a:path>
              </a:pathLst>
            </a:custGeom>
            <a:solidFill>
              <a:srgbClr val="FEF9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752416" y="5175401"/>
              <a:ext cx="3134360" cy="1595755"/>
            </a:xfrm>
            <a:custGeom>
              <a:avLst/>
              <a:gdLst/>
              <a:ahLst/>
              <a:cxnLst/>
              <a:rect l="l" t="t" r="r" b="b"/>
              <a:pathLst>
                <a:path w="3134359" h="1595754">
                  <a:moveTo>
                    <a:pt x="186666" y="1595572"/>
                  </a:moveTo>
                  <a:lnTo>
                    <a:pt x="169755" y="1547590"/>
                  </a:lnTo>
                  <a:lnTo>
                    <a:pt x="153641" y="1499387"/>
                  </a:lnTo>
                  <a:lnTo>
                    <a:pt x="138324" y="1450974"/>
                  </a:lnTo>
                  <a:lnTo>
                    <a:pt x="123805" y="1402362"/>
                  </a:lnTo>
                  <a:lnTo>
                    <a:pt x="110086" y="1353559"/>
                  </a:lnTo>
                  <a:lnTo>
                    <a:pt x="97167" y="1304575"/>
                  </a:lnTo>
                  <a:lnTo>
                    <a:pt x="85049" y="1255421"/>
                  </a:lnTo>
                  <a:lnTo>
                    <a:pt x="73733" y="1206107"/>
                  </a:lnTo>
                  <a:lnTo>
                    <a:pt x="63220" y="1156641"/>
                  </a:lnTo>
                  <a:lnTo>
                    <a:pt x="53511" y="1107035"/>
                  </a:lnTo>
                  <a:lnTo>
                    <a:pt x="44606" y="1057297"/>
                  </a:lnTo>
                  <a:lnTo>
                    <a:pt x="36506" y="1007439"/>
                  </a:lnTo>
                  <a:lnTo>
                    <a:pt x="29213" y="957469"/>
                  </a:lnTo>
                  <a:lnTo>
                    <a:pt x="22727" y="907397"/>
                  </a:lnTo>
                  <a:lnTo>
                    <a:pt x="17049" y="857234"/>
                  </a:lnTo>
                  <a:lnTo>
                    <a:pt x="12180" y="806989"/>
                  </a:lnTo>
                  <a:lnTo>
                    <a:pt x="8121" y="756672"/>
                  </a:lnTo>
                  <a:lnTo>
                    <a:pt x="4872" y="706293"/>
                  </a:lnTo>
                  <a:lnTo>
                    <a:pt x="2435" y="655862"/>
                  </a:lnTo>
                  <a:lnTo>
                    <a:pt x="811" y="605389"/>
                  </a:lnTo>
                  <a:lnTo>
                    <a:pt x="0" y="554883"/>
                  </a:lnTo>
                  <a:lnTo>
                    <a:pt x="2" y="504355"/>
                  </a:lnTo>
                  <a:lnTo>
                    <a:pt x="821" y="453814"/>
                  </a:lnTo>
                  <a:lnTo>
                    <a:pt x="2455" y="403270"/>
                  </a:lnTo>
                  <a:lnTo>
                    <a:pt x="4905" y="352733"/>
                  </a:lnTo>
                  <a:lnTo>
                    <a:pt x="8174" y="302213"/>
                  </a:lnTo>
                  <a:lnTo>
                    <a:pt x="12261" y="251720"/>
                  </a:lnTo>
                  <a:lnTo>
                    <a:pt x="17168" y="201263"/>
                  </a:lnTo>
                  <a:lnTo>
                    <a:pt x="22894" y="150853"/>
                  </a:lnTo>
                  <a:lnTo>
                    <a:pt x="29442" y="100499"/>
                  </a:lnTo>
                  <a:lnTo>
                    <a:pt x="36813" y="50211"/>
                  </a:lnTo>
                  <a:lnTo>
                    <a:pt x="45006" y="0"/>
                  </a:lnTo>
                  <a:lnTo>
                    <a:pt x="3134082" y="529815"/>
                  </a:lnTo>
                  <a:lnTo>
                    <a:pt x="186666" y="1595572"/>
                  </a:lnTo>
                  <a:close/>
                </a:path>
              </a:pathLst>
            </a:custGeom>
            <a:solidFill>
              <a:srgbClr val="4A44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774803" y="4566796"/>
              <a:ext cx="3112135" cy="1138555"/>
            </a:xfrm>
            <a:custGeom>
              <a:avLst/>
              <a:gdLst/>
              <a:ahLst/>
              <a:cxnLst/>
              <a:rect l="l" t="t" r="r" b="b"/>
              <a:pathLst>
                <a:path w="3112134" h="1138554">
                  <a:moveTo>
                    <a:pt x="3111695" y="1138420"/>
                  </a:moveTo>
                  <a:lnTo>
                    <a:pt x="0" y="763656"/>
                  </a:lnTo>
                  <a:lnTo>
                    <a:pt x="6291" y="714667"/>
                  </a:lnTo>
                  <a:lnTo>
                    <a:pt x="13351" y="665805"/>
                  </a:lnTo>
                  <a:lnTo>
                    <a:pt x="21177" y="617079"/>
                  </a:lnTo>
                  <a:lnTo>
                    <a:pt x="29766" y="568496"/>
                  </a:lnTo>
                  <a:lnTo>
                    <a:pt x="39117" y="520067"/>
                  </a:lnTo>
                  <a:lnTo>
                    <a:pt x="49226" y="471800"/>
                  </a:lnTo>
                  <a:lnTo>
                    <a:pt x="60092" y="423704"/>
                  </a:lnTo>
                  <a:lnTo>
                    <a:pt x="71713" y="375788"/>
                  </a:lnTo>
                  <a:lnTo>
                    <a:pt x="84086" y="328060"/>
                  </a:lnTo>
                  <a:lnTo>
                    <a:pt x="97209" y="280530"/>
                  </a:lnTo>
                  <a:lnTo>
                    <a:pt x="111080" y="233207"/>
                  </a:lnTo>
                  <a:lnTo>
                    <a:pt x="125697" y="186099"/>
                  </a:lnTo>
                  <a:lnTo>
                    <a:pt x="141057" y="139216"/>
                  </a:lnTo>
                  <a:lnTo>
                    <a:pt x="157158" y="92565"/>
                  </a:lnTo>
                  <a:lnTo>
                    <a:pt x="173999" y="46157"/>
                  </a:lnTo>
                  <a:lnTo>
                    <a:pt x="191575" y="0"/>
                  </a:lnTo>
                  <a:lnTo>
                    <a:pt x="3111695" y="1138420"/>
                  </a:lnTo>
                  <a:close/>
                </a:path>
              </a:pathLst>
            </a:custGeom>
            <a:solidFill>
              <a:srgbClr val="3C37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913131" y="4021067"/>
              <a:ext cx="2973705" cy="1684655"/>
            </a:xfrm>
            <a:custGeom>
              <a:avLst/>
              <a:gdLst/>
              <a:ahLst/>
              <a:cxnLst/>
              <a:rect l="l" t="t" r="r" b="b"/>
              <a:pathLst>
                <a:path w="2973704" h="1684654">
                  <a:moveTo>
                    <a:pt x="2973367" y="1684149"/>
                  </a:moveTo>
                  <a:lnTo>
                    <a:pt x="0" y="693096"/>
                  </a:lnTo>
                  <a:lnTo>
                    <a:pt x="16639" y="644506"/>
                  </a:lnTo>
                  <a:lnTo>
                    <a:pt x="34064" y="596216"/>
                  </a:lnTo>
                  <a:lnTo>
                    <a:pt x="52272" y="548235"/>
                  </a:lnTo>
                  <a:lnTo>
                    <a:pt x="71256" y="500573"/>
                  </a:lnTo>
                  <a:lnTo>
                    <a:pt x="91014" y="453239"/>
                  </a:lnTo>
                  <a:lnTo>
                    <a:pt x="111540" y="406243"/>
                  </a:lnTo>
                  <a:lnTo>
                    <a:pt x="132830" y="359594"/>
                  </a:lnTo>
                  <a:lnTo>
                    <a:pt x="154879" y="313300"/>
                  </a:lnTo>
                  <a:lnTo>
                    <a:pt x="177684" y="267373"/>
                  </a:lnTo>
                  <a:lnTo>
                    <a:pt x="201240" y="221819"/>
                  </a:lnTo>
                  <a:lnTo>
                    <a:pt x="225541" y="176650"/>
                  </a:lnTo>
                  <a:lnTo>
                    <a:pt x="250585" y="131874"/>
                  </a:lnTo>
                  <a:lnTo>
                    <a:pt x="276366" y="87501"/>
                  </a:lnTo>
                  <a:lnTo>
                    <a:pt x="302880" y="43540"/>
                  </a:lnTo>
                  <a:lnTo>
                    <a:pt x="330123" y="0"/>
                  </a:lnTo>
                  <a:lnTo>
                    <a:pt x="2973367" y="1684149"/>
                  </a:lnTo>
                  <a:close/>
                </a:path>
              </a:pathLst>
            </a:custGeom>
            <a:solidFill>
              <a:srgbClr val="3834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9162386" y="3612070"/>
              <a:ext cx="2724150" cy="2093595"/>
            </a:xfrm>
            <a:custGeom>
              <a:avLst/>
              <a:gdLst/>
              <a:ahLst/>
              <a:cxnLst/>
              <a:rect l="l" t="t" r="r" b="b"/>
              <a:pathLst>
                <a:path w="2724150" h="2093595">
                  <a:moveTo>
                    <a:pt x="2724112" y="2093146"/>
                  </a:moveTo>
                  <a:lnTo>
                    <a:pt x="0" y="543209"/>
                  </a:lnTo>
                  <a:lnTo>
                    <a:pt x="25904" y="498541"/>
                  </a:lnTo>
                  <a:lnTo>
                    <a:pt x="52530" y="454322"/>
                  </a:lnTo>
                  <a:lnTo>
                    <a:pt x="79873" y="410561"/>
                  </a:lnTo>
                  <a:lnTo>
                    <a:pt x="107925" y="367266"/>
                  </a:lnTo>
                  <a:lnTo>
                    <a:pt x="136682" y="324446"/>
                  </a:lnTo>
                  <a:lnTo>
                    <a:pt x="166136" y="282110"/>
                  </a:lnTo>
                  <a:lnTo>
                    <a:pt x="196282" y="240265"/>
                  </a:lnTo>
                  <a:lnTo>
                    <a:pt x="227113" y="198920"/>
                  </a:lnTo>
                  <a:lnTo>
                    <a:pt x="258624" y="158084"/>
                  </a:lnTo>
                  <a:lnTo>
                    <a:pt x="290808" y="117766"/>
                  </a:lnTo>
                  <a:lnTo>
                    <a:pt x="323659" y="77973"/>
                  </a:lnTo>
                  <a:lnTo>
                    <a:pt x="357172" y="38715"/>
                  </a:lnTo>
                  <a:lnTo>
                    <a:pt x="391339" y="0"/>
                  </a:lnTo>
                  <a:lnTo>
                    <a:pt x="2724112" y="2093146"/>
                  </a:lnTo>
                  <a:close/>
                </a:path>
              </a:pathLst>
            </a:custGeom>
            <a:solidFill>
              <a:srgbClr val="413C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9452027" y="3309479"/>
              <a:ext cx="2434590" cy="2395855"/>
            </a:xfrm>
            <a:custGeom>
              <a:avLst/>
              <a:gdLst/>
              <a:ahLst/>
              <a:cxnLst/>
              <a:rect l="l" t="t" r="r" b="b"/>
              <a:pathLst>
                <a:path w="2434590" h="2395854">
                  <a:moveTo>
                    <a:pt x="2434471" y="2395736"/>
                  </a:moveTo>
                  <a:lnTo>
                    <a:pt x="0" y="421796"/>
                  </a:lnTo>
                  <a:lnTo>
                    <a:pt x="31372" y="383721"/>
                  </a:lnTo>
                  <a:lnTo>
                    <a:pt x="63329" y="346156"/>
                  </a:lnTo>
                  <a:lnTo>
                    <a:pt x="95866" y="309108"/>
                  </a:lnTo>
                  <a:lnTo>
                    <a:pt x="128975" y="272582"/>
                  </a:lnTo>
                  <a:lnTo>
                    <a:pt x="162650" y="236587"/>
                  </a:lnTo>
                  <a:lnTo>
                    <a:pt x="196885" y="201128"/>
                  </a:lnTo>
                  <a:lnTo>
                    <a:pt x="231674" y="166211"/>
                  </a:lnTo>
                  <a:lnTo>
                    <a:pt x="267010" y="131844"/>
                  </a:lnTo>
                  <a:lnTo>
                    <a:pt x="302886" y="98033"/>
                  </a:lnTo>
                  <a:lnTo>
                    <a:pt x="339296" y="64784"/>
                  </a:lnTo>
                  <a:lnTo>
                    <a:pt x="376234" y="32104"/>
                  </a:lnTo>
                  <a:lnTo>
                    <a:pt x="413694" y="0"/>
                  </a:lnTo>
                  <a:lnTo>
                    <a:pt x="2434471" y="2395736"/>
                  </a:lnTo>
                  <a:close/>
                </a:path>
              </a:pathLst>
            </a:custGeom>
            <a:solidFill>
              <a:srgbClr val="3431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748510" y="3095939"/>
              <a:ext cx="2138045" cy="2609850"/>
            </a:xfrm>
            <a:custGeom>
              <a:avLst/>
              <a:gdLst/>
              <a:ahLst/>
              <a:cxnLst/>
              <a:rect l="l" t="t" r="r" b="b"/>
              <a:pathLst>
                <a:path w="2138045" h="2609850">
                  <a:moveTo>
                    <a:pt x="2137988" y="2609277"/>
                  </a:moveTo>
                  <a:lnTo>
                    <a:pt x="0" y="317531"/>
                  </a:lnTo>
                  <a:lnTo>
                    <a:pt x="37781" y="282858"/>
                  </a:lnTo>
                  <a:lnTo>
                    <a:pt x="76114" y="248817"/>
                  </a:lnTo>
                  <a:lnTo>
                    <a:pt x="114991" y="215414"/>
                  </a:lnTo>
                  <a:lnTo>
                    <a:pt x="154404" y="182656"/>
                  </a:lnTo>
                  <a:lnTo>
                    <a:pt x="194345" y="150549"/>
                  </a:lnTo>
                  <a:lnTo>
                    <a:pt x="234805" y="119099"/>
                  </a:lnTo>
                  <a:lnTo>
                    <a:pt x="275777" y="88312"/>
                  </a:lnTo>
                  <a:lnTo>
                    <a:pt x="317252" y="58196"/>
                  </a:lnTo>
                  <a:lnTo>
                    <a:pt x="359223" y="28756"/>
                  </a:lnTo>
                  <a:lnTo>
                    <a:pt x="401681" y="0"/>
                  </a:lnTo>
                  <a:lnTo>
                    <a:pt x="2137988" y="2609277"/>
                  </a:lnTo>
                  <a:close/>
                </a:path>
              </a:pathLst>
            </a:custGeom>
            <a:solidFill>
              <a:srgbClr val="4A44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0021951" y="2934262"/>
              <a:ext cx="1864995" cy="2771140"/>
            </a:xfrm>
            <a:custGeom>
              <a:avLst/>
              <a:gdLst/>
              <a:ahLst/>
              <a:cxnLst/>
              <a:rect l="l" t="t" r="r" b="b"/>
              <a:pathLst>
                <a:path w="1864995" h="2771140">
                  <a:moveTo>
                    <a:pt x="1864547" y="2770953"/>
                  </a:moveTo>
                  <a:lnTo>
                    <a:pt x="0" y="251716"/>
                  </a:lnTo>
                  <a:lnTo>
                    <a:pt x="42523" y="220792"/>
                  </a:lnTo>
                  <a:lnTo>
                    <a:pt x="85548" y="190593"/>
                  </a:lnTo>
                  <a:lnTo>
                    <a:pt x="129066" y="161126"/>
                  </a:lnTo>
                  <a:lnTo>
                    <a:pt x="173067" y="132395"/>
                  </a:lnTo>
                  <a:lnTo>
                    <a:pt x="217543" y="104406"/>
                  </a:lnTo>
                  <a:lnTo>
                    <a:pt x="262483" y="77167"/>
                  </a:lnTo>
                  <a:lnTo>
                    <a:pt x="307878" y="50682"/>
                  </a:lnTo>
                  <a:lnTo>
                    <a:pt x="353719" y="24958"/>
                  </a:lnTo>
                  <a:lnTo>
                    <a:pt x="399996" y="0"/>
                  </a:lnTo>
                  <a:lnTo>
                    <a:pt x="1864547" y="2770953"/>
                  </a:lnTo>
                  <a:close/>
                </a:path>
              </a:pathLst>
            </a:custGeom>
            <a:solidFill>
              <a:srgbClr val="EDE6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0285287" y="2839384"/>
              <a:ext cx="1601470" cy="2866390"/>
            </a:xfrm>
            <a:custGeom>
              <a:avLst/>
              <a:gdLst/>
              <a:ahLst/>
              <a:cxnLst/>
              <a:rect l="l" t="t" r="r" b="b"/>
              <a:pathLst>
                <a:path w="1601470" h="2866390">
                  <a:moveTo>
                    <a:pt x="1601211" y="2865832"/>
                  </a:moveTo>
                  <a:lnTo>
                    <a:pt x="0" y="171538"/>
                  </a:lnTo>
                  <a:lnTo>
                    <a:pt x="46193" y="144616"/>
                  </a:lnTo>
                  <a:lnTo>
                    <a:pt x="92830" y="118491"/>
                  </a:lnTo>
                  <a:lnTo>
                    <a:pt x="139901" y="93167"/>
                  </a:lnTo>
                  <a:lnTo>
                    <a:pt x="187395" y="68651"/>
                  </a:lnTo>
                  <a:lnTo>
                    <a:pt x="235302" y="44947"/>
                  </a:lnTo>
                  <a:lnTo>
                    <a:pt x="283612" y="22062"/>
                  </a:lnTo>
                  <a:lnTo>
                    <a:pt x="332313" y="0"/>
                  </a:lnTo>
                  <a:lnTo>
                    <a:pt x="1601211" y="2865832"/>
                  </a:lnTo>
                  <a:close/>
                </a:path>
              </a:pathLst>
            </a:custGeom>
            <a:solidFill>
              <a:srgbClr val="E7D0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0475956" y="2571034"/>
              <a:ext cx="1410970" cy="3134360"/>
            </a:xfrm>
            <a:custGeom>
              <a:avLst/>
              <a:gdLst/>
              <a:ahLst/>
              <a:cxnLst/>
              <a:rect l="l" t="t" r="r" b="b"/>
              <a:pathLst>
                <a:path w="1410970" h="3134360">
                  <a:moveTo>
                    <a:pt x="1410543" y="3134181"/>
                  </a:moveTo>
                  <a:lnTo>
                    <a:pt x="0" y="335349"/>
                  </a:lnTo>
                  <a:lnTo>
                    <a:pt x="45410" y="312921"/>
                  </a:lnTo>
                  <a:lnTo>
                    <a:pt x="91136" y="291249"/>
                  </a:lnTo>
                  <a:lnTo>
                    <a:pt x="137169" y="270335"/>
                  </a:lnTo>
                  <a:lnTo>
                    <a:pt x="183498" y="250181"/>
                  </a:lnTo>
                  <a:lnTo>
                    <a:pt x="230114" y="230789"/>
                  </a:lnTo>
                  <a:lnTo>
                    <a:pt x="277008" y="212162"/>
                  </a:lnTo>
                  <a:lnTo>
                    <a:pt x="324169" y="194302"/>
                  </a:lnTo>
                  <a:lnTo>
                    <a:pt x="371589" y="177211"/>
                  </a:lnTo>
                  <a:lnTo>
                    <a:pt x="419258" y="160891"/>
                  </a:lnTo>
                  <a:lnTo>
                    <a:pt x="467166" y="145346"/>
                  </a:lnTo>
                  <a:lnTo>
                    <a:pt x="515305" y="130576"/>
                  </a:lnTo>
                  <a:lnTo>
                    <a:pt x="563663" y="116584"/>
                  </a:lnTo>
                  <a:lnTo>
                    <a:pt x="612232" y="103373"/>
                  </a:lnTo>
                  <a:lnTo>
                    <a:pt x="661003" y="90945"/>
                  </a:lnTo>
                  <a:lnTo>
                    <a:pt x="709965" y="79302"/>
                  </a:lnTo>
                  <a:lnTo>
                    <a:pt x="759110" y="68446"/>
                  </a:lnTo>
                  <a:lnTo>
                    <a:pt x="808427" y="58380"/>
                  </a:lnTo>
                  <a:lnTo>
                    <a:pt x="857907" y="49106"/>
                  </a:lnTo>
                  <a:lnTo>
                    <a:pt x="907541" y="40626"/>
                  </a:lnTo>
                  <a:lnTo>
                    <a:pt x="957319" y="32942"/>
                  </a:lnTo>
                  <a:lnTo>
                    <a:pt x="1007231" y="26057"/>
                  </a:lnTo>
                  <a:lnTo>
                    <a:pt x="1057269" y="19972"/>
                  </a:lnTo>
                  <a:lnTo>
                    <a:pt x="1107421" y="14691"/>
                  </a:lnTo>
                  <a:lnTo>
                    <a:pt x="1157680" y="10216"/>
                  </a:lnTo>
                  <a:lnTo>
                    <a:pt x="1208035" y="6548"/>
                  </a:lnTo>
                  <a:lnTo>
                    <a:pt x="1258477" y="3690"/>
                  </a:lnTo>
                  <a:lnTo>
                    <a:pt x="1308997" y="1645"/>
                  </a:lnTo>
                  <a:lnTo>
                    <a:pt x="1359584" y="414"/>
                  </a:lnTo>
                  <a:lnTo>
                    <a:pt x="1410229" y="0"/>
                  </a:lnTo>
                  <a:lnTo>
                    <a:pt x="1410543" y="3134181"/>
                  </a:lnTo>
                  <a:close/>
                </a:path>
              </a:pathLst>
            </a:custGeom>
            <a:solidFill>
              <a:srgbClr val="FFFE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249667" y="9476135"/>
            <a:ext cx="987615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10">
                <a:solidFill>
                  <a:srgbClr val="1B1B1A"/>
                </a:solidFill>
                <a:latin typeface="Verdana"/>
                <a:cs typeface="Verdana"/>
              </a:rPr>
              <a:t>In</a:t>
            </a:r>
            <a:r>
              <a:rPr dirty="0" sz="3400" spc="-285">
                <a:solidFill>
                  <a:srgbClr val="1B1B1A"/>
                </a:solidFill>
                <a:latin typeface="Verdana"/>
                <a:cs typeface="Verdana"/>
              </a:rPr>
              <a:t> </a:t>
            </a:r>
            <a:r>
              <a:rPr dirty="0" sz="3400" spc="-204">
                <a:solidFill>
                  <a:srgbClr val="1B1B1A"/>
                </a:solidFill>
                <a:latin typeface="Verdana"/>
                <a:cs typeface="Verdana"/>
              </a:rPr>
              <a:t>2022,</a:t>
            </a:r>
            <a:r>
              <a:rPr dirty="0" sz="3400" spc="-280">
                <a:solidFill>
                  <a:srgbClr val="1B1B1A"/>
                </a:solidFill>
                <a:latin typeface="Verdana"/>
                <a:cs typeface="Verdana"/>
              </a:rPr>
              <a:t> </a:t>
            </a:r>
            <a:r>
              <a:rPr dirty="0" sz="3400" spc="90">
                <a:solidFill>
                  <a:srgbClr val="1B1B1A"/>
                </a:solidFill>
                <a:latin typeface="Verdana"/>
                <a:cs typeface="Verdana"/>
              </a:rPr>
              <a:t>the</a:t>
            </a:r>
            <a:r>
              <a:rPr dirty="0" sz="3400" spc="-285">
                <a:solidFill>
                  <a:srgbClr val="1B1B1A"/>
                </a:solidFill>
                <a:latin typeface="Verdana"/>
                <a:cs typeface="Verdana"/>
              </a:rPr>
              <a:t> </a:t>
            </a:r>
            <a:r>
              <a:rPr dirty="0" sz="3400" spc="100">
                <a:solidFill>
                  <a:srgbClr val="1B1B1A"/>
                </a:solidFill>
                <a:latin typeface="Verdana"/>
                <a:cs typeface="Verdana"/>
              </a:rPr>
              <a:t>time</a:t>
            </a:r>
            <a:r>
              <a:rPr dirty="0" sz="3400" spc="-280">
                <a:solidFill>
                  <a:srgbClr val="1B1B1A"/>
                </a:solidFill>
                <a:latin typeface="Verdana"/>
                <a:cs typeface="Verdana"/>
              </a:rPr>
              <a:t> </a:t>
            </a:r>
            <a:r>
              <a:rPr dirty="0" sz="3400" spc="75">
                <a:solidFill>
                  <a:srgbClr val="1B1B1A"/>
                </a:solidFill>
                <a:latin typeface="Verdana"/>
                <a:cs typeface="Verdana"/>
              </a:rPr>
              <a:t>spent</a:t>
            </a:r>
            <a:r>
              <a:rPr dirty="0" sz="3400" spc="-285">
                <a:solidFill>
                  <a:srgbClr val="1B1B1A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1B1B1A"/>
                </a:solidFill>
                <a:latin typeface="Verdana"/>
                <a:cs typeface="Verdana"/>
              </a:rPr>
              <a:t>as</a:t>
            </a:r>
            <a:r>
              <a:rPr dirty="0" sz="3400" spc="-280">
                <a:solidFill>
                  <a:srgbClr val="1B1B1A"/>
                </a:solidFill>
                <a:latin typeface="Verdana"/>
                <a:cs typeface="Verdana"/>
              </a:rPr>
              <a:t> </a:t>
            </a:r>
            <a:r>
              <a:rPr dirty="0" sz="3400" spc="60">
                <a:solidFill>
                  <a:srgbClr val="1B1B1A"/>
                </a:solidFill>
                <a:latin typeface="Verdana"/>
                <a:cs typeface="Verdana"/>
              </a:rPr>
              <a:t>per</a:t>
            </a:r>
            <a:r>
              <a:rPr dirty="0" sz="3400" spc="-285">
                <a:solidFill>
                  <a:srgbClr val="1B1B1A"/>
                </a:solidFill>
                <a:latin typeface="Verdana"/>
                <a:cs typeface="Verdana"/>
              </a:rPr>
              <a:t> </a:t>
            </a:r>
            <a:r>
              <a:rPr dirty="0" sz="3400" spc="90">
                <a:solidFill>
                  <a:srgbClr val="1B1B1A"/>
                </a:solidFill>
                <a:latin typeface="Verdana"/>
                <a:cs typeface="Verdana"/>
              </a:rPr>
              <a:t>the</a:t>
            </a:r>
            <a:r>
              <a:rPr dirty="0" sz="3400" spc="-280">
                <a:solidFill>
                  <a:srgbClr val="1B1B1A"/>
                </a:solidFill>
                <a:latin typeface="Verdana"/>
                <a:cs typeface="Verdana"/>
              </a:rPr>
              <a:t> </a:t>
            </a:r>
            <a:r>
              <a:rPr dirty="0" sz="3400" spc="60">
                <a:solidFill>
                  <a:srgbClr val="1B1B1A"/>
                </a:solidFill>
                <a:latin typeface="Verdana"/>
                <a:cs typeface="Verdana"/>
              </a:rPr>
              <a:t>record</a:t>
            </a:r>
            <a:r>
              <a:rPr dirty="0" sz="3400" spc="-285">
                <a:solidFill>
                  <a:srgbClr val="1B1B1A"/>
                </a:solidFill>
                <a:latin typeface="Verdana"/>
                <a:cs typeface="Verdana"/>
              </a:rPr>
              <a:t> </a:t>
            </a:r>
            <a:r>
              <a:rPr dirty="0" sz="3400" spc="60">
                <a:solidFill>
                  <a:srgbClr val="1B1B1A"/>
                </a:solidFill>
                <a:latin typeface="Verdana"/>
                <a:cs typeface="Verdana"/>
              </a:rPr>
              <a:t>was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8287998" cy="10286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"/>
            <a:ext cx="17893030" cy="10287000"/>
            <a:chOff x="0" y="1"/>
            <a:chExt cx="17893030" cy="102870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3505" y="2173484"/>
              <a:ext cx="12582524" cy="78009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"/>
              <a:ext cx="11042937" cy="300271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19267" y="2173669"/>
              <a:ext cx="2533649" cy="81133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59326" y="2787565"/>
              <a:ext cx="2533649" cy="749943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10096" y="3987155"/>
              <a:ext cx="161925" cy="1619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908929" y="9116893"/>
              <a:ext cx="2285999" cy="10286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59326" y="6677806"/>
              <a:ext cx="2285999" cy="102869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 rot="21480000">
            <a:off x="620946" y="830884"/>
            <a:ext cx="8862384" cy="1035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0"/>
              </a:lnSpc>
            </a:pPr>
            <a:r>
              <a:rPr dirty="0" sz="8150" spc="-375" i="1">
                <a:solidFill>
                  <a:srgbClr val="38342F"/>
                </a:solidFill>
                <a:latin typeface="Trebuchet MS"/>
                <a:cs typeface="Trebuchet MS"/>
              </a:rPr>
              <a:t>wha</a:t>
            </a:r>
            <a:r>
              <a:rPr dirty="0" sz="8150" spc="-375" i="1">
                <a:solidFill>
                  <a:srgbClr val="38342F"/>
                </a:solidFill>
                <a:latin typeface="Trebuchet MS"/>
                <a:cs typeface="Trebuchet MS"/>
              </a:rPr>
              <a:t>t</a:t>
            </a:r>
            <a:r>
              <a:rPr dirty="0" sz="8150" spc="755" i="1">
                <a:solidFill>
                  <a:srgbClr val="38342F"/>
                </a:solidFill>
                <a:latin typeface="Trebuchet MS"/>
                <a:cs typeface="Trebuchet MS"/>
              </a:rPr>
              <a:t> </a:t>
            </a:r>
            <a:r>
              <a:rPr dirty="0" sz="8150" spc="-320" i="1">
                <a:solidFill>
                  <a:srgbClr val="38342F"/>
                </a:solidFill>
                <a:latin typeface="Trebuchet MS"/>
                <a:cs typeface="Trebuchet MS"/>
              </a:rPr>
              <a:t>the</a:t>
            </a:r>
            <a:r>
              <a:rPr dirty="0" sz="8150" spc="750" i="1">
                <a:solidFill>
                  <a:srgbClr val="38342F"/>
                </a:solidFill>
                <a:latin typeface="Trebuchet MS"/>
                <a:cs typeface="Trebuchet MS"/>
              </a:rPr>
              <a:t> </a:t>
            </a:r>
            <a:r>
              <a:rPr dirty="0" sz="8150" spc="55" i="1">
                <a:solidFill>
                  <a:srgbClr val="38342F"/>
                </a:solidFill>
                <a:latin typeface="Trebuchet MS"/>
                <a:cs typeface="Trebuchet MS"/>
              </a:rPr>
              <a:t>user</a:t>
            </a:r>
            <a:r>
              <a:rPr dirty="0" sz="8150" spc="755" i="1">
                <a:solidFill>
                  <a:srgbClr val="38342F"/>
                </a:solidFill>
                <a:latin typeface="Trebuchet MS"/>
                <a:cs typeface="Trebuchet MS"/>
              </a:rPr>
              <a:t> </a:t>
            </a:r>
            <a:r>
              <a:rPr dirty="0" sz="8150" spc="-50" i="1">
                <a:solidFill>
                  <a:srgbClr val="38342F"/>
                </a:solidFill>
                <a:latin typeface="Trebuchet MS"/>
                <a:cs typeface="Trebuchet MS"/>
              </a:rPr>
              <a:t>s</a:t>
            </a:r>
            <a:r>
              <a:rPr dirty="0" baseline="1022" sz="12225" spc="-75" i="1">
                <a:solidFill>
                  <a:srgbClr val="38342F"/>
                </a:solidFill>
                <a:latin typeface="Trebuchet MS"/>
                <a:cs typeface="Trebuchet MS"/>
              </a:rPr>
              <a:t>ees</a:t>
            </a:r>
            <a:endParaRPr baseline="1022" sz="12225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88448" y="3019340"/>
            <a:ext cx="351790" cy="4875530"/>
            <a:chOff x="2188448" y="3019340"/>
            <a:chExt cx="351790" cy="487553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78072" y="3019340"/>
              <a:ext cx="161925" cy="1619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88448" y="5303030"/>
              <a:ext cx="161925" cy="1619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56424" y="7732592"/>
              <a:ext cx="161925" cy="16192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562999" y="2388067"/>
            <a:ext cx="10389235" cy="6716395"/>
          </a:xfrm>
          <a:prstGeom prst="rect">
            <a:avLst/>
          </a:prstGeom>
        </p:spPr>
        <p:txBody>
          <a:bodyPr wrap="square" lIns="0" tIns="370840" rIns="0" bIns="0" rtlCol="0" vert="horz">
            <a:spAutoFit/>
          </a:bodyPr>
          <a:lstStyle/>
          <a:p>
            <a:pPr marL="201930">
              <a:lnSpc>
                <a:spcPct val="100000"/>
              </a:lnSpc>
              <a:spcBef>
                <a:spcPts val="2920"/>
              </a:spcBef>
            </a:pPr>
            <a:r>
              <a:rPr dirty="0" sz="4000" spc="40">
                <a:solidFill>
                  <a:srgbClr val="2F1B0E"/>
                </a:solidFill>
                <a:latin typeface="Verdana"/>
                <a:cs typeface="Verdana"/>
              </a:rPr>
              <a:t>t</a:t>
            </a:r>
            <a:r>
              <a:rPr dirty="0" sz="4000" spc="75">
                <a:solidFill>
                  <a:srgbClr val="2F1B0E"/>
                </a:solidFill>
                <a:latin typeface="Verdana"/>
                <a:cs typeface="Verdana"/>
              </a:rPr>
              <a:t>o</a:t>
            </a:r>
            <a:r>
              <a:rPr dirty="0" sz="4000" spc="-295">
                <a:solidFill>
                  <a:srgbClr val="2F1B0E"/>
                </a:solidFill>
                <a:latin typeface="Verdana"/>
                <a:cs typeface="Verdana"/>
              </a:rPr>
              <a:t>-</a:t>
            </a:r>
            <a:r>
              <a:rPr dirty="0" sz="4000" spc="210">
                <a:solidFill>
                  <a:srgbClr val="2F1B0E"/>
                </a:solidFill>
                <a:latin typeface="Verdana"/>
                <a:cs typeface="Verdana"/>
              </a:rPr>
              <a:t>d</a:t>
            </a:r>
            <a:r>
              <a:rPr dirty="0" sz="4000" spc="80">
                <a:solidFill>
                  <a:srgbClr val="2F1B0E"/>
                </a:solidFill>
                <a:latin typeface="Verdana"/>
                <a:cs typeface="Verdana"/>
              </a:rPr>
              <a:t>o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-25">
                <a:solidFill>
                  <a:srgbClr val="2F1B0E"/>
                </a:solidFill>
                <a:latin typeface="Verdana"/>
                <a:cs typeface="Verdana"/>
              </a:rPr>
              <a:t>li</a:t>
            </a:r>
            <a:r>
              <a:rPr dirty="0" sz="4000" spc="-135">
                <a:solidFill>
                  <a:srgbClr val="2F1B0E"/>
                </a:solidFill>
                <a:latin typeface="Verdana"/>
                <a:cs typeface="Verdana"/>
              </a:rPr>
              <a:t>s</a:t>
            </a:r>
            <a:r>
              <a:rPr dirty="0" sz="4000" spc="45">
                <a:solidFill>
                  <a:srgbClr val="2F1B0E"/>
                </a:solidFill>
                <a:latin typeface="Verdana"/>
                <a:cs typeface="Verdana"/>
              </a:rPr>
              <a:t>t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-60">
                <a:solidFill>
                  <a:srgbClr val="2F1B0E"/>
                </a:solidFill>
                <a:latin typeface="Verdana"/>
                <a:cs typeface="Verdana"/>
              </a:rPr>
              <a:t>f</a:t>
            </a:r>
            <a:r>
              <a:rPr dirty="0" sz="4000" spc="75">
                <a:solidFill>
                  <a:srgbClr val="2F1B0E"/>
                </a:solidFill>
                <a:latin typeface="Verdana"/>
                <a:cs typeface="Verdana"/>
              </a:rPr>
              <a:t>o</a:t>
            </a:r>
            <a:r>
              <a:rPr dirty="0" sz="4000" spc="-105">
                <a:solidFill>
                  <a:srgbClr val="2F1B0E"/>
                </a:solidFill>
                <a:latin typeface="Verdana"/>
                <a:cs typeface="Verdana"/>
              </a:rPr>
              <a:t>r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40">
                <a:solidFill>
                  <a:srgbClr val="2F1B0E"/>
                </a:solidFill>
                <a:latin typeface="Verdana"/>
                <a:cs typeface="Verdana"/>
              </a:rPr>
              <a:t>t</a:t>
            </a:r>
            <a:r>
              <a:rPr dirty="0" sz="4000" spc="170">
                <a:solidFill>
                  <a:srgbClr val="2F1B0E"/>
                </a:solidFill>
                <a:latin typeface="Verdana"/>
                <a:cs typeface="Verdana"/>
              </a:rPr>
              <a:t>h</a:t>
            </a:r>
            <a:r>
              <a:rPr dirty="0" sz="4000" spc="30">
                <a:solidFill>
                  <a:srgbClr val="2F1B0E"/>
                </a:solidFill>
                <a:latin typeface="Verdana"/>
                <a:cs typeface="Verdana"/>
              </a:rPr>
              <a:t>e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210">
                <a:solidFill>
                  <a:srgbClr val="2F1B0E"/>
                </a:solidFill>
                <a:latin typeface="Verdana"/>
                <a:cs typeface="Verdana"/>
              </a:rPr>
              <a:t>d</a:t>
            </a:r>
            <a:r>
              <a:rPr dirty="0" sz="4000" spc="-50">
                <a:solidFill>
                  <a:srgbClr val="2F1B0E"/>
                </a:solidFill>
                <a:latin typeface="Verdana"/>
                <a:cs typeface="Verdana"/>
              </a:rPr>
              <a:t>a</a:t>
            </a:r>
            <a:r>
              <a:rPr dirty="0" sz="4000" spc="-200">
                <a:solidFill>
                  <a:srgbClr val="2F1B0E"/>
                </a:solidFill>
                <a:latin typeface="Verdana"/>
                <a:cs typeface="Verdana"/>
              </a:rPr>
              <a:t>y</a:t>
            </a:r>
            <a:endParaRPr sz="4000">
              <a:latin typeface="Verdana"/>
              <a:cs typeface="Verdana"/>
            </a:endParaRPr>
          </a:p>
          <a:p>
            <a:pPr marL="34290" marR="64135">
              <a:lnSpc>
                <a:spcPts val="3979"/>
              </a:lnSpc>
              <a:spcBef>
                <a:spcPts val="3635"/>
              </a:spcBef>
            </a:pPr>
            <a:r>
              <a:rPr dirty="0" sz="4000" spc="40">
                <a:solidFill>
                  <a:srgbClr val="2F1B0E"/>
                </a:solidFill>
                <a:latin typeface="Verdana"/>
                <a:cs typeface="Verdana"/>
              </a:rPr>
              <a:t>t</a:t>
            </a:r>
            <a:r>
              <a:rPr dirty="0" sz="4000" spc="170">
                <a:solidFill>
                  <a:srgbClr val="2F1B0E"/>
                </a:solidFill>
                <a:latin typeface="Verdana"/>
                <a:cs typeface="Verdana"/>
              </a:rPr>
              <a:t>h</a:t>
            </a:r>
            <a:r>
              <a:rPr dirty="0" sz="4000" spc="30">
                <a:solidFill>
                  <a:srgbClr val="2F1B0E"/>
                </a:solidFill>
                <a:latin typeface="Verdana"/>
                <a:cs typeface="Verdana"/>
              </a:rPr>
              <a:t>e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-60">
                <a:solidFill>
                  <a:srgbClr val="2F1B0E"/>
                </a:solidFill>
                <a:latin typeface="Verdana"/>
                <a:cs typeface="Verdana"/>
              </a:rPr>
              <a:t>f</a:t>
            </a:r>
            <a:r>
              <a:rPr dirty="0" sz="4000" spc="155">
                <a:solidFill>
                  <a:srgbClr val="2F1B0E"/>
                </a:solidFill>
                <a:latin typeface="Verdana"/>
                <a:cs typeface="Verdana"/>
              </a:rPr>
              <a:t>u</a:t>
            </a:r>
            <a:r>
              <a:rPr dirty="0" sz="4000" spc="-25">
                <a:solidFill>
                  <a:srgbClr val="2F1B0E"/>
                </a:solidFill>
                <a:latin typeface="Verdana"/>
                <a:cs typeface="Verdana"/>
              </a:rPr>
              <a:t>ll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210">
                <a:solidFill>
                  <a:srgbClr val="2F1B0E"/>
                </a:solidFill>
                <a:latin typeface="Verdana"/>
                <a:cs typeface="Verdana"/>
              </a:rPr>
              <a:t>d</a:t>
            </a:r>
            <a:r>
              <a:rPr dirty="0" sz="4000" spc="-50">
                <a:solidFill>
                  <a:srgbClr val="2F1B0E"/>
                </a:solidFill>
                <a:latin typeface="Verdana"/>
                <a:cs typeface="Verdana"/>
              </a:rPr>
              <a:t>a</a:t>
            </a:r>
            <a:r>
              <a:rPr dirty="0" sz="4000" spc="40">
                <a:solidFill>
                  <a:srgbClr val="2F1B0E"/>
                </a:solidFill>
                <a:latin typeface="Verdana"/>
                <a:cs typeface="Verdana"/>
              </a:rPr>
              <a:t>t</a:t>
            </a:r>
            <a:r>
              <a:rPr dirty="0" sz="4000" spc="30">
                <a:solidFill>
                  <a:srgbClr val="2F1B0E"/>
                </a:solidFill>
                <a:latin typeface="Verdana"/>
                <a:cs typeface="Verdana"/>
              </a:rPr>
              <a:t>e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75">
                <a:solidFill>
                  <a:srgbClr val="2F1B0E"/>
                </a:solidFill>
                <a:latin typeface="Verdana"/>
                <a:cs typeface="Verdana"/>
              </a:rPr>
              <a:t>o</a:t>
            </a:r>
            <a:r>
              <a:rPr dirty="0" sz="4000" spc="-55">
                <a:solidFill>
                  <a:srgbClr val="2F1B0E"/>
                </a:solidFill>
                <a:latin typeface="Verdana"/>
                <a:cs typeface="Verdana"/>
              </a:rPr>
              <a:t>f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40">
                <a:solidFill>
                  <a:srgbClr val="2F1B0E"/>
                </a:solidFill>
                <a:latin typeface="Verdana"/>
                <a:cs typeface="Verdana"/>
              </a:rPr>
              <a:t>t</a:t>
            </a:r>
            <a:r>
              <a:rPr dirty="0" sz="4000" spc="170">
                <a:solidFill>
                  <a:srgbClr val="2F1B0E"/>
                </a:solidFill>
                <a:latin typeface="Verdana"/>
                <a:cs typeface="Verdana"/>
              </a:rPr>
              <a:t>h</a:t>
            </a:r>
            <a:r>
              <a:rPr dirty="0" sz="4000" spc="30">
                <a:solidFill>
                  <a:srgbClr val="2F1B0E"/>
                </a:solidFill>
                <a:latin typeface="Verdana"/>
                <a:cs typeface="Verdana"/>
              </a:rPr>
              <a:t>e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210">
                <a:solidFill>
                  <a:srgbClr val="2F1B0E"/>
                </a:solidFill>
                <a:latin typeface="Verdana"/>
                <a:cs typeface="Verdana"/>
              </a:rPr>
              <a:t>d</a:t>
            </a:r>
            <a:r>
              <a:rPr dirty="0" sz="4000" spc="-50">
                <a:solidFill>
                  <a:srgbClr val="2F1B0E"/>
                </a:solidFill>
                <a:latin typeface="Verdana"/>
                <a:cs typeface="Verdana"/>
              </a:rPr>
              <a:t>a</a:t>
            </a:r>
            <a:r>
              <a:rPr dirty="0" sz="4000" spc="-200">
                <a:solidFill>
                  <a:srgbClr val="2F1B0E"/>
                </a:solidFill>
                <a:latin typeface="Verdana"/>
                <a:cs typeface="Verdana"/>
              </a:rPr>
              <a:t>y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-25">
                <a:solidFill>
                  <a:srgbClr val="2F1B0E"/>
                </a:solidFill>
                <a:latin typeface="Verdana"/>
                <a:cs typeface="Verdana"/>
              </a:rPr>
              <a:t>i</a:t>
            </a:r>
            <a:r>
              <a:rPr dirty="0" sz="4000" spc="-130">
                <a:solidFill>
                  <a:srgbClr val="2F1B0E"/>
                </a:solidFill>
                <a:latin typeface="Verdana"/>
                <a:cs typeface="Verdana"/>
              </a:rPr>
              <a:t>s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-25">
                <a:solidFill>
                  <a:srgbClr val="2F1B0E"/>
                </a:solidFill>
                <a:latin typeface="Verdana"/>
                <a:cs typeface="Verdana"/>
              </a:rPr>
              <a:t>i</a:t>
            </a:r>
            <a:r>
              <a:rPr dirty="0" sz="4000" spc="170">
                <a:solidFill>
                  <a:srgbClr val="2F1B0E"/>
                </a:solidFill>
                <a:latin typeface="Verdana"/>
                <a:cs typeface="Verdana"/>
              </a:rPr>
              <a:t>n</a:t>
            </a:r>
            <a:r>
              <a:rPr dirty="0" sz="4000" spc="210">
                <a:solidFill>
                  <a:srgbClr val="2F1B0E"/>
                </a:solidFill>
                <a:latin typeface="Verdana"/>
                <a:cs typeface="Verdana"/>
              </a:rPr>
              <a:t>d</a:t>
            </a:r>
            <a:r>
              <a:rPr dirty="0" sz="4000" spc="-25">
                <a:solidFill>
                  <a:srgbClr val="2F1B0E"/>
                </a:solidFill>
                <a:latin typeface="Verdana"/>
                <a:cs typeface="Verdana"/>
              </a:rPr>
              <a:t>i</a:t>
            </a:r>
            <a:r>
              <a:rPr dirty="0" sz="4000" spc="160">
                <a:solidFill>
                  <a:srgbClr val="2F1B0E"/>
                </a:solidFill>
                <a:latin typeface="Verdana"/>
                <a:cs typeface="Verdana"/>
              </a:rPr>
              <a:t>c</a:t>
            </a:r>
            <a:r>
              <a:rPr dirty="0" sz="4000" spc="-50">
                <a:solidFill>
                  <a:srgbClr val="2F1B0E"/>
                </a:solidFill>
                <a:latin typeface="Verdana"/>
                <a:cs typeface="Verdana"/>
              </a:rPr>
              <a:t>a</a:t>
            </a:r>
            <a:r>
              <a:rPr dirty="0" sz="4000" spc="40">
                <a:solidFill>
                  <a:srgbClr val="2F1B0E"/>
                </a:solidFill>
                <a:latin typeface="Verdana"/>
                <a:cs typeface="Verdana"/>
              </a:rPr>
              <a:t>t</a:t>
            </a:r>
            <a:r>
              <a:rPr dirty="0" sz="4000" spc="25">
                <a:solidFill>
                  <a:srgbClr val="2F1B0E"/>
                </a:solidFill>
                <a:latin typeface="Verdana"/>
                <a:cs typeface="Verdana"/>
              </a:rPr>
              <a:t>e</a:t>
            </a:r>
            <a:r>
              <a:rPr dirty="0" sz="4000" spc="215">
                <a:solidFill>
                  <a:srgbClr val="2F1B0E"/>
                </a:solidFill>
                <a:latin typeface="Verdana"/>
                <a:cs typeface="Verdana"/>
              </a:rPr>
              <a:t>d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-505">
                <a:solidFill>
                  <a:srgbClr val="2F1B0E"/>
                </a:solidFill>
                <a:latin typeface="Verdana"/>
                <a:cs typeface="Verdana"/>
              </a:rPr>
              <a:t>(</a:t>
            </a:r>
            <a:r>
              <a:rPr dirty="0" sz="4000" spc="-204">
                <a:solidFill>
                  <a:srgbClr val="2F1B0E"/>
                </a:solidFill>
                <a:latin typeface="Verdana"/>
                <a:cs typeface="Verdana"/>
              </a:rPr>
              <a:t>y</a:t>
            </a:r>
            <a:r>
              <a:rPr dirty="0" sz="4000" spc="25">
                <a:solidFill>
                  <a:srgbClr val="2F1B0E"/>
                </a:solidFill>
                <a:latin typeface="Verdana"/>
                <a:cs typeface="Verdana"/>
              </a:rPr>
              <a:t>e</a:t>
            </a:r>
            <a:r>
              <a:rPr dirty="0" sz="4000" spc="-50">
                <a:solidFill>
                  <a:srgbClr val="2F1B0E"/>
                </a:solidFill>
                <a:latin typeface="Verdana"/>
                <a:cs typeface="Verdana"/>
              </a:rPr>
              <a:t>a</a:t>
            </a:r>
            <a:r>
              <a:rPr dirty="0" sz="4000" spc="-110">
                <a:solidFill>
                  <a:srgbClr val="2F1B0E"/>
                </a:solidFill>
                <a:latin typeface="Verdana"/>
                <a:cs typeface="Verdana"/>
              </a:rPr>
              <a:t>r</a:t>
            </a:r>
            <a:r>
              <a:rPr dirty="0" sz="4000" spc="-595">
                <a:solidFill>
                  <a:srgbClr val="2F1B0E"/>
                </a:solidFill>
                <a:latin typeface="Verdana"/>
                <a:cs typeface="Verdana"/>
              </a:rPr>
              <a:t>,  </a:t>
            </a:r>
            <a:r>
              <a:rPr dirty="0" sz="4000" spc="345">
                <a:solidFill>
                  <a:srgbClr val="2F1B0E"/>
                </a:solidFill>
                <a:latin typeface="Verdana"/>
                <a:cs typeface="Verdana"/>
              </a:rPr>
              <a:t>m</a:t>
            </a:r>
            <a:r>
              <a:rPr dirty="0" sz="4000" spc="75">
                <a:solidFill>
                  <a:srgbClr val="2F1B0E"/>
                </a:solidFill>
                <a:latin typeface="Verdana"/>
                <a:cs typeface="Verdana"/>
              </a:rPr>
              <a:t>o</a:t>
            </a:r>
            <a:r>
              <a:rPr dirty="0" sz="4000" spc="170">
                <a:solidFill>
                  <a:srgbClr val="2F1B0E"/>
                </a:solidFill>
                <a:latin typeface="Verdana"/>
                <a:cs typeface="Verdana"/>
              </a:rPr>
              <a:t>n</a:t>
            </a:r>
            <a:r>
              <a:rPr dirty="0" sz="4000" spc="40">
                <a:solidFill>
                  <a:srgbClr val="2F1B0E"/>
                </a:solidFill>
                <a:latin typeface="Verdana"/>
                <a:cs typeface="Verdana"/>
              </a:rPr>
              <a:t>t</a:t>
            </a:r>
            <a:r>
              <a:rPr dirty="0" sz="4000" spc="170">
                <a:solidFill>
                  <a:srgbClr val="2F1B0E"/>
                </a:solidFill>
                <a:latin typeface="Verdana"/>
                <a:cs typeface="Verdana"/>
              </a:rPr>
              <a:t>h</a:t>
            </a:r>
            <a:r>
              <a:rPr dirty="0" sz="4000" spc="-610">
                <a:solidFill>
                  <a:srgbClr val="2F1B0E"/>
                </a:solidFill>
                <a:latin typeface="Verdana"/>
                <a:cs typeface="Verdana"/>
              </a:rPr>
              <a:t>,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210">
                <a:solidFill>
                  <a:srgbClr val="2F1B0E"/>
                </a:solidFill>
                <a:latin typeface="Verdana"/>
                <a:cs typeface="Verdana"/>
              </a:rPr>
              <a:t>d</a:t>
            </a:r>
            <a:r>
              <a:rPr dirty="0" sz="4000" spc="-50">
                <a:solidFill>
                  <a:srgbClr val="2F1B0E"/>
                </a:solidFill>
                <a:latin typeface="Verdana"/>
                <a:cs typeface="Verdana"/>
              </a:rPr>
              <a:t>a</a:t>
            </a:r>
            <a:r>
              <a:rPr dirty="0" sz="4000" spc="-204">
                <a:solidFill>
                  <a:srgbClr val="2F1B0E"/>
                </a:solidFill>
                <a:latin typeface="Verdana"/>
                <a:cs typeface="Verdana"/>
              </a:rPr>
              <a:t>y</a:t>
            </a:r>
            <a:r>
              <a:rPr dirty="0" sz="4000" spc="-505">
                <a:solidFill>
                  <a:srgbClr val="2F1B0E"/>
                </a:solidFill>
                <a:latin typeface="Verdana"/>
                <a:cs typeface="Verdana"/>
              </a:rPr>
              <a:t>)</a:t>
            </a:r>
            <a:endParaRPr sz="4000">
              <a:latin typeface="Verdana"/>
              <a:cs typeface="Verdana"/>
            </a:endParaRPr>
          </a:p>
          <a:p>
            <a:pPr marL="12700" marR="5080">
              <a:lnSpc>
                <a:spcPts val="3979"/>
              </a:lnSpc>
              <a:spcBef>
                <a:spcPts val="2400"/>
              </a:spcBef>
            </a:pPr>
            <a:r>
              <a:rPr dirty="0" sz="4000" spc="-25">
                <a:solidFill>
                  <a:srgbClr val="2F1B0E"/>
                </a:solidFill>
                <a:latin typeface="Verdana"/>
                <a:cs typeface="Verdana"/>
              </a:rPr>
              <a:t>i</a:t>
            </a:r>
            <a:r>
              <a:rPr dirty="0" sz="4000" spc="-55">
                <a:solidFill>
                  <a:srgbClr val="2F1B0E"/>
                </a:solidFill>
                <a:latin typeface="Verdana"/>
                <a:cs typeface="Verdana"/>
              </a:rPr>
              <a:t>f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40">
                <a:solidFill>
                  <a:srgbClr val="2F1B0E"/>
                </a:solidFill>
                <a:latin typeface="Verdana"/>
                <a:cs typeface="Verdana"/>
              </a:rPr>
              <a:t>t</a:t>
            </a:r>
            <a:r>
              <a:rPr dirty="0" sz="4000" spc="170">
                <a:solidFill>
                  <a:srgbClr val="2F1B0E"/>
                </a:solidFill>
                <a:latin typeface="Verdana"/>
                <a:cs typeface="Verdana"/>
              </a:rPr>
              <a:t>h</a:t>
            </a:r>
            <a:r>
              <a:rPr dirty="0" sz="4000" spc="30">
                <a:solidFill>
                  <a:srgbClr val="2F1B0E"/>
                </a:solidFill>
                <a:latin typeface="Verdana"/>
                <a:cs typeface="Verdana"/>
              </a:rPr>
              <a:t>e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155">
                <a:solidFill>
                  <a:srgbClr val="2F1B0E"/>
                </a:solidFill>
                <a:latin typeface="Verdana"/>
                <a:cs typeface="Verdana"/>
              </a:rPr>
              <a:t>u</a:t>
            </a:r>
            <a:r>
              <a:rPr dirty="0" sz="4000" spc="-135">
                <a:solidFill>
                  <a:srgbClr val="2F1B0E"/>
                </a:solidFill>
                <a:latin typeface="Verdana"/>
                <a:cs typeface="Verdana"/>
              </a:rPr>
              <a:t>s</a:t>
            </a:r>
            <a:r>
              <a:rPr dirty="0" sz="4000" spc="25">
                <a:solidFill>
                  <a:srgbClr val="2F1B0E"/>
                </a:solidFill>
                <a:latin typeface="Verdana"/>
                <a:cs typeface="Verdana"/>
              </a:rPr>
              <a:t>e</a:t>
            </a:r>
            <a:r>
              <a:rPr dirty="0" sz="4000" spc="-105">
                <a:solidFill>
                  <a:srgbClr val="2F1B0E"/>
                </a:solidFill>
                <a:latin typeface="Verdana"/>
                <a:cs typeface="Verdana"/>
              </a:rPr>
              <a:t>r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170">
                <a:solidFill>
                  <a:srgbClr val="2F1B0E"/>
                </a:solidFill>
                <a:latin typeface="Verdana"/>
                <a:cs typeface="Verdana"/>
              </a:rPr>
              <a:t>n</a:t>
            </a:r>
            <a:r>
              <a:rPr dirty="0" sz="4000" spc="25">
                <a:solidFill>
                  <a:srgbClr val="2F1B0E"/>
                </a:solidFill>
                <a:latin typeface="Verdana"/>
                <a:cs typeface="Verdana"/>
              </a:rPr>
              <a:t>ee</a:t>
            </a:r>
            <a:r>
              <a:rPr dirty="0" sz="4000" spc="210">
                <a:solidFill>
                  <a:srgbClr val="2F1B0E"/>
                </a:solidFill>
                <a:latin typeface="Verdana"/>
                <a:cs typeface="Verdana"/>
              </a:rPr>
              <a:t>d</a:t>
            </a:r>
            <a:r>
              <a:rPr dirty="0" sz="4000" spc="-130">
                <a:solidFill>
                  <a:srgbClr val="2F1B0E"/>
                </a:solidFill>
                <a:latin typeface="Verdana"/>
                <a:cs typeface="Verdana"/>
              </a:rPr>
              <a:t>s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-25">
                <a:solidFill>
                  <a:srgbClr val="2F1B0E"/>
                </a:solidFill>
                <a:latin typeface="Verdana"/>
                <a:cs typeface="Verdana"/>
              </a:rPr>
              <a:t>i</a:t>
            </a:r>
            <a:r>
              <a:rPr dirty="0" sz="4000" spc="40">
                <a:solidFill>
                  <a:srgbClr val="2F1B0E"/>
                </a:solidFill>
                <a:latin typeface="Verdana"/>
                <a:cs typeface="Verdana"/>
              </a:rPr>
              <a:t>t</a:t>
            </a:r>
            <a:r>
              <a:rPr dirty="0" sz="4000" spc="-610">
                <a:solidFill>
                  <a:srgbClr val="2F1B0E"/>
                </a:solidFill>
                <a:latin typeface="Verdana"/>
                <a:cs typeface="Verdana"/>
              </a:rPr>
              <a:t>,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170">
                <a:solidFill>
                  <a:srgbClr val="2F1B0E"/>
                </a:solidFill>
                <a:latin typeface="Verdana"/>
                <a:cs typeface="Verdana"/>
              </a:rPr>
              <a:t>h</a:t>
            </a:r>
            <a:r>
              <a:rPr dirty="0" sz="4000" spc="30">
                <a:solidFill>
                  <a:srgbClr val="2F1B0E"/>
                </a:solidFill>
                <a:latin typeface="Verdana"/>
                <a:cs typeface="Verdana"/>
              </a:rPr>
              <a:t>e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160">
                <a:solidFill>
                  <a:srgbClr val="2F1B0E"/>
                </a:solidFill>
                <a:latin typeface="Verdana"/>
                <a:cs typeface="Verdana"/>
              </a:rPr>
              <a:t>c</a:t>
            </a:r>
            <a:r>
              <a:rPr dirty="0" sz="4000" spc="-50">
                <a:solidFill>
                  <a:srgbClr val="2F1B0E"/>
                </a:solidFill>
                <a:latin typeface="Verdana"/>
                <a:cs typeface="Verdana"/>
              </a:rPr>
              <a:t>a</a:t>
            </a:r>
            <a:r>
              <a:rPr dirty="0" sz="4000" spc="175">
                <a:solidFill>
                  <a:srgbClr val="2F1B0E"/>
                </a:solidFill>
                <a:latin typeface="Verdana"/>
                <a:cs typeface="Verdana"/>
              </a:rPr>
              <a:t>n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160">
                <a:solidFill>
                  <a:srgbClr val="2F1B0E"/>
                </a:solidFill>
                <a:latin typeface="Verdana"/>
                <a:cs typeface="Verdana"/>
              </a:rPr>
              <a:t>c</a:t>
            </a:r>
            <a:r>
              <a:rPr dirty="0" sz="4000" spc="-110">
                <a:solidFill>
                  <a:srgbClr val="2F1B0E"/>
                </a:solidFill>
                <a:latin typeface="Verdana"/>
                <a:cs typeface="Verdana"/>
              </a:rPr>
              <a:t>r</a:t>
            </a:r>
            <a:r>
              <a:rPr dirty="0" sz="4000" spc="25">
                <a:solidFill>
                  <a:srgbClr val="2F1B0E"/>
                </a:solidFill>
                <a:latin typeface="Verdana"/>
                <a:cs typeface="Verdana"/>
              </a:rPr>
              <a:t>e</a:t>
            </a:r>
            <a:r>
              <a:rPr dirty="0" sz="4000" spc="-50">
                <a:solidFill>
                  <a:srgbClr val="2F1B0E"/>
                </a:solidFill>
                <a:latin typeface="Verdana"/>
                <a:cs typeface="Verdana"/>
              </a:rPr>
              <a:t>a</a:t>
            </a:r>
            <a:r>
              <a:rPr dirty="0" sz="4000" spc="40">
                <a:solidFill>
                  <a:srgbClr val="2F1B0E"/>
                </a:solidFill>
                <a:latin typeface="Verdana"/>
                <a:cs typeface="Verdana"/>
              </a:rPr>
              <a:t>t</a:t>
            </a:r>
            <a:r>
              <a:rPr dirty="0" sz="4000" spc="30">
                <a:solidFill>
                  <a:srgbClr val="2F1B0E"/>
                </a:solidFill>
                <a:latin typeface="Verdana"/>
                <a:cs typeface="Verdana"/>
              </a:rPr>
              <a:t>e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-35">
                <a:solidFill>
                  <a:srgbClr val="2F1B0E"/>
                </a:solidFill>
                <a:latin typeface="Verdana"/>
                <a:cs typeface="Verdana"/>
              </a:rPr>
              <a:t>a  </a:t>
            </a:r>
            <a:r>
              <a:rPr dirty="0" sz="4000" spc="160">
                <a:solidFill>
                  <a:srgbClr val="2F1B0E"/>
                </a:solidFill>
                <a:latin typeface="Verdana"/>
                <a:cs typeface="Verdana"/>
              </a:rPr>
              <a:t>c</a:t>
            </a:r>
            <a:r>
              <a:rPr dirty="0" sz="4000" spc="-25">
                <a:solidFill>
                  <a:srgbClr val="2F1B0E"/>
                </a:solidFill>
                <a:latin typeface="Verdana"/>
                <a:cs typeface="Verdana"/>
              </a:rPr>
              <a:t>l</a:t>
            </a:r>
            <a:r>
              <a:rPr dirty="0" sz="4000" spc="-50">
                <a:solidFill>
                  <a:srgbClr val="2F1B0E"/>
                </a:solidFill>
                <a:latin typeface="Verdana"/>
                <a:cs typeface="Verdana"/>
              </a:rPr>
              <a:t>a</a:t>
            </a:r>
            <a:r>
              <a:rPr dirty="0" sz="4000" spc="-110">
                <a:solidFill>
                  <a:srgbClr val="2F1B0E"/>
                </a:solidFill>
                <a:latin typeface="Verdana"/>
                <a:cs typeface="Verdana"/>
              </a:rPr>
              <a:t>r</a:t>
            </a:r>
            <a:r>
              <a:rPr dirty="0" sz="4000" spc="-25">
                <a:solidFill>
                  <a:srgbClr val="2F1B0E"/>
                </a:solidFill>
                <a:latin typeface="Verdana"/>
                <a:cs typeface="Verdana"/>
              </a:rPr>
              <a:t>i</a:t>
            </a:r>
            <a:r>
              <a:rPr dirty="0" sz="4000" spc="-60">
                <a:solidFill>
                  <a:srgbClr val="2F1B0E"/>
                </a:solidFill>
                <a:latin typeface="Verdana"/>
                <a:cs typeface="Verdana"/>
              </a:rPr>
              <a:t>f</a:t>
            </a:r>
            <a:r>
              <a:rPr dirty="0" sz="4000" spc="-25">
                <a:solidFill>
                  <a:srgbClr val="2F1B0E"/>
                </a:solidFill>
                <a:latin typeface="Verdana"/>
                <a:cs typeface="Verdana"/>
              </a:rPr>
              <a:t>i</a:t>
            </a:r>
            <a:r>
              <a:rPr dirty="0" sz="4000" spc="160">
                <a:solidFill>
                  <a:srgbClr val="2F1B0E"/>
                </a:solidFill>
                <a:latin typeface="Verdana"/>
                <a:cs typeface="Verdana"/>
              </a:rPr>
              <a:t>c</a:t>
            </a:r>
            <a:r>
              <a:rPr dirty="0" sz="4000" spc="-50">
                <a:solidFill>
                  <a:srgbClr val="2F1B0E"/>
                </a:solidFill>
                <a:latin typeface="Verdana"/>
                <a:cs typeface="Verdana"/>
              </a:rPr>
              <a:t>a</a:t>
            </a:r>
            <a:r>
              <a:rPr dirty="0" sz="4000" spc="40">
                <a:solidFill>
                  <a:srgbClr val="2F1B0E"/>
                </a:solidFill>
                <a:latin typeface="Verdana"/>
                <a:cs typeface="Verdana"/>
              </a:rPr>
              <a:t>t</a:t>
            </a:r>
            <a:r>
              <a:rPr dirty="0" sz="4000" spc="-25">
                <a:solidFill>
                  <a:srgbClr val="2F1B0E"/>
                </a:solidFill>
                <a:latin typeface="Verdana"/>
                <a:cs typeface="Verdana"/>
              </a:rPr>
              <a:t>i</a:t>
            </a:r>
            <a:r>
              <a:rPr dirty="0" sz="4000" spc="75">
                <a:solidFill>
                  <a:srgbClr val="2F1B0E"/>
                </a:solidFill>
                <a:latin typeface="Verdana"/>
                <a:cs typeface="Verdana"/>
              </a:rPr>
              <a:t>o</a:t>
            </a:r>
            <a:r>
              <a:rPr dirty="0" sz="4000" spc="175">
                <a:solidFill>
                  <a:srgbClr val="2F1B0E"/>
                </a:solidFill>
                <a:latin typeface="Verdana"/>
                <a:cs typeface="Verdana"/>
              </a:rPr>
              <a:t>n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-505">
                <a:solidFill>
                  <a:srgbClr val="2F1B0E"/>
                </a:solidFill>
                <a:latin typeface="Verdana"/>
                <a:cs typeface="Verdana"/>
              </a:rPr>
              <a:t>(</a:t>
            </a:r>
            <a:r>
              <a:rPr dirty="0" sz="4000" spc="-60">
                <a:solidFill>
                  <a:srgbClr val="2F1B0E"/>
                </a:solidFill>
                <a:latin typeface="Verdana"/>
                <a:cs typeface="Verdana"/>
              </a:rPr>
              <a:t>f</a:t>
            </a:r>
            <a:r>
              <a:rPr dirty="0" sz="4000" spc="75">
                <a:solidFill>
                  <a:srgbClr val="2F1B0E"/>
                </a:solidFill>
                <a:latin typeface="Verdana"/>
                <a:cs typeface="Verdana"/>
              </a:rPr>
              <a:t>o</a:t>
            </a:r>
            <a:r>
              <a:rPr dirty="0" sz="4000" spc="-105">
                <a:solidFill>
                  <a:srgbClr val="2F1B0E"/>
                </a:solidFill>
                <a:latin typeface="Verdana"/>
                <a:cs typeface="Verdana"/>
              </a:rPr>
              <a:t>r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25">
                <a:solidFill>
                  <a:srgbClr val="2F1B0E"/>
                </a:solidFill>
                <a:latin typeface="Verdana"/>
                <a:cs typeface="Verdana"/>
              </a:rPr>
              <a:t>e</a:t>
            </a:r>
            <a:r>
              <a:rPr dirty="0" sz="4000" spc="-240">
                <a:solidFill>
                  <a:srgbClr val="2F1B0E"/>
                </a:solidFill>
                <a:latin typeface="Verdana"/>
                <a:cs typeface="Verdana"/>
              </a:rPr>
              <a:t>x</a:t>
            </a:r>
            <a:r>
              <a:rPr dirty="0" sz="4000" spc="-50">
                <a:solidFill>
                  <a:srgbClr val="2F1B0E"/>
                </a:solidFill>
                <a:latin typeface="Verdana"/>
                <a:cs typeface="Verdana"/>
              </a:rPr>
              <a:t>a</a:t>
            </a:r>
            <a:r>
              <a:rPr dirty="0" sz="4000" spc="345">
                <a:solidFill>
                  <a:srgbClr val="2F1B0E"/>
                </a:solidFill>
                <a:latin typeface="Verdana"/>
                <a:cs typeface="Verdana"/>
              </a:rPr>
              <a:t>m</a:t>
            </a:r>
            <a:r>
              <a:rPr dirty="0" sz="4000" spc="210">
                <a:solidFill>
                  <a:srgbClr val="2F1B0E"/>
                </a:solidFill>
                <a:latin typeface="Verdana"/>
                <a:cs typeface="Verdana"/>
              </a:rPr>
              <a:t>p</a:t>
            </a:r>
            <a:r>
              <a:rPr dirty="0" sz="4000" spc="-25">
                <a:solidFill>
                  <a:srgbClr val="2F1B0E"/>
                </a:solidFill>
                <a:latin typeface="Verdana"/>
                <a:cs typeface="Verdana"/>
              </a:rPr>
              <a:t>l</a:t>
            </a:r>
            <a:r>
              <a:rPr dirty="0" sz="4000" spc="25">
                <a:solidFill>
                  <a:srgbClr val="2F1B0E"/>
                </a:solidFill>
                <a:latin typeface="Verdana"/>
                <a:cs typeface="Verdana"/>
              </a:rPr>
              <a:t>e</a:t>
            </a:r>
            <a:r>
              <a:rPr dirty="0" sz="4000" spc="-969">
                <a:solidFill>
                  <a:srgbClr val="2F1B0E"/>
                </a:solidFill>
                <a:latin typeface="Verdana"/>
                <a:cs typeface="Verdana"/>
              </a:rPr>
              <a:t>: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-204">
                <a:solidFill>
                  <a:srgbClr val="2F1B0E"/>
                </a:solidFill>
                <a:latin typeface="Verdana"/>
                <a:cs typeface="Verdana"/>
              </a:rPr>
              <a:t>y</a:t>
            </a:r>
            <a:r>
              <a:rPr dirty="0" sz="4000" spc="75">
                <a:solidFill>
                  <a:srgbClr val="2F1B0E"/>
                </a:solidFill>
                <a:latin typeface="Verdana"/>
                <a:cs typeface="Verdana"/>
              </a:rPr>
              <a:t>o</a:t>
            </a:r>
            <a:r>
              <a:rPr dirty="0" sz="4000" spc="160">
                <a:solidFill>
                  <a:srgbClr val="2F1B0E"/>
                </a:solidFill>
                <a:latin typeface="Verdana"/>
                <a:cs typeface="Verdana"/>
              </a:rPr>
              <a:t>u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170">
                <a:solidFill>
                  <a:srgbClr val="2F1B0E"/>
                </a:solidFill>
                <a:latin typeface="Verdana"/>
                <a:cs typeface="Verdana"/>
              </a:rPr>
              <a:t>n</a:t>
            </a:r>
            <a:r>
              <a:rPr dirty="0" sz="4000" spc="25">
                <a:solidFill>
                  <a:srgbClr val="2F1B0E"/>
                </a:solidFill>
                <a:latin typeface="Verdana"/>
                <a:cs typeface="Verdana"/>
              </a:rPr>
              <a:t>ee</a:t>
            </a:r>
            <a:r>
              <a:rPr dirty="0" sz="4000" spc="215">
                <a:solidFill>
                  <a:srgbClr val="2F1B0E"/>
                </a:solidFill>
                <a:latin typeface="Verdana"/>
                <a:cs typeface="Verdana"/>
              </a:rPr>
              <a:t>d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40">
                <a:solidFill>
                  <a:srgbClr val="2F1B0E"/>
                </a:solidFill>
                <a:latin typeface="Verdana"/>
                <a:cs typeface="Verdana"/>
              </a:rPr>
              <a:t>t</a:t>
            </a:r>
            <a:r>
              <a:rPr dirty="0" sz="4000" spc="80">
                <a:solidFill>
                  <a:srgbClr val="2F1B0E"/>
                </a:solidFill>
                <a:latin typeface="Verdana"/>
                <a:cs typeface="Verdana"/>
              </a:rPr>
              <a:t>o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245">
                <a:solidFill>
                  <a:srgbClr val="2F1B0E"/>
                </a:solidFill>
                <a:latin typeface="Verdana"/>
                <a:cs typeface="Verdana"/>
              </a:rPr>
              <a:t>g</a:t>
            </a:r>
            <a:r>
              <a:rPr dirty="0" sz="4000" spc="55">
                <a:solidFill>
                  <a:srgbClr val="2F1B0E"/>
                </a:solidFill>
                <a:latin typeface="Verdana"/>
                <a:cs typeface="Verdana"/>
              </a:rPr>
              <a:t>o  </a:t>
            </a:r>
            <a:r>
              <a:rPr dirty="0" sz="4000" spc="40">
                <a:solidFill>
                  <a:srgbClr val="2F1B0E"/>
                </a:solidFill>
                <a:latin typeface="Verdana"/>
                <a:cs typeface="Verdana"/>
              </a:rPr>
              <a:t>t</a:t>
            </a:r>
            <a:r>
              <a:rPr dirty="0" sz="4000" spc="80">
                <a:solidFill>
                  <a:srgbClr val="2F1B0E"/>
                </a:solidFill>
                <a:latin typeface="Verdana"/>
                <a:cs typeface="Verdana"/>
              </a:rPr>
              <a:t>o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40">
                <a:solidFill>
                  <a:srgbClr val="2F1B0E"/>
                </a:solidFill>
                <a:latin typeface="Verdana"/>
                <a:cs typeface="Verdana"/>
              </a:rPr>
              <a:t>t</a:t>
            </a:r>
            <a:r>
              <a:rPr dirty="0" sz="4000" spc="170">
                <a:solidFill>
                  <a:srgbClr val="2F1B0E"/>
                </a:solidFill>
                <a:latin typeface="Verdana"/>
                <a:cs typeface="Verdana"/>
              </a:rPr>
              <a:t>h</a:t>
            </a:r>
            <a:r>
              <a:rPr dirty="0" sz="4000" spc="30">
                <a:solidFill>
                  <a:srgbClr val="2F1B0E"/>
                </a:solidFill>
                <a:latin typeface="Verdana"/>
                <a:cs typeface="Verdana"/>
              </a:rPr>
              <a:t>e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-135">
                <a:solidFill>
                  <a:srgbClr val="2F1B0E"/>
                </a:solidFill>
                <a:latin typeface="Verdana"/>
                <a:cs typeface="Verdana"/>
              </a:rPr>
              <a:t>s</a:t>
            </a:r>
            <a:r>
              <a:rPr dirty="0" sz="4000" spc="40">
                <a:solidFill>
                  <a:srgbClr val="2F1B0E"/>
                </a:solidFill>
                <a:latin typeface="Verdana"/>
                <a:cs typeface="Verdana"/>
              </a:rPr>
              <a:t>t</a:t>
            </a:r>
            <a:r>
              <a:rPr dirty="0" sz="4000" spc="75">
                <a:solidFill>
                  <a:srgbClr val="2F1B0E"/>
                </a:solidFill>
                <a:latin typeface="Verdana"/>
                <a:cs typeface="Verdana"/>
              </a:rPr>
              <a:t>o</a:t>
            </a:r>
            <a:r>
              <a:rPr dirty="0" sz="4000" spc="-110">
                <a:solidFill>
                  <a:srgbClr val="2F1B0E"/>
                </a:solidFill>
                <a:latin typeface="Verdana"/>
                <a:cs typeface="Verdana"/>
              </a:rPr>
              <a:t>r</a:t>
            </a:r>
            <a:r>
              <a:rPr dirty="0" sz="4000" spc="30">
                <a:solidFill>
                  <a:srgbClr val="2F1B0E"/>
                </a:solidFill>
                <a:latin typeface="Verdana"/>
                <a:cs typeface="Verdana"/>
              </a:rPr>
              <a:t>e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-50">
                <a:solidFill>
                  <a:srgbClr val="2F1B0E"/>
                </a:solidFill>
                <a:latin typeface="Verdana"/>
                <a:cs typeface="Verdana"/>
              </a:rPr>
              <a:t>a</a:t>
            </a:r>
            <a:r>
              <a:rPr dirty="0" sz="4000" spc="170">
                <a:solidFill>
                  <a:srgbClr val="2F1B0E"/>
                </a:solidFill>
                <a:latin typeface="Verdana"/>
                <a:cs typeface="Verdana"/>
              </a:rPr>
              <a:t>n</a:t>
            </a:r>
            <a:r>
              <a:rPr dirty="0" sz="4000" spc="215">
                <a:solidFill>
                  <a:srgbClr val="2F1B0E"/>
                </a:solidFill>
                <a:latin typeface="Verdana"/>
                <a:cs typeface="Verdana"/>
              </a:rPr>
              <a:t>d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-204">
                <a:solidFill>
                  <a:srgbClr val="2F1B0E"/>
                </a:solidFill>
                <a:latin typeface="Verdana"/>
                <a:cs typeface="Verdana"/>
              </a:rPr>
              <a:t>y</a:t>
            </a:r>
            <a:r>
              <a:rPr dirty="0" sz="4000" spc="75">
                <a:solidFill>
                  <a:srgbClr val="2F1B0E"/>
                </a:solidFill>
                <a:latin typeface="Verdana"/>
                <a:cs typeface="Verdana"/>
              </a:rPr>
              <a:t>o</a:t>
            </a:r>
            <a:r>
              <a:rPr dirty="0" sz="4000" spc="160">
                <a:solidFill>
                  <a:srgbClr val="2F1B0E"/>
                </a:solidFill>
                <a:latin typeface="Verdana"/>
                <a:cs typeface="Verdana"/>
              </a:rPr>
              <a:t>u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160">
                <a:solidFill>
                  <a:srgbClr val="2F1B0E"/>
                </a:solidFill>
                <a:latin typeface="Verdana"/>
                <a:cs typeface="Verdana"/>
              </a:rPr>
              <a:t>c</a:t>
            </a:r>
            <a:r>
              <a:rPr dirty="0" sz="4000" spc="-50">
                <a:solidFill>
                  <a:srgbClr val="2F1B0E"/>
                </a:solidFill>
                <a:latin typeface="Verdana"/>
                <a:cs typeface="Verdana"/>
              </a:rPr>
              <a:t>a</a:t>
            </a:r>
            <a:r>
              <a:rPr dirty="0" sz="4000" spc="175">
                <a:solidFill>
                  <a:srgbClr val="2F1B0E"/>
                </a:solidFill>
                <a:latin typeface="Verdana"/>
                <a:cs typeface="Verdana"/>
              </a:rPr>
              <a:t>n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235">
                <a:solidFill>
                  <a:srgbClr val="2F1B0E"/>
                </a:solidFill>
                <a:latin typeface="Verdana"/>
                <a:cs typeface="Verdana"/>
              </a:rPr>
              <a:t>w</a:t>
            </a:r>
            <a:r>
              <a:rPr dirty="0" sz="4000" spc="-110">
                <a:solidFill>
                  <a:srgbClr val="2F1B0E"/>
                </a:solidFill>
                <a:latin typeface="Verdana"/>
                <a:cs typeface="Verdana"/>
              </a:rPr>
              <a:t>r</a:t>
            </a:r>
            <a:r>
              <a:rPr dirty="0" sz="4000" spc="-25">
                <a:solidFill>
                  <a:srgbClr val="2F1B0E"/>
                </a:solidFill>
                <a:latin typeface="Verdana"/>
                <a:cs typeface="Verdana"/>
              </a:rPr>
              <a:t>i</a:t>
            </a:r>
            <a:r>
              <a:rPr dirty="0" sz="4000" spc="40">
                <a:solidFill>
                  <a:srgbClr val="2F1B0E"/>
                </a:solidFill>
                <a:latin typeface="Verdana"/>
                <a:cs typeface="Verdana"/>
              </a:rPr>
              <a:t>t</a:t>
            </a:r>
            <a:r>
              <a:rPr dirty="0" sz="4000" spc="30">
                <a:solidFill>
                  <a:srgbClr val="2F1B0E"/>
                </a:solidFill>
                <a:latin typeface="Verdana"/>
                <a:cs typeface="Verdana"/>
              </a:rPr>
              <a:t>e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-45">
                <a:solidFill>
                  <a:srgbClr val="2F1B0E"/>
                </a:solidFill>
                <a:latin typeface="Verdana"/>
                <a:cs typeface="Verdana"/>
              </a:rPr>
              <a:t>a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-25">
                <a:solidFill>
                  <a:srgbClr val="2F1B0E"/>
                </a:solidFill>
                <a:latin typeface="Verdana"/>
                <a:cs typeface="Verdana"/>
              </a:rPr>
              <a:t>li</a:t>
            </a:r>
            <a:r>
              <a:rPr dirty="0" sz="4000" spc="-135">
                <a:solidFill>
                  <a:srgbClr val="2F1B0E"/>
                </a:solidFill>
                <a:latin typeface="Verdana"/>
                <a:cs typeface="Verdana"/>
              </a:rPr>
              <a:t>s</a:t>
            </a:r>
            <a:r>
              <a:rPr dirty="0" sz="4000" spc="45">
                <a:solidFill>
                  <a:srgbClr val="2F1B0E"/>
                </a:solidFill>
                <a:latin typeface="Verdana"/>
                <a:cs typeface="Verdana"/>
              </a:rPr>
              <a:t>t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75">
                <a:solidFill>
                  <a:srgbClr val="2F1B0E"/>
                </a:solidFill>
                <a:latin typeface="Verdana"/>
                <a:cs typeface="Verdana"/>
              </a:rPr>
              <a:t>o</a:t>
            </a:r>
            <a:r>
              <a:rPr dirty="0" sz="4000" spc="-55">
                <a:solidFill>
                  <a:srgbClr val="2F1B0E"/>
                </a:solidFill>
                <a:latin typeface="Verdana"/>
                <a:cs typeface="Verdana"/>
              </a:rPr>
              <a:t>f  </a:t>
            </a:r>
            <a:r>
              <a:rPr dirty="0" sz="4000" spc="210">
                <a:solidFill>
                  <a:srgbClr val="2F1B0E"/>
                </a:solidFill>
                <a:latin typeface="Verdana"/>
                <a:cs typeface="Verdana"/>
              </a:rPr>
              <a:t>p</a:t>
            </a:r>
            <a:r>
              <a:rPr dirty="0" sz="4000" spc="-110">
                <a:solidFill>
                  <a:srgbClr val="2F1B0E"/>
                </a:solidFill>
                <a:latin typeface="Verdana"/>
                <a:cs typeface="Verdana"/>
              </a:rPr>
              <a:t>r</a:t>
            </a:r>
            <a:r>
              <a:rPr dirty="0" sz="4000" spc="75">
                <a:solidFill>
                  <a:srgbClr val="2F1B0E"/>
                </a:solidFill>
                <a:latin typeface="Verdana"/>
                <a:cs typeface="Verdana"/>
              </a:rPr>
              <a:t>o</a:t>
            </a:r>
            <a:r>
              <a:rPr dirty="0" sz="4000" spc="210">
                <a:solidFill>
                  <a:srgbClr val="2F1B0E"/>
                </a:solidFill>
                <a:latin typeface="Verdana"/>
                <a:cs typeface="Verdana"/>
              </a:rPr>
              <a:t>d</a:t>
            </a:r>
            <a:r>
              <a:rPr dirty="0" sz="4000" spc="155">
                <a:solidFill>
                  <a:srgbClr val="2F1B0E"/>
                </a:solidFill>
                <a:latin typeface="Verdana"/>
                <a:cs typeface="Verdana"/>
              </a:rPr>
              <a:t>u</a:t>
            </a:r>
            <a:r>
              <a:rPr dirty="0" sz="4000" spc="160">
                <a:solidFill>
                  <a:srgbClr val="2F1B0E"/>
                </a:solidFill>
                <a:latin typeface="Verdana"/>
                <a:cs typeface="Verdana"/>
              </a:rPr>
              <a:t>c</a:t>
            </a:r>
            <a:r>
              <a:rPr dirty="0" sz="4000" spc="40">
                <a:solidFill>
                  <a:srgbClr val="2F1B0E"/>
                </a:solidFill>
                <a:latin typeface="Verdana"/>
                <a:cs typeface="Verdana"/>
              </a:rPr>
              <a:t>t</a:t>
            </a:r>
            <a:r>
              <a:rPr dirty="0" sz="4000" spc="-130">
                <a:solidFill>
                  <a:srgbClr val="2F1B0E"/>
                </a:solidFill>
                <a:latin typeface="Verdana"/>
                <a:cs typeface="Verdana"/>
              </a:rPr>
              <a:t>s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40">
                <a:solidFill>
                  <a:srgbClr val="2F1B0E"/>
                </a:solidFill>
                <a:latin typeface="Verdana"/>
                <a:cs typeface="Verdana"/>
              </a:rPr>
              <a:t>t</a:t>
            </a:r>
            <a:r>
              <a:rPr dirty="0" sz="4000" spc="170">
                <a:solidFill>
                  <a:srgbClr val="2F1B0E"/>
                </a:solidFill>
                <a:latin typeface="Verdana"/>
                <a:cs typeface="Verdana"/>
              </a:rPr>
              <a:t>h</a:t>
            </a:r>
            <a:r>
              <a:rPr dirty="0" sz="4000" spc="-50">
                <a:solidFill>
                  <a:srgbClr val="2F1B0E"/>
                </a:solidFill>
                <a:latin typeface="Verdana"/>
                <a:cs typeface="Verdana"/>
              </a:rPr>
              <a:t>a</a:t>
            </a:r>
            <a:r>
              <a:rPr dirty="0" sz="4000" spc="45">
                <a:solidFill>
                  <a:srgbClr val="2F1B0E"/>
                </a:solidFill>
                <a:latin typeface="Verdana"/>
                <a:cs typeface="Verdana"/>
              </a:rPr>
              <a:t>t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-204">
                <a:solidFill>
                  <a:srgbClr val="2F1B0E"/>
                </a:solidFill>
                <a:latin typeface="Verdana"/>
                <a:cs typeface="Verdana"/>
              </a:rPr>
              <a:t>y</a:t>
            </a:r>
            <a:r>
              <a:rPr dirty="0" sz="4000" spc="75">
                <a:solidFill>
                  <a:srgbClr val="2F1B0E"/>
                </a:solidFill>
                <a:latin typeface="Verdana"/>
                <a:cs typeface="Verdana"/>
              </a:rPr>
              <a:t>o</a:t>
            </a:r>
            <a:r>
              <a:rPr dirty="0" sz="4000" spc="160">
                <a:solidFill>
                  <a:srgbClr val="2F1B0E"/>
                </a:solidFill>
                <a:latin typeface="Verdana"/>
                <a:cs typeface="Verdana"/>
              </a:rPr>
              <a:t>u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170">
                <a:solidFill>
                  <a:srgbClr val="2F1B0E"/>
                </a:solidFill>
                <a:latin typeface="Verdana"/>
                <a:cs typeface="Verdana"/>
              </a:rPr>
              <a:t>n</a:t>
            </a:r>
            <a:r>
              <a:rPr dirty="0" sz="4000" spc="25">
                <a:solidFill>
                  <a:srgbClr val="2F1B0E"/>
                </a:solidFill>
                <a:latin typeface="Verdana"/>
                <a:cs typeface="Verdana"/>
              </a:rPr>
              <a:t>ee</a:t>
            </a:r>
            <a:r>
              <a:rPr dirty="0" sz="4000" spc="215">
                <a:solidFill>
                  <a:srgbClr val="2F1B0E"/>
                </a:solidFill>
                <a:latin typeface="Verdana"/>
                <a:cs typeface="Verdana"/>
              </a:rPr>
              <a:t>d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40">
                <a:solidFill>
                  <a:srgbClr val="2F1B0E"/>
                </a:solidFill>
                <a:latin typeface="Verdana"/>
                <a:cs typeface="Verdana"/>
              </a:rPr>
              <a:t>t</a:t>
            </a:r>
            <a:r>
              <a:rPr dirty="0" sz="4000" spc="80">
                <a:solidFill>
                  <a:srgbClr val="2F1B0E"/>
                </a:solidFill>
                <a:latin typeface="Verdana"/>
                <a:cs typeface="Verdana"/>
              </a:rPr>
              <a:t>o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210">
                <a:solidFill>
                  <a:srgbClr val="2F1B0E"/>
                </a:solidFill>
                <a:latin typeface="Verdana"/>
                <a:cs typeface="Verdana"/>
              </a:rPr>
              <a:t>b</a:t>
            </a:r>
            <a:r>
              <a:rPr dirty="0" sz="4000" spc="155">
                <a:solidFill>
                  <a:srgbClr val="2F1B0E"/>
                </a:solidFill>
                <a:latin typeface="Verdana"/>
                <a:cs typeface="Verdana"/>
              </a:rPr>
              <a:t>u</a:t>
            </a:r>
            <a:r>
              <a:rPr dirty="0" sz="4000" spc="-204">
                <a:solidFill>
                  <a:srgbClr val="2F1B0E"/>
                </a:solidFill>
                <a:latin typeface="Verdana"/>
                <a:cs typeface="Verdana"/>
              </a:rPr>
              <a:t>y</a:t>
            </a:r>
            <a:r>
              <a:rPr dirty="0" sz="4000" spc="-505">
                <a:solidFill>
                  <a:srgbClr val="2F1B0E"/>
                </a:solidFill>
                <a:latin typeface="Verdana"/>
                <a:cs typeface="Verdana"/>
              </a:rPr>
              <a:t>)</a:t>
            </a:r>
            <a:endParaRPr sz="4000">
              <a:latin typeface="Verdana"/>
              <a:cs typeface="Verdana"/>
            </a:endParaRPr>
          </a:p>
          <a:p>
            <a:pPr marL="180340" marR="219075">
              <a:lnSpc>
                <a:spcPts val="3970"/>
              </a:lnSpc>
              <a:spcBef>
                <a:spcPts val="3220"/>
              </a:spcBef>
            </a:pPr>
            <a:r>
              <a:rPr dirty="0" sz="4000" spc="170">
                <a:solidFill>
                  <a:srgbClr val="2F1B0E"/>
                </a:solidFill>
                <a:latin typeface="Verdana"/>
                <a:cs typeface="Verdana"/>
              </a:rPr>
              <a:t>n</a:t>
            </a:r>
            <a:r>
              <a:rPr dirty="0" sz="4000" spc="75">
                <a:solidFill>
                  <a:srgbClr val="2F1B0E"/>
                </a:solidFill>
                <a:latin typeface="Verdana"/>
                <a:cs typeface="Verdana"/>
              </a:rPr>
              <a:t>o</a:t>
            </a:r>
            <a:r>
              <a:rPr dirty="0" sz="4000" spc="40">
                <a:solidFill>
                  <a:srgbClr val="2F1B0E"/>
                </a:solidFill>
                <a:latin typeface="Verdana"/>
                <a:cs typeface="Verdana"/>
              </a:rPr>
              <a:t>t</a:t>
            </a:r>
            <a:r>
              <a:rPr dirty="0" sz="4000" spc="-25">
                <a:solidFill>
                  <a:srgbClr val="2F1B0E"/>
                </a:solidFill>
                <a:latin typeface="Verdana"/>
                <a:cs typeface="Verdana"/>
              </a:rPr>
              <a:t>i</a:t>
            </a:r>
            <a:r>
              <a:rPr dirty="0" sz="4000" spc="-60">
                <a:solidFill>
                  <a:srgbClr val="2F1B0E"/>
                </a:solidFill>
                <a:latin typeface="Verdana"/>
                <a:cs typeface="Verdana"/>
              </a:rPr>
              <a:t>f</a:t>
            </a:r>
            <a:r>
              <a:rPr dirty="0" sz="4000" spc="-25">
                <a:solidFill>
                  <a:srgbClr val="2F1B0E"/>
                </a:solidFill>
                <a:latin typeface="Verdana"/>
                <a:cs typeface="Verdana"/>
              </a:rPr>
              <a:t>i</a:t>
            </a:r>
            <a:r>
              <a:rPr dirty="0" sz="4000" spc="160">
                <a:solidFill>
                  <a:srgbClr val="2F1B0E"/>
                </a:solidFill>
                <a:latin typeface="Verdana"/>
                <a:cs typeface="Verdana"/>
              </a:rPr>
              <a:t>c</a:t>
            </a:r>
            <a:r>
              <a:rPr dirty="0" sz="4000" spc="-50">
                <a:solidFill>
                  <a:srgbClr val="2F1B0E"/>
                </a:solidFill>
                <a:latin typeface="Verdana"/>
                <a:cs typeface="Verdana"/>
              </a:rPr>
              <a:t>a</a:t>
            </a:r>
            <a:r>
              <a:rPr dirty="0" sz="4000" spc="40">
                <a:solidFill>
                  <a:srgbClr val="2F1B0E"/>
                </a:solidFill>
                <a:latin typeface="Verdana"/>
                <a:cs typeface="Verdana"/>
              </a:rPr>
              <a:t>t</a:t>
            </a:r>
            <a:r>
              <a:rPr dirty="0" sz="4000" spc="-25">
                <a:solidFill>
                  <a:srgbClr val="2F1B0E"/>
                </a:solidFill>
                <a:latin typeface="Verdana"/>
                <a:cs typeface="Verdana"/>
              </a:rPr>
              <a:t>i</a:t>
            </a:r>
            <a:r>
              <a:rPr dirty="0" sz="4000" spc="75">
                <a:solidFill>
                  <a:srgbClr val="2F1B0E"/>
                </a:solidFill>
                <a:latin typeface="Verdana"/>
                <a:cs typeface="Verdana"/>
              </a:rPr>
              <a:t>o</a:t>
            </a:r>
            <a:r>
              <a:rPr dirty="0" sz="4000" spc="170">
                <a:solidFill>
                  <a:srgbClr val="2F1B0E"/>
                </a:solidFill>
                <a:latin typeface="Verdana"/>
                <a:cs typeface="Verdana"/>
              </a:rPr>
              <a:t>n</a:t>
            </a:r>
            <a:r>
              <a:rPr dirty="0" sz="4000" spc="-130">
                <a:solidFill>
                  <a:srgbClr val="2F1B0E"/>
                </a:solidFill>
                <a:latin typeface="Verdana"/>
                <a:cs typeface="Verdana"/>
              </a:rPr>
              <a:t>s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75">
                <a:solidFill>
                  <a:srgbClr val="2F1B0E"/>
                </a:solidFill>
                <a:latin typeface="Verdana"/>
                <a:cs typeface="Verdana"/>
              </a:rPr>
              <a:t>o</a:t>
            </a:r>
            <a:r>
              <a:rPr dirty="0" sz="4000" spc="175">
                <a:solidFill>
                  <a:srgbClr val="2F1B0E"/>
                </a:solidFill>
                <a:latin typeface="Verdana"/>
                <a:cs typeface="Verdana"/>
              </a:rPr>
              <a:t>n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160">
                <a:solidFill>
                  <a:srgbClr val="2F1B0E"/>
                </a:solidFill>
                <a:latin typeface="Verdana"/>
                <a:cs typeface="Verdana"/>
              </a:rPr>
              <a:t>c</a:t>
            </a:r>
            <a:r>
              <a:rPr dirty="0" sz="4000" spc="-50">
                <a:solidFill>
                  <a:srgbClr val="2F1B0E"/>
                </a:solidFill>
                <a:latin typeface="Verdana"/>
                <a:cs typeface="Verdana"/>
              </a:rPr>
              <a:t>a</a:t>
            </a:r>
            <a:r>
              <a:rPr dirty="0" sz="4000" spc="-135">
                <a:solidFill>
                  <a:srgbClr val="2F1B0E"/>
                </a:solidFill>
                <a:latin typeface="Verdana"/>
                <a:cs typeface="Verdana"/>
              </a:rPr>
              <a:t>s</a:t>
            </a:r>
            <a:r>
              <a:rPr dirty="0" sz="4000" spc="25">
                <a:solidFill>
                  <a:srgbClr val="2F1B0E"/>
                </a:solidFill>
                <a:latin typeface="Verdana"/>
                <a:cs typeface="Verdana"/>
              </a:rPr>
              <a:t>e</a:t>
            </a:r>
            <a:r>
              <a:rPr dirty="0" sz="4000" spc="-130">
                <a:solidFill>
                  <a:srgbClr val="2F1B0E"/>
                </a:solidFill>
                <a:latin typeface="Verdana"/>
                <a:cs typeface="Verdana"/>
              </a:rPr>
              <a:t>s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245">
                <a:solidFill>
                  <a:srgbClr val="2F1B0E"/>
                </a:solidFill>
                <a:latin typeface="Verdana"/>
                <a:cs typeface="Verdana"/>
              </a:rPr>
              <a:t>g</a:t>
            </a:r>
            <a:r>
              <a:rPr dirty="0" sz="4000" spc="80">
                <a:solidFill>
                  <a:srgbClr val="2F1B0E"/>
                </a:solidFill>
                <a:latin typeface="Verdana"/>
                <a:cs typeface="Verdana"/>
              </a:rPr>
              <a:t>o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-25">
                <a:solidFill>
                  <a:srgbClr val="2F1B0E"/>
                </a:solidFill>
                <a:latin typeface="Verdana"/>
                <a:cs typeface="Verdana"/>
              </a:rPr>
              <a:t>i</a:t>
            </a:r>
            <a:r>
              <a:rPr dirty="0" sz="4000" spc="175">
                <a:solidFill>
                  <a:srgbClr val="2F1B0E"/>
                </a:solidFill>
                <a:latin typeface="Verdana"/>
                <a:cs typeface="Verdana"/>
              </a:rPr>
              <a:t>n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40">
                <a:solidFill>
                  <a:srgbClr val="2F1B0E"/>
                </a:solidFill>
                <a:latin typeface="Verdana"/>
                <a:cs typeface="Verdana"/>
              </a:rPr>
              <a:t>t</a:t>
            </a:r>
            <a:r>
              <a:rPr dirty="0" sz="4000" spc="155">
                <a:solidFill>
                  <a:srgbClr val="2F1B0E"/>
                </a:solidFill>
                <a:latin typeface="Verdana"/>
                <a:cs typeface="Verdana"/>
              </a:rPr>
              <a:t>u</a:t>
            </a:r>
            <a:r>
              <a:rPr dirty="0" sz="4000" spc="-110">
                <a:solidFill>
                  <a:srgbClr val="2F1B0E"/>
                </a:solidFill>
                <a:latin typeface="Verdana"/>
                <a:cs typeface="Verdana"/>
              </a:rPr>
              <a:t>r</a:t>
            </a:r>
            <a:r>
              <a:rPr dirty="0" sz="4000" spc="170">
                <a:solidFill>
                  <a:srgbClr val="2F1B0E"/>
                </a:solidFill>
                <a:latin typeface="Verdana"/>
                <a:cs typeface="Verdana"/>
              </a:rPr>
              <a:t>n</a:t>
            </a:r>
            <a:r>
              <a:rPr dirty="0" sz="4000" spc="-610">
                <a:solidFill>
                  <a:srgbClr val="2F1B0E"/>
                </a:solidFill>
                <a:latin typeface="Verdana"/>
                <a:cs typeface="Verdana"/>
              </a:rPr>
              <a:t>.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-50">
                <a:solidFill>
                  <a:srgbClr val="2F1B0E"/>
                </a:solidFill>
                <a:latin typeface="Verdana"/>
                <a:cs typeface="Verdana"/>
              </a:rPr>
              <a:t>a</a:t>
            </a:r>
            <a:r>
              <a:rPr dirty="0" sz="4000" spc="170">
                <a:solidFill>
                  <a:srgbClr val="2F1B0E"/>
                </a:solidFill>
                <a:latin typeface="Verdana"/>
                <a:cs typeface="Verdana"/>
              </a:rPr>
              <a:t>n</a:t>
            </a:r>
            <a:r>
              <a:rPr dirty="0" sz="4000" spc="215">
                <a:solidFill>
                  <a:srgbClr val="2F1B0E"/>
                </a:solidFill>
                <a:latin typeface="Verdana"/>
                <a:cs typeface="Verdana"/>
              </a:rPr>
              <a:t>d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-50">
                <a:solidFill>
                  <a:srgbClr val="2F1B0E"/>
                </a:solidFill>
                <a:latin typeface="Verdana"/>
                <a:cs typeface="Verdana"/>
              </a:rPr>
              <a:t>a</a:t>
            </a:r>
            <a:r>
              <a:rPr dirty="0" sz="4000" spc="40">
                <a:solidFill>
                  <a:srgbClr val="2F1B0E"/>
                </a:solidFill>
                <a:latin typeface="Verdana"/>
                <a:cs typeface="Verdana"/>
              </a:rPr>
              <a:t>t  </a:t>
            </a:r>
            <a:r>
              <a:rPr dirty="0" sz="4000" spc="40">
                <a:solidFill>
                  <a:srgbClr val="2F1B0E"/>
                </a:solidFill>
                <a:latin typeface="Verdana"/>
                <a:cs typeface="Verdana"/>
              </a:rPr>
              <a:t>t</a:t>
            </a:r>
            <a:r>
              <a:rPr dirty="0" sz="4000" spc="170">
                <a:solidFill>
                  <a:srgbClr val="2F1B0E"/>
                </a:solidFill>
                <a:latin typeface="Verdana"/>
                <a:cs typeface="Verdana"/>
              </a:rPr>
              <a:t>h</a:t>
            </a:r>
            <a:r>
              <a:rPr dirty="0" sz="4000" spc="30">
                <a:solidFill>
                  <a:srgbClr val="2F1B0E"/>
                </a:solidFill>
                <a:latin typeface="Verdana"/>
                <a:cs typeface="Verdana"/>
              </a:rPr>
              <a:t>e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25">
                <a:solidFill>
                  <a:srgbClr val="2F1B0E"/>
                </a:solidFill>
                <a:latin typeface="Verdana"/>
                <a:cs typeface="Verdana"/>
              </a:rPr>
              <a:t>e</a:t>
            </a:r>
            <a:r>
              <a:rPr dirty="0" sz="4000" spc="170">
                <a:solidFill>
                  <a:srgbClr val="2F1B0E"/>
                </a:solidFill>
                <a:latin typeface="Verdana"/>
                <a:cs typeface="Verdana"/>
              </a:rPr>
              <a:t>n</a:t>
            </a:r>
            <a:r>
              <a:rPr dirty="0" sz="4000" spc="215">
                <a:solidFill>
                  <a:srgbClr val="2F1B0E"/>
                </a:solidFill>
                <a:latin typeface="Verdana"/>
                <a:cs typeface="Verdana"/>
              </a:rPr>
              <a:t>d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75">
                <a:solidFill>
                  <a:srgbClr val="2F1B0E"/>
                </a:solidFill>
                <a:latin typeface="Verdana"/>
                <a:cs typeface="Verdana"/>
              </a:rPr>
              <a:t>o</a:t>
            </a:r>
            <a:r>
              <a:rPr dirty="0" sz="4000" spc="-55">
                <a:solidFill>
                  <a:srgbClr val="2F1B0E"/>
                </a:solidFill>
                <a:latin typeface="Verdana"/>
                <a:cs typeface="Verdana"/>
              </a:rPr>
              <a:t>f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40">
                <a:solidFill>
                  <a:srgbClr val="2F1B0E"/>
                </a:solidFill>
                <a:latin typeface="Verdana"/>
                <a:cs typeface="Verdana"/>
              </a:rPr>
              <a:t>t</a:t>
            </a:r>
            <a:r>
              <a:rPr dirty="0" sz="4000" spc="170">
                <a:solidFill>
                  <a:srgbClr val="2F1B0E"/>
                </a:solidFill>
                <a:latin typeface="Verdana"/>
                <a:cs typeface="Verdana"/>
              </a:rPr>
              <a:t>h</a:t>
            </a:r>
            <a:r>
              <a:rPr dirty="0" sz="4000" spc="30">
                <a:solidFill>
                  <a:srgbClr val="2F1B0E"/>
                </a:solidFill>
                <a:latin typeface="Verdana"/>
                <a:cs typeface="Verdana"/>
              </a:rPr>
              <a:t>e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40">
                <a:solidFill>
                  <a:srgbClr val="2F1B0E"/>
                </a:solidFill>
                <a:latin typeface="Verdana"/>
                <a:cs typeface="Verdana"/>
              </a:rPr>
              <a:t>t</a:t>
            </a:r>
            <a:r>
              <a:rPr dirty="0" sz="4000" spc="-50">
                <a:solidFill>
                  <a:srgbClr val="2F1B0E"/>
                </a:solidFill>
                <a:latin typeface="Verdana"/>
                <a:cs typeface="Verdana"/>
              </a:rPr>
              <a:t>a</a:t>
            </a:r>
            <a:r>
              <a:rPr dirty="0" sz="4000" spc="-135">
                <a:solidFill>
                  <a:srgbClr val="2F1B0E"/>
                </a:solidFill>
                <a:latin typeface="Verdana"/>
                <a:cs typeface="Verdana"/>
              </a:rPr>
              <a:t>s</a:t>
            </a:r>
            <a:r>
              <a:rPr dirty="0" sz="4000" spc="30">
                <a:solidFill>
                  <a:srgbClr val="2F1B0E"/>
                </a:solidFill>
                <a:latin typeface="Verdana"/>
                <a:cs typeface="Verdana"/>
              </a:rPr>
              <a:t>k</a:t>
            </a:r>
            <a:r>
              <a:rPr dirty="0" sz="4000" spc="-130">
                <a:solidFill>
                  <a:srgbClr val="2F1B0E"/>
                </a:solidFill>
                <a:latin typeface="Verdana"/>
                <a:cs typeface="Verdana"/>
              </a:rPr>
              <a:t>s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-60">
                <a:solidFill>
                  <a:srgbClr val="2F1B0E"/>
                </a:solidFill>
                <a:latin typeface="Verdana"/>
                <a:cs typeface="Verdana"/>
              </a:rPr>
              <a:t>f</a:t>
            </a:r>
            <a:r>
              <a:rPr dirty="0" sz="4000" spc="75">
                <a:solidFill>
                  <a:srgbClr val="2F1B0E"/>
                </a:solidFill>
                <a:latin typeface="Verdana"/>
                <a:cs typeface="Verdana"/>
              </a:rPr>
              <a:t>o</a:t>
            </a:r>
            <a:r>
              <a:rPr dirty="0" sz="4000" spc="-105">
                <a:solidFill>
                  <a:srgbClr val="2F1B0E"/>
                </a:solidFill>
                <a:latin typeface="Verdana"/>
                <a:cs typeface="Verdana"/>
              </a:rPr>
              <a:t>r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40">
                <a:solidFill>
                  <a:srgbClr val="2F1B0E"/>
                </a:solidFill>
                <a:latin typeface="Verdana"/>
                <a:cs typeface="Verdana"/>
              </a:rPr>
              <a:t>t</a:t>
            </a:r>
            <a:r>
              <a:rPr dirty="0" sz="4000" spc="75">
                <a:solidFill>
                  <a:srgbClr val="2F1B0E"/>
                </a:solidFill>
                <a:latin typeface="Verdana"/>
                <a:cs typeface="Verdana"/>
              </a:rPr>
              <a:t>o</a:t>
            </a:r>
            <a:r>
              <a:rPr dirty="0" sz="4000" spc="210">
                <a:solidFill>
                  <a:srgbClr val="2F1B0E"/>
                </a:solidFill>
                <a:latin typeface="Verdana"/>
                <a:cs typeface="Verdana"/>
              </a:rPr>
              <a:t>d</a:t>
            </a:r>
            <a:r>
              <a:rPr dirty="0" sz="4000" spc="-50">
                <a:solidFill>
                  <a:srgbClr val="2F1B0E"/>
                </a:solidFill>
                <a:latin typeface="Verdana"/>
                <a:cs typeface="Verdana"/>
              </a:rPr>
              <a:t>a</a:t>
            </a:r>
            <a:r>
              <a:rPr dirty="0" sz="4000" spc="-204">
                <a:solidFill>
                  <a:srgbClr val="2F1B0E"/>
                </a:solidFill>
                <a:latin typeface="Verdana"/>
                <a:cs typeface="Verdana"/>
              </a:rPr>
              <a:t>y</a:t>
            </a:r>
            <a:r>
              <a:rPr dirty="0" sz="4000" spc="-610">
                <a:solidFill>
                  <a:srgbClr val="2F1B0E"/>
                </a:solidFill>
                <a:latin typeface="Verdana"/>
                <a:cs typeface="Verdana"/>
              </a:rPr>
              <a:t>,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40">
                <a:solidFill>
                  <a:srgbClr val="2F1B0E"/>
                </a:solidFill>
                <a:latin typeface="Verdana"/>
                <a:cs typeface="Verdana"/>
              </a:rPr>
              <a:t>t</a:t>
            </a:r>
            <a:r>
              <a:rPr dirty="0" sz="4000" spc="170">
                <a:solidFill>
                  <a:srgbClr val="2F1B0E"/>
                </a:solidFill>
                <a:latin typeface="Verdana"/>
                <a:cs typeface="Verdana"/>
              </a:rPr>
              <a:t>h</a:t>
            </a:r>
            <a:r>
              <a:rPr dirty="0" sz="4000" spc="30">
                <a:solidFill>
                  <a:srgbClr val="2F1B0E"/>
                </a:solidFill>
                <a:latin typeface="Verdana"/>
                <a:cs typeface="Verdana"/>
              </a:rPr>
              <a:t>e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155">
                <a:solidFill>
                  <a:srgbClr val="2F1B0E"/>
                </a:solidFill>
                <a:latin typeface="Verdana"/>
                <a:cs typeface="Verdana"/>
              </a:rPr>
              <a:t>u</a:t>
            </a:r>
            <a:r>
              <a:rPr dirty="0" sz="4000" spc="-135">
                <a:solidFill>
                  <a:srgbClr val="2F1B0E"/>
                </a:solidFill>
                <a:latin typeface="Verdana"/>
                <a:cs typeface="Verdana"/>
              </a:rPr>
              <a:t>s</a:t>
            </a:r>
            <a:r>
              <a:rPr dirty="0" sz="4000" spc="25">
                <a:solidFill>
                  <a:srgbClr val="2F1B0E"/>
                </a:solidFill>
                <a:latin typeface="Verdana"/>
                <a:cs typeface="Verdana"/>
              </a:rPr>
              <a:t>e</a:t>
            </a:r>
            <a:r>
              <a:rPr dirty="0" sz="4000" spc="-95">
                <a:solidFill>
                  <a:srgbClr val="2F1B0E"/>
                </a:solidFill>
                <a:latin typeface="Verdana"/>
                <a:cs typeface="Verdana"/>
              </a:rPr>
              <a:t>r  </a:t>
            </a:r>
            <a:r>
              <a:rPr dirty="0" sz="4000" spc="235">
                <a:solidFill>
                  <a:srgbClr val="2F1B0E"/>
                </a:solidFill>
                <a:latin typeface="Verdana"/>
                <a:cs typeface="Verdana"/>
              </a:rPr>
              <a:t>w</a:t>
            </a:r>
            <a:r>
              <a:rPr dirty="0" sz="4000" spc="-25">
                <a:solidFill>
                  <a:srgbClr val="2F1B0E"/>
                </a:solidFill>
                <a:latin typeface="Verdana"/>
                <a:cs typeface="Verdana"/>
              </a:rPr>
              <a:t>ill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-135">
                <a:solidFill>
                  <a:srgbClr val="2F1B0E"/>
                </a:solidFill>
                <a:latin typeface="Verdana"/>
                <a:cs typeface="Verdana"/>
              </a:rPr>
              <a:t>s</a:t>
            </a:r>
            <a:r>
              <a:rPr dirty="0" sz="4000" spc="25">
                <a:solidFill>
                  <a:srgbClr val="2F1B0E"/>
                </a:solidFill>
                <a:latin typeface="Verdana"/>
                <a:cs typeface="Verdana"/>
              </a:rPr>
              <a:t>e</a:t>
            </a:r>
            <a:r>
              <a:rPr dirty="0" sz="4000" spc="30">
                <a:solidFill>
                  <a:srgbClr val="2F1B0E"/>
                </a:solidFill>
                <a:latin typeface="Verdana"/>
                <a:cs typeface="Verdana"/>
              </a:rPr>
              <a:t>e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40">
                <a:solidFill>
                  <a:srgbClr val="2F1B0E"/>
                </a:solidFill>
                <a:latin typeface="Verdana"/>
                <a:cs typeface="Verdana"/>
              </a:rPr>
              <a:t>t</a:t>
            </a:r>
            <a:r>
              <a:rPr dirty="0" sz="4000" spc="170">
                <a:solidFill>
                  <a:srgbClr val="2F1B0E"/>
                </a:solidFill>
                <a:latin typeface="Verdana"/>
                <a:cs typeface="Verdana"/>
              </a:rPr>
              <a:t>h</a:t>
            </a:r>
            <a:r>
              <a:rPr dirty="0" sz="4000" spc="30">
                <a:solidFill>
                  <a:srgbClr val="2F1B0E"/>
                </a:solidFill>
                <a:latin typeface="Verdana"/>
                <a:cs typeface="Verdana"/>
              </a:rPr>
              <a:t>e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40">
                <a:solidFill>
                  <a:srgbClr val="2F1B0E"/>
                </a:solidFill>
                <a:latin typeface="Verdana"/>
                <a:cs typeface="Verdana"/>
              </a:rPr>
              <a:t>t</a:t>
            </a:r>
            <a:r>
              <a:rPr dirty="0" sz="4000" spc="-50">
                <a:solidFill>
                  <a:srgbClr val="2F1B0E"/>
                </a:solidFill>
                <a:latin typeface="Verdana"/>
                <a:cs typeface="Verdana"/>
              </a:rPr>
              <a:t>a</a:t>
            </a:r>
            <a:r>
              <a:rPr dirty="0" sz="4000" spc="-135">
                <a:solidFill>
                  <a:srgbClr val="2F1B0E"/>
                </a:solidFill>
                <a:latin typeface="Verdana"/>
                <a:cs typeface="Verdana"/>
              </a:rPr>
              <a:t>s</a:t>
            </a:r>
            <a:r>
              <a:rPr dirty="0" sz="4000" spc="30">
                <a:solidFill>
                  <a:srgbClr val="2F1B0E"/>
                </a:solidFill>
                <a:latin typeface="Verdana"/>
                <a:cs typeface="Verdana"/>
              </a:rPr>
              <a:t>k</a:t>
            </a:r>
            <a:r>
              <a:rPr dirty="0" sz="4000" spc="-130">
                <a:solidFill>
                  <a:srgbClr val="2F1B0E"/>
                </a:solidFill>
                <a:latin typeface="Verdana"/>
                <a:cs typeface="Verdana"/>
              </a:rPr>
              <a:t>s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-60">
                <a:solidFill>
                  <a:srgbClr val="2F1B0E"/>
                </a:solidFill>
                <a:latin typeface="Verdana"/>
                <a:cs typeface="Verdana"/>
              </a:rPr>
              <a:t>f</a:t>
            </a:r>
            <a:r>
              <a:rPr dirty="0" sz="4000" spc="75">
                <a:solidFill>
                  <a:srgbClr val="2F1B0E"/>
                </a:solidFill>
                <a:latin typeface="Verdana"/>
                <a:cs typeface="Verdana"/>
              </a:rPr>
              <a:t>o</a:t>
            </a:r>
            <a:r>
              <a:rPr dirty="0" sz="4000" spc="-105">
                <a:solidFill>
                  <a:srgbClr val="2F1B0E"/>
                </a:solidFill>
                <a:latin typeface="Verdana"/>
                <a:cs typeface="Verdana"/>
              </a:rPr>
              <a:t>r</a:t>
            </a:r>
            <a:r>
              <a:rPr dirty="0" sz="4000" spc="-36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4000" spc="40">
                <a:solidFill>
                  <a:srgbClr val="2F1B0E"/>
                </a:solidFill>
                <a:latin typeface="Verdana"/>
                <a:cs typeface="Verdana"/>
              </a:rPr>
              <a:t>t</a:t>
            </a:r>
            <a:r>
              <a:rPr dirty="0" sz="4000" spc="75">
                <a:solidFill>
                  <a:srgbClr val="2F1B0E"/>
                </a:solidFill>
                <a:latin typeface="Verdana"/>
                <a:cs typeface="Verdana"/>
              </a:rPr>
              <a:t>o</a:t>
            </a:r>
            <a:r>
              <a:rPr dirty="0" sz="4000" spc="345">
                <a:solidFill>
                  <a:srgbClr val="2F1B0E"/>
                </a:solidFill>
                <a:latin typeface="Verdana"/>
                <a:cs typeface="Verdana"/>
              </a:rPr>
              <a:t>m</a:t>
            </a:r>
            <a:r>
              <a:rPr dirty="0" sz="4000" spc="75">
                <a:solidFill>
                  <a:srgbClr val="2F1B0E"/>
                </a:solidFill>
                <a:latin typeface="Verdana"/>
                <a:cs typeface="Verdana"/>
              </a:rPr>
              <a:t>o</a:t>
            </a:r>
            <a:r>
              <a:rPr dirty="0" sz="4000" spc="-110">
                <a:solidFill>
                  <a:srgbClr val="2F1B0E"/>
                </a:solidFill>
                <a:latin typeface="Verdana"/>
                <a:cs typeface="Verdana"/>
              </a:rPr>
              <a:t>rr</a:t>
            </a:r>
            <a:r>
              <a:rPr dirty="0" sz="4000" spc="75">
                <a:solidFill>
                  <a:srgbClr val="2F1B0E"/>
                </a:solidFill>
                <a:latin typeface="Verdana"/>
                <a:cs typeface="Verdana"/>
              </a:rPr>
              <a:t>o</a:t>
            </a:r>
            <a:r>
              <a:rPr dirty="0" sz="4000" spc="240">
                <a:solidFill>
                  <a:srgbClr val="2F1B0E"/>
                </a:solidFill>
                <a:latin typeface="Verdana"/>
                <a:cs typeface="Verdana"/>
              </a:rPr>
              <a:t>w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280" y="721804"/>
            <a:ext cx="5267324" cy="54292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6633" y="4281508"/>
            <a:ext cx="5553074" cy="57149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48760" y="5141151"/>
            <a:ext cx="5105399" cy="49625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65046" y="493585"/>
            <a:ext cx="5419724" cy="52673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1547" y="401700"/>
            <a:ext cx="3909812" cy="13039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53522" y="4533733"/>
            <a:ext cx="2419349" cy="13430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65633" y="3983337"/>
            <a:ext cx="2861934" cy="164024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329325" y="0"/>
            <a:ext cx="2933699" cy="152476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363734" y="1670629"/>
            <a:ext cx="5560695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0" spc="490" i="1">
                <a:solidFill>
                  <a:srgbClr val="C6BDA5"/>
                </a:solidFill>
                <a:latin typeface="Trebuchet MS"/>
                <a:cs typeface="Trebuchet MS"/>
              </a:rPr>
              <a:t>s</a:t>
            </a:r>
            <a:r>
              <a:rPr dirty="0" sz="12000" spc="2100" i="1">
                <a:solidFill>
                  <a:srgbClr val="C6BDA5"/>
                </a:solidFill>
                <a:latin typeface="Trebuchet MS"/>
                <a:cs typeface="Trebuchet MS"/>
              </a:rPr>
              <a:t>o</a:t>
            </a:r>
            <a:r>
              <a:rPr dirty="0" sz="12000" spc="-944" i="1">
                <a:solidFill>
                  <a:srgbClr val="C6BDA5"/>
                </a:solidFill>
                <a:latin typeface="Trebuchet MS"/>
                <a:cs typeface="Trebuchet MS"/>
              </a:rPr>
              <a:t>u</a:t>
            </a:r>
            <a:r>
              <a:rPr dirty="0" sz="12000" spc="580" i="1">
                <a:solidFill>
                  <a:srgbClr val="C6BDA5"/>
                </a:solidFill>
                <a:latin typeface="Trebuchet MS"/>
                <a:cs typeface="Trebuchet MS"/>
              </a:rPr>
              <a:t>r</a:t>
            </a:r>
            <a:r>
              <a:rPr dirty="0" sz="12000" spc="2520" i="1">
                <a:solidFill>
                  <a:srgbClr val="C6BDA5"/>
                </a:solidFill>
                <a:latin typeface="Trebuchet MS"/>
                <a:cs typeface="Trebuchet MS"/>
              </a:rPr>
              <a:t>c</a:t>
            </a:r>
            <a:r>
              <a:rPr dirty="0" sz="12000" spc="-1470" i="1">
                <a:solidFill>
                  <a:srgbClr val="C6BDA5"/>
                </a:solidFill>
                <a:latin typeface="Trebuchet MS"/>
                <a:cs typeface="Trebuchet MS"/>
              </a:rPr>
              <a:t>e</a:t>
            </a:r>
            <a:r>
              <a:rPr dirty="0" sz="12000" spc="490" i="1">
                <a:solidFill>
                  <a:srgbClr val="C6BDA5"/>
                </a:solidFill>
                <a:latin typeface="Trebuchet MS"/>
                <a:cs typeface="Trebuchet MS"/>
              </a:rPr>
              <a:t>s</a:t>
            </a:r>
            <a:endParaRPr sz="1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6804" y="1079594"/>
            <a:ext cx="4700270" cy="3531235"/>
          </a:xfrm>
          <a:prstGeom prst="rect">
            <a:avLst/>
          </a:prstGeom>
        </p:spPr>
        <p:txBody>
          <a:bodyPr wrap="square" lIns="0" tIns="406400" rIns="0" bIns="0" rtlCol="0" vert="horz">
            <a:spAutoFit/>
          </a:bodyPr>
          <a:lstStyle/>
          <a:p>
            <a:pPr algn="ctr" marL="110489">
              <a:lnSpc>
                <a:spcPct val="100000"/>
              </a:lnSpc>
              <a:spcBef>
                <a:spcPts val="3200"/>
              </a:spcBef>
            </a:pPr>
            <a:r>
              <a:rPr dirty="0" sz="7000" spc="-1864" i="1">
                <a:solidFill>
                  <a:srgbClr val="614E38"/>
                </a:solidFill>
                <a:latin typeface="Verdana"/>
                <a:cs typeface="Verdana"/>
              </a:rPr>
              <a:t>1</a:t>
            </a:r>
            <a:endParaRPr sz="7000">
              <a:latin typeface="Verdana"/>
              <a:cs typeface="Verdana"/>
            </a:endParaRPr>
          </a:p>
          <a:p>
            <a:pPr algn="ctr" marL="12065" marR="5080">
              <a:lnSpc>
                <a:spcPts val="3450"/>
              </a:lnSpc>
              <a:spcBef>
                <a:spcPts val="2290"/>
              </a:spcBef>
            </a:pPr>
            <a:r>
              <a:rPr dirty="0" sz="3500" spc="145">
                <a:solidFill>
                  <a:srgbClr val="2F1B0E"/>
                </a:solidFill>
                <a:latin typeface="Verdana"/>
                <a:cs typeface="Verdana"/>
              </a:rPr>
              <a:t>h</a:t>
            </a:r>
            <a:r>
              <a:rPr dirty="0" sz="3500" spc="35">
                <a:solidFill>
                  <a:srgbClr val="2F1B0E"/>
                </a:solidFill>
                <a:latin typeface="Verdana"/>
                <a:cs typeface="Verdana"/>
              </a:rPr>
              <a:t>tt</a:t>
            </a:r>
            <a:r>
              <a:rPr dirty="0" sz="3500" spc="185">
                <a:solidFill>
                  <a:srgbClr val="2F1B0E"/>
                </a:solidFill>
                <a:latin typeface="Verdana"/>
                <a:cs typeface="Verdana"/>
              </a:rPr>
              <a:t>p</a:t>
            </a:r>
            <a:r>
              <a:rPr dirty="0" sz="3500" spc="-120">
                <a:solidFill>
                  <a:srgbClr val="2F1B0E"/>
                </a:solidFill>
                <a:latin typeface="Verdana"/>
                <a:cs typeface="Verdana"/>
              </a:rPr>
              <a:t>s</a:t>
            </a:r>
            <a:r>
              <a:rPr dirty="0" sz="3500" spc="-855">
                <a:solidFill>
                  <a:srgbClr val="2F1B0E"/>
                </a:solidFill>
                <a:latin typeface="Verdana"/>
                <a:cs typeface="Verdana"/>
              </a:rPr>
              <a:t>:</a:t>
            </a:r>
            <a:r>
              <a:rPr dirty="0" sz="3500" spc="-425">
                <a:solidFill>
                  <a:srgbClr val="2F1B0E"/>
                </a:solidFill>
                <a:latin typeface="Verdana"/>
                <a:cs typeface="Verdana"/>
              </a:rPr>
              <a:t>//</a:t>
            </a:r>
            <a:r>
              <a:rPr dirty="0" sz="3500" spc="204">
                <a:solidFill>
                  <a:srgbClr val="2F1B0E"/>
                </a:solidFill>
                <a:latin typeface="Verdana"/>
                <a:cs typeface="Verdana"/>
              </a:rPr>
              <a:t>www</a:t>
            </a:r>
            <a:r>
              <a:rPr dirty="0" sz="3500" spc="-540">
                <a:solidFill>
                  <a:srgbClr val="2F1B0E"/>
                </a:solidFill>
                <a:latin typeface="Verdana"/>
                <a:cs typeface="Verdana"/>
              </a:rPr>
              <a:t>.</a:t>
            </a:r>
            <a:r>
              <a:rPr dirty="0" sz="3500" spc="20">
                <a:solidFill>
                  <a:srgbClr val="2F1B0E"/>
                </a:solidFill>
                <a:latin typeface="Verdana"/>
                <a:cs typeface="Verdana"/>
              </a:rPr>
              <a:t>e</a:t>
            </a:r>
            <a:r>
              <a:rPr dirty="0" sz="3500" spc="300">
                <a:solidFill>
                  <a:srgbClr val="2F1B0E"/>
                </a:solidFill>
                <a:latin typeface="Verdana"/>
                <a:cs typeface="Verdana"/>
              </a:rPr>
              <a:t>m</a:t>
            </a:r>
            <a:r>
              <a:rPr dirty="0" sz="3500" spc="-25">
                <a:solidFill>
                  <a:srgbClr val="2F1B0E"/>
                </a:solidFill>
                <a:latin typeface="Verdana"/>
                <a:cs typeface="Verdana"/>
              </a:rPr>
              <a:t>i</a:t>
            </a:r>
            <a:r>
              <a:rPr dirty="0" sz="3500" spc="-60">
                <a:solidFill>
                  <a:srgbClr val="2F1B0E"/>
                </a:solidFill>
                <a:latin typeface="Verdana"/>
                <a:cs typeface="Verdana"/>
              </a:rPr>
              <a:t>z</a:t>
            </a:r>
            <a:r>
              <a:rPr dirty="0" sz="3500" spc="20">
                <a:solidFill>
                  <a:srgbClr val="2F1B0E"/>
                </a:solidFill>
                <a:latin typeface="Verdana"/>
                <a:cs typeface="Verdana"/>
              </a:rPr>
              <a:t>e</a:t>
            </a:r>
            <a:r>
              <a:rPr dirty="0" sz="3500" spc="145">
                <a:solidFill>
                  <a:srgbClr val="2F1B0E"/>
                </a:solidFill>
                <a:latin typeface="Verdana"/>
                <a:cs typeface="Verdana"/>
              </a:rPr>
              <a:t>n</a:t>
            </a:r>
            <a:r>
              <a:rPr dirty="0" sz="3500" spc="35">
                <a:solidFill>
                  <a:srgbClr val="2F1B0E"/>
                </a:solidFill>
                <a:latin typeface="Verdana"/>
                <a:cs typeface="Verdana"/>
              </a:rPr>
              <a:t>t  </a:t>
            </a:r>
            <a:r>
              <a:rPr dirty="0" sz="3500" spc="-30">
                <a:solidFill>
                  <a:srgbClr val="2F1B0E"/>
                </a:solidFill>
                <a:latin typeface="Verdana"/>
                <a:cs typeface="Verdana"/>
              </a:rPr>
              <a:t>ech.com/blog/key- </a:t>
            </a:r>
            <a:r>
              <a:rPr dirty="0" sz="3500" spc="-25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3500" spc="30">
                <a:solidFill>
                  <a:srgbClr val="2F1B0E"/>
                </a:solidFill>
                <a:latin typeface="Verdana"/>
                <a:cs typeface="Verdana"/>
              </a:rPr>
              <a:t>mobile-app- </a:t>
            </a:r>
            <a:r>
              <a:rPr dirty="0" sz="3500" spc="35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3500" spc="-20">
                <a:solidFill>
                  <a:srgbClr val="2F1B0E"/>
                </a:solidFill>
                <a:latin typeface="Verdana"/>
                <a:cs typeface="Verdana"/>
              </a:rPr>
              <a:t>statistics.html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45046" y="5471509"/>
            <a:ext cx="4193540" cy="3955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70485">
              <a:lnSpc>
                <a:spcPct val="100000"/>
              </a:lnSpc>
              <a:spcBef>
                <a:spcPts val="100"/>
              </a:spcBef>
            </a:pPr>
            <a:r>
              <a:rPr dirty="0" sz="7000" spc="-434" i="1">
                <a:solidFill>
                  <a:srgbClr val="614E38"/>
                </a:solidFill>
                <a:latin typeface="Verdana"/>
                <a:cs typeface="Verdana"/>
              </a:rPr>
              <a:t>2</a:t>
            </a:r>
            <a:endParaRPr sz="7000">
              <a:latin typeface="Verdana"/>
              <a:cs typeface="Verdana"/>
            </a:endParaRPr>
          </a:p>
          <a:p>
            <a:pPr algn="ctr" marL="12065" marR="5080">
              <a:lnSpc>
                <a:spcPts val="3450"/>
              </a:lnSpc>
              <a:spcBef>
                <a:spcPts val="5280"/>
              </a:spcBef>
            </a:pPr>
            <a:r>
              <a:rPr dirty="0" sz="3500" spc="145">
                <a:solidFill>
                  <a:srgbClr val="2F1B0E"/>
                </a:solidFill>
                <a:latin typeface="Verdana"/>
                <a:cs typeface="Verdana"/>
              </a:rPr>
              <a:t>h</a:t>
            </a:r>
            <a:r>
              <a:rPr dirty="0" sz="3500" spc="35">
                <a:solidFill>
                  <a:srgbClr val="2F1B0E"/>
                </a:solidFill>
                <a:latin typeface="Verdana"/>
                <a:cs typeface="Verdana"/>
              </a:rPr>
              <a:t>tt</a:t>
            </a:r>
            <a:r>
              <a:rPr dirty="0" sz="3500" spc="185">
                <a:solidFill>
                  <a:srgbClr val="2F1B0E"/>
                </a:solidFill>
                <a:latin typeface="Verdana"/>
                <a:cs typeface="Verdana"/>
              </a:rPr>
              <a:t>p</a:t>
            </a:r>
            <a:r>
              <a:rPr dirty="0" sz="3500" spc="-120">
                <a:solidFill>
                  <a:srgbClr val="2F1B0E"/>
                </a:solidFill>
                <a:latin typeface="Verdana"/>
                <a:cs typeface="Verdana"/>
              </a:rPr>
              <a:t>s</a:t>
            </a:r>
            <a:r>
              <a:rPr dirty="0" sz="3500" spc="-855">
                <a:solidFill>
                  <a:srgbClr val="2F1B0E"/>
                </a:solidFill>
                <a:latin typeface="Verdana"/>
                <a:cs typeface="Verdana"/>
              </a:rPr>
              <a:t>:</a:t>
            </a:r>
            <a:r>
              <a:rPr dirty="0" sz="3500" spc="-425">
                <a:solidFill>
                  <a:srgbClr val="2F1B0E"/>
                </a:solidFill>
                <a:latin typeface="Verdana"/>
                <a:cs typeface="Verdana"/>
              </a:rPr>
              <a:t>//</a:t>
            </a:r>
            <a:r>
              <a:rPr dirty="0" sz="3500" spc="204">
                <a:solidFill>
                  <a:srgbClr val="2F1B0E"/>
                </a:solidFill>
                <a:latin typeface="Verdana"/>
                <a:cs typeface="Verdana"/>
              </a:rPr>
              <a:t>www</a:t>
            </a:r>
            <a:r>
              <a:rPr dirty="0" sz="3500" spc="-540">
                <a:solidFill>
                  <a:srgbClr val="2F1B0E"/>
                </a:solidFill>
                <a:latin typeface="Verdana"/>
                <a:cs typeface="Verdana"/>
              </a:rPr>
              <a:t>.</a:t>
            </a:r>
            <a:r>
              <a:rPr dirty="0" sz="3500" spc="204">
                <a:solidFill>
                  <a:srgbClr val="2F1B0E"/>
                </a:solidFill>
                <a:latin typeface="Verdana"/>
                <a:cs typeface="Verdana"/>
              </a:rPr>
              <a:t>w</a:t>
            </a:r>
            <a:r>
              <a:rPr dirty="0" sz="3500" spc="65">
                <a:solidFill>
                  <a:srgbClr val="2F1B0E"/>
                </a:solidFill>
                <a:latin typeface="Verdana"/>
                <a:cs typeface="Verdana"/>
              </a:rPr>
              <a:t>o</a:t>
            </a:r>
            <a:r>
              <a:rPr dirty="0" sz="3500" spc="-100">
                <a:solidFill>
                  <a:srgbClr val="2F1B0E"/>
                </a:solidFill>
                <a:latin typeface="Verdana"/>
                <a:cs typeface="Verdana"/>
              </a:rPr>
              <a:t>r</a:t>
            </a:r>
            <a:r>
              <a:rPr dirty="0" sz="3500" spc="185">
                <a:solidFill>
                  <a:srgbClr val="2F1B0E"/>
                </a:solidFill>
                <a:latin typeface="Verdana"/>
                <a:cs typeface="Verdana"/>
              </a:rPr>
              <a:t>d</a:t>
            </a:r>
            <a:r>
              <a:rPr dirty="0" sz="3500" spc="35">
                <a:solidFill>
                  <a:srgbClr val="2F1B0E"/>
                </a:solidFill>
                <a:latin typeface="Verdana"/>
                <a:cs typeface="Verdana"/>
              </a:rPr>
              <a:t>t  </a:t>
            </a:r>
            <a:r>
              <a:rPr dirty="0" sz="3500" spc="20">
                <a:solidFill>
                  <a:srgbClr val="2F1B0E"/>
                </a:solidFill>
                <a:latin typeface="Verdana"/>
                <a:cs typeface="Verdana"/>
              </a:rPr>
              <a:t>emplatesonline.ne </a:t>
            </a:r>
            <a:r>
              <a:rPr dirty="0" sz="3500" spc="-122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3500" spc="-75">
                <a:solidFill>
                  <a:srgbClr val="2F1B0E"/>
                </a:solidFill>
                <a:latin typeface="Verdana"/>
                <a:cs typeface="Verdana"/>
              </a:rPr>
              <a:t>t/to-do-list- </a:t>
            </a:r>
            <a:r>
              <a:rPr dirty="0" sz="3500" spc="-7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3500" spc="10">
                <a:solidFill>
                  <a:srgbClr val="2F1B0E"/>
                </a:solidFill>
                <a:latin typeface="Verdana"/>
                <a:cs typeface="Verdana"/>
              </a:rPr>
              <a:t>checklist- </a:t>
            </a:r>
            <a:r>
              <a:rPr dirty="0" sz="3500" spc="15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3500">
                <a:solidFill>
                  <a:srgbClr val="2F1B0E"/>
                </a:solidFill>
                <a:latin typeface="Verdana"/>
                <a:cs typeface="Verdana"/>
              </a:rPr>
              <a:t>templates/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261963" y="1046247"/>
            <a:ext cx="62039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229" i="1">
                <a:solidFill>
                  <a:srgbClr val="614E38"/>
                </a:solidFill>
                <a:latin typeface="Verdana"/>
                <a:cs typeface="Verdana"/>
              </a:rPr>
              <a:t>4</a:t>
            </a:r>
            <a:endParaRPr sz="7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278084" y="2509957"/>
            <a:ext cx="4586605" cy="187325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algn="ctr" marL="12700" marR="5080" indent="-1270">
              <a:lnSpc>
                <a:spcPts val="3450"/>
              </a:lnSpc>
              <a:spcBef>
                <a:spcPts val="840"/>
              </a:spcBef>
            </a:pPr>
            <a:r>
              <a:rPr dirty="0" sz="3500" spc="-35">
                <a:solidFill>
                  <a:srgbClr val="2F1B0E"/>
                </a:solidFill>
                <a:latin typeface="Verdana"/>
                <a:cs typeface="Verdana"/>
              </a:rPr>
              <a:t>https://zenuacadem </a:t>
            </a:r>
            <a:r>
              <a:rPr dirty="0" sz="3500" spc="-122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3500" spc="-50">
                <a:solidFill>
                  <a:srgbClr val="2F1B0E"/>
                </a:solidFill>
                <a:latin typeface="Verdana"/>
                <a:cs typeface="Verdana"/>
              </a:rPr>
              <a:t>ie.com/statistiques/s </a:t>
            </a:r>
            <a:r>
              <a:rPr dirty="0" sz="3500" spc="-122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3500" spc="-10">
                <a:solidFill>
                  <a:srgbClr val="2F1B0E"/>
                </a:solidFill>
                <a:latin typeface="Verdana"/>
                <a:cs typeface="Verdana"/>
              </a:rPr>
              <a:t>tatistiques- </a:t>
            </a:r>
            <a:r>
              <a:rPr dirty="0" sz="3500" spc="-5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3500" spc="20">
                <a:solidFill>
                  <a:srgbClr val="2F1B0E"/>
                </a:solidFill>
                <a:latin typeface="Verdana"/>
                <a:cs typeface="Verdana"/>
              </a:rPr>
              <a:t>mondiales-mobile/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48637" y="5700719"/>
            <a:ext cx="4987925" cy="2917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7000" spc="-450" i="1">
                <a:solidFill>
                  <a:srgbClr val="614E38"/>
                </a:solidFill>
                <a:latin typeface="Verdana"/>
                <a:cs typeface="Verdana"/>
              </a:rPr>
              <a:t>3</a:t>
            </a:r>
            <a:endParaRPr sz="7000">
              <a:latin typeface="Verdana"/>
              <a:cs typeface="Verdana"/>
            </a:endParaRPr>
          </a:p>
          <a:p>
            <a:pPr algn="ctr" marL="12700" marR="5080">
              <a:lnSpc>
                <a:spcPts val="3450"/>
              </a:lnSpc>
              <a:spcBef>
                <a:spcPts val="4015"/>
              </a:spcBef>
            </a:pPr>
            <a:r>
              <a:rPr dirty="0" sz="3500" spc="-65">
                <a:solidFill>
                  <a:srgbClr val="2F1B0E"/>
                </a:solidFill>
                <a:latin typeface="Verdana"/>
                <a:cs typeface="Verdana"/>
              </a:rPr>
              <a:t>https://</a:t>
            </a:r>
            <a:r>
              <a:rPr dirty="0" sz="3500" spc="-65">
                <a:solidFill>
                  <a:srgbClr val="2F1B0E"/>
                </a:solidFill>
                <a:latin typeface="Verdana"/>
                <a:cs typeface="Verdana"/>
                <a:hlinkClick r:id="rId8"/>
              </a:rPr>
              <a:t>www.uplabs.co </a:t>
            </a:r>
            <a:r>
              <a:rPr dirty="0" sz="3500" spc="-122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3500" spc="-25">
                <a:solidFill>
                  <a:srgbClr val="2F1B0E"/>
                </a:solidFill>
                <a:latin typeface="Verdana"/>
                <a:cs typeface="Verdana"/>
              </a:rPr>
              <a:t>m/posts/todo-listing- </a:t>
            </a:r>
            <a:r>
              <a:rPr dirty="0" sz="3500" spc="-20">
                <a:solidFill>
                  <a:srgbClr val="2F1B0E"/>
                </a:solidFill>
                <a:latin typeface="Verdana"/>
                <a:cs typeface="Verdana"/>
              </a:rPr>
              <a:t> </a:t>
            </a:r>
            <a:r>
              <a:rPr dirty="0" sz="3500" spc="-80">
                <a:solidFill>
                  <a:srgbClr val="2F1B0E"/>
                </a:solidFill>
                <a:latin typeface="Verdana"/>
                <a:cs typeface="Verdana"/>
              </a:rPr>
              <a:t>pixel-2</a:t>
            </a:r>
            <a:endParaRPr sz="3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35"/>
              <a:t>T</a:t>
            </a:r>
            <a:r>
              <a:rPr dirty="0" spc="-2210"/>
              <a:t>h</a:t>
            </a:r>
            <a:r>
              <a:rPr dirty="0" spc="-2230"/>
              <a:t>a</a:t>
            </a:r>
            <a:r>
              <a:rPr dirty="0" spc="-2130"/>
              <a:t>n</a:t>
            </a:r>
            <a:r>
              <a:rPr dirty="0" spc="-1250"/>
              <a:t>k</a:t>
            </a:r>
            <a:r>
              <a:rPr dirty="0" spc="-30"/>
              <a:t> </a:t>
            </a:r>
            <a:r>
              <a:rPr dirty="0" spc="-3470"/>
              <a:t>Y</a:t>
            </a:r>
            <a:r>
              <a:rPr dirty="0" spc="3504"/>
              <a:t>o</a:t>
            </a:r>
            <a:r>
              <a:rPr dirty="0" spc="-1370"/>
              <a:t>u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"/>
            <a:ext cx="18288000" cy="10287000"/>
            <a:chOff x="0" y="3"/>
            <a:chExt cx="1828800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"/>
              <a:ext cx="5166811" cy="50119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475752"/>
              <a:ext cx="16454339" cy="18097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07249" y="3271194"/>
              <a:ext cx="3880749" cy="70158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49632" y="3185307"/>
              <a:ext cx="2983608" cy="710169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62490" y="5007432"/>
              <a:ext cx="2580679" cy="527956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36041" y="8098536"/>
              <a:ext cx="1702410" cy="106389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359941" y="6026111"/>
            <a:ext cx="5568315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-90">
                <a:solidFill>
                  <a:srgbClr val="5C5340"/>
                </a:solidFill>
                <a:latin typeface="Verdana"/>
                <a:cs typeface="Verdana"/>
              </a:rPr>
              <a:t>f</a:t>
            </a:r>
            <a:r>
              <a:rPr dirty="0" sz="7000" spc="135">
                <a:solidFill>
                  <a:srgbClr val="5C5340"/>
                </a:solidFill>
                <a:latin typeface="Verdana"/>
                <a:cs typeface="Verdana"/>
              </a:rPr>
              <a:t>o</a:t>
            </a:r>
            <a:r>
              <a:rPr dirty="0" sz="7000" spc="-185">
                <a:solidFill>
                  <a:srgbClr val="5C5340"/>
                </a:solidFill>
                <a:latin typeface="Verdana"/>
                <a:cs typeface="Verdana"/>
              </a:rPr>
              <a:t>r</a:t>
            </a:r>
            <a:r>
              <a:rPr dirty="0" sz="7000" spc="-630">
                <a:solidFill>
                  <a:srgbClr val="5C5340"/>
                </a:solidFill>
                <a:latin typeface="Verdana"/>
                <a:cs typeface="Verdana"/>
              </a:rPr>
              <a:t> </a:t>
            </a:r>
            <a:r>
              <a:rPr dirty="0" sz="7000" spc="-40">
                <a:solidFill>
                  <a:srgbClr val="5C5340"/>
                </a:solidFill>
                <a:latin typeface="Verdana"/>
                <a:cs typeface="Verdana"/>
              </a:rPr>
              <a:t>li</a:t>
            </a:r>
            <a:r>
              <a:rPr dirty="0" sz="7000" spc="-229">
                <a:solidFill>
                  <a:srgbClr val="5C5340"/>
                </a:solidFill>
                <a:latin typeface="Verdana"/>
                <a:cs typeface="Verdana"/>
              </a:rPr>
              <a:t>s</a:t>
            </a:r>
            <a:r>
              <a:rPr dirty="0" sz="7000" spc="75">
                <a:solidFill>
                  <a:srgbClr val="5C5340"/>
                </a:solidFill>
                <a:latin typeface="Verdana"/>
                <a:cs typeface="Verdana"/>
              </a:rPr>
              <a:t>t</a:t>
            </a:r>
            <a:r>
              <a:rPr dirty="0" sz="7000" spc="50">
                <a:solidFill>
                  <a:srgbClr val="5C5340"/>
                </a:solidFill>
                <a:latin typeface="Verdana"/>
                <a:cs typeface="Verdana"/>
              </a:rPr>
              <a:t>e</a:t>
            </a:r>
            <a:r>
              <a:rPr dirty="0" sz="7000" spc="300">
                <a:solidFill>
                  <a:srgbClr val="5C5340"/>
                </a:solidFill>
                <a:latin typeface="Verdana"/>
                <a:cs typeface="Verdana"/>
              </a:rPr>
              <a:t>n</a:t>
            </a:r>
            <a:r>
              <a:rPr dirty="0" sz="7000" spc="-40">
                <a:solidFill>
                  <a:srgbClr val="5C5340"/>
                </a:solidFill>
                <a:latin typeface="Verdana"/>
                <a:cs typeface="Verdana"/>
              </a:rPr>
              <a:t>i</a:t>
            </a:r>
            <a:r>
              <a:rPr dirty="0" sz="7000" spc="300">
                <a:solidFill>
                  <a:srgbClr val="5C5340"/>
                </a:solidFill>
                <a:latin typeface="Verdana"/>
                <a:cs typeface="Verdana"/>
              </a:rPr>
              <a:t>n</a:t>
            </a:r>
            <a:r>
              <a:rPr dirty="0" sz="7000" spc="434">
                <a:solidFill>
                  <a:srgbClr val="5C5340"/>
                </a:solidFill>
                <a:latin typeface="Verdana"/>
                <a:cs typeface="Verdana"/>
              </a:rPr>
              <a:t>g</a:t>
            </a:r>
            <a:r>
              <a:rPr dirty="0" sz="7000" spc="-935">
                <a:solidFill>
                  <a:srgbClr val="5C5340"/>
                </a:solidFill>
                <a:latin typeface="Verdana"/>
                <a:cs typeface="Verdana"/>
              </a:rPr>
              <a:t>!</a:t>
            </a:r>
            <a:endParaRPr sz="7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1B0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Tatiana Trus</dc:creator>
  <cp:keywords>DAFkIdcKLzQ,BAFfG97M6MY</cp:keywords>
  <dc:title>To do list</dc:title>
  <dcterms:created xsi:type="dcterms:W3CDTF">2023-05-27T19:21:48Z</dcterms:created>
  <dcterms:modified xsi:type="dcterms:W3CDTF">2023-05-27T19:21:48Z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2023-05-27T00:00:00Z</vt:filetime>
  </property>
  <property fmtid="{D5CDD505-2E9C-101B-9397-08002B2CF9AE}" pid="3" name="Creator">
    <vt:lpwstr>Canva</vt:lpwstr>
  </property>
  <property fmtid="{D5CDD505-2E9C-101B-9397-08002B2CF9AE}" pid="4" name="LastSaved">
    <vt:filetime>2023-05-27T00:00:00Z</vt:filetime>
  </property>
</Properties>
</file>