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9" r:id="rId2"/>
  </p:sldIdLst>
  <p:sldSz cx="21383625" cy="30275213"/>
  <p:notesSz cx="6858000" cy="9144000"/>
  <p:embeddedFontLst>
    <p:embeddedFont>
      <p:font typeface="Roboto"/>
      <p:regular r:id="rId4"/>
      <p:bold r:id="rId5"/>
      <p:italic r:id="rId6"/>
      <p:boldItalic r:id="rId7"/>
    </p:embeddedFont>
    <p:embeddedFont>
      <p:font typeface="Merriweather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513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5"/>
    <p:restoredTop sz="94666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>
        <p:guide orient="horz" pos="9513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8368" y="685800"/>
            <a:ext cx="2421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57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92" y="0"/>
            <a:ext cx="21384743" cy="25888536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28936" y="3176964"/>
            <a:ext cx="19926000" cy="7549200"/>
          </a:xfrm>
          <a:prstGeom prst="rect">
            <a:avLst/>
          </a:prstGeom>
        </p:spPr>
        <p:txBody>
          <a:bodyPr spcFirstLastPara="1" wrap="square" lIns="321925" tIns="321925" rIns="321925" bIns="3219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728936" y="11057701"/>
            <a:ext cx="9921600" cy="4345800"/>
          </a:xfrm>
          <a:prstGeom prst="rect">
            <a:avLst/>
          </a:prstGeom>
        </p:spPr>
        <p:txBody>
          <a:bodyPr spcFirstLastPara="1" wrap="square" lIns="321925" tIns="321925" rIns="321925" bIns="3219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83125"/>
            <a:ext cx="21384743" cy="25888536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21384743" cy="25888536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28936" y="3176964"/>
            <a:ext cx="19926000" cy="7549200"/>
          </a:xfrm>
          <a:prstGeom prst="rect">
            <a:avLst/>
          </a:prstGeom>
        </p:spPr>
        <p:txBody>
          <a:bodyPr spcFirstLastPara="1" wrap="square" lIns="321925" tIns="321925" rIns="321925" bIns="3219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21384000" cy="751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321925" tIns="321925" rIns="321925" bIns="3219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8995" y="2948577"/>
            <a:ext cx="19926000" cy="3671400"/>
          </a:xfrm>
          <a:prstGeom prst="rect">
            <a:avLst/>
          </a:prstGeom>
        </p:spPr>
        <p:txBody>
          <a:bodyPr spcFirstLastPara="1" wrap="square" lIns="321925" tIns="321925" rIns="321925" bIns="3219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8936" y="8862948"/>
            <a:ext cx="9354000" cy="18107400"/>
          </a:xfrm>
          <a:prstGeom prst="rect">
            <a:avLst/>
          </a:prstGeom>
        </p:spPr>
        <p:txBody>
          <a:bodyPr spcFirstLastPara="1" wrap="square" lIns="321925" tIns="321925" rIns="321925" bIns="321925" anchor="t" anchorCtr="0"/>
          <a:lstStyle>
            <a:lvl1pPr marL="457200" lvl="0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/>
            </a:lvl1pPr>
            <a:lvl2pPr marL="914400" lvl="1" indent="-476250">
              <a:spcBef>
                <a:spcPts val="5600"/>
              </a:spcBef>
              <a:spcAft>
                <a:spcPts val="0"/>
              </a:spcAft>
              <a:buSzPts val="3900"/>
              <a:buChar char="○"/>
              <a:defRPr/>
            </a:lvl2pPr>
            <a:lvl3pPr marL="1371600" lvl="2" indent="-476250">
              <a:spcBef>
                <a:spcPts val="5600"/>
              </a:spcBef>
              <a:spcAft>
                <a:spcPts val="0"/>
              </a:spcAft>
              <a:buSzPts val="3900"/>
              <a:buChar char="■"/>
              <a:defRPr/>
            </a:lvl3pPr>
            <a:lvl4pPr marL="1828800" lvl="3" indent="-476250">
              <a:spcBef>
                <a:spcPts val="5600"/>
              </a:spcBef>
              <a:spcAft>
                <a:spcPts val="0"/>
              </a:spcAft>
              <a:buSzPts val="3900"/>
              <a:buChar char="●"/>
              <a:defRPr/>
            </a:lvl4pPr>
            <a:lvl5pPr marL="2286000" lvl="4" indent="-476250">
              <a:spcBef>
                <a:spcPts val="5600"/>
              </a:spcBef>
              <a:spcAft>
                <a:spcPts val="0"/>
              </a:spcAft>
              <a:buSzPts val="3900"/>
              <a:buChar char="○"/>
              <a:defRPr/>
            </a:lvl5pPr>
            <a:lvl6pPr marL="2743200" lvl="5" indent="-476250">
              <a:spcBef>
                <a:spcPts val="5600"/>
              </a:spcBef>
              <a:spcAft>
                <a:spcPts val="0"/>
              </a:spcAft>
              <a:buSzPts val="3900"/>
              <a:buChar char="■"/>
              <a:defRPr/>
            </a:lvl6pPr>
            <a:lvl7pPr marL="3200400" lvl="6" indent="-476250">
              <a:spcBef>
                <a:spcPts val="5600"/>
              </a:spcBef>
              <a:spcAft>
                <a:spcPts val="0"/>
              </a:spcAft>
              <a:buSzPts val="3900"/>
              <a:buChar char="●"/>
              <a:defRPr/>
            </a:lvl7pPr>
            <a:lvl8pPr marL="3657600" lvl="7" indent="-476250">
              <a:spcBef>
                <a:spcPts val="5600"/>
              </a:spcBef>
              <a:spcAft>
                <a:spcPts val="0"/>
              </a:spcAft>
              <a:buSzPts val="3900"/>
              <a:buChar char="○"/>
              <a:defRPr/>
            </a:lvl8pPr>
            <a:lvl9pPr marL="4114800" lvl="8" indent="-476250">
              <a:spcBef>
                <a:spcPts val="5600"/>
              </a:spcBef>
              <a:spcAft>
                <a:spcPts val="5600"/>
              </a:spcAft>
              <a:buSzPts val="39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11300967" y="8862948"/>
            <a:ext cx="9354000" cy="18107400"/>
          </a:xfrm>
          <a:prstGeom prst="rect">
            <a:avLst/>
          </a:prstGeom>
        </p:spPr>
        <p:txBody>
          <a:bodyPr spcFirstLastPara="1" wrap="square" lIns="321925" tIns="321925" rIns="321925" bIns="321925" anchor="t" anchorCtr="0"/>
          <a:lstStyle>
            <a:lvl1pPr marL="457200" lvl="0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/>
            </a:lvl1pPr>
            <a:lvl2pPr marL="914400" lvl="1" indent="-476250">
              <a:spcBef>
                <a:spcPts val="5600"/>
              </a:spcBef>
              <a:spcAft>
                <a:spcPts val="0"/>
              </a:spcAft>
              <a:buSzPts val="3900"/>
              <a:buChar char="○"/>
              <a:defRPr/>
            </a:lvl2pPr>
            <a:lvl3pPr marL="1371600" lvl="2" indent="-476250">
              <a:spcBef>
                <a:spcPts val="5600"/>
              </a:spcBef>
              <a:spcAft>
                <a:spcPts val="0"/>
              </a:spcAft>
              <a:buSzPts val="3900"/>
              <a:buChar char="■"/>
              <a:defRPr/>
            </a:lvl3pPr>
            <a:lvl4pPr marL="1828800" lvl="3" indent="-476250">
              <a:spcBef>
                <a:spcPts val="5600"/>
              </a:spcBef>
              <a:spcAft>
                <a:spcPts val="0"/>
              </a:spcAft>
              <a:buSzPts val="3900"/>
              <a:buChar char="●"/>
              <a:defRPr/>
            </a:lvl4pPr>
            <a:lvl5pPr marL="2286000" lvl="4" indent="-476250">
              <a:spcBef>
                <a:spcPts val="5600"/>
              </a:spcBef>
              <a:spcAft>
                <a:spcPts val="0"/>
              </a:spcAft>
              <a:buSzPts val="3900"/>
              <a:buChar char="○"/>
              <a:defRPr/>
            </a:lvl5pPr>
            <a:lvl6pPr marL="2743200" lvl="5" indent="-476250">
              <a:spcBef>
                <a:spcPts val="5600"/>
              </a:spcBef>
              <a:spcAft>
                <a:spcPts val="0"/>
              </a:spcAft>
              <a:buSzPts val="3900"/>
              <a:buChar char="■"/>
              <a:defRPr/>
            </a:lvl6pPr>
            <a:lvl7pPr marL="3200400" lvl="6" indent="-476250">
              <a:spcBef>
                <a:spcPts val="5600"/>
              </a:spcBef>
              <a:spcAft>
                <a:spcPts val="0"/>
              </a:spcAft>
              <a:buSzPts val="3900"/>
              <a:buChar char="●"/>
              <a:defRPr/>
            </a:lvl7pPr>
            <a:lvl8pPr marL="3657600" lvl="7" indent="-476250">
              <a:spcBef>
                <a:spcPts val="5600"/>
              </a:spcBef>
              <a:spcAft>
                <a:spcPts val="0"/>
              </a:spcAft>
              <a:buSzPts val="3900"/>
              <a:buChar char="○"/>
              <a:defRPr/>
            </a:lvl8pPr>
            <a:lvl9pPr marL="4114800" lvl="8" indent="-476250">
              <a:spcBef>
                <a:spcPts val="5600"/>
              </a:spcBef>
              <a:spcAft>
                <a:spcPts val="5600"/>
              </a:spcAft>
              <a:buSzPts val="39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21384000" cy="751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321925" tIns="321925" rIns="321925" bIns="3219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8995" y="2948577"/>
            <a:ext cx="19926000" cy="3671400"/>
          </a:xfrm>
          <a:prstGeom prst="rect">
            <a:avLst/>
          </a:prstGeom>
        </p:spPr>
        <p:txBody>
          <a:bodyPr spcFirstLastPara="1" wrap="square" lIns="321925" tIns="321925" rIns="321925" bIns="3219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8803500" cy="302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321925" tIns="321925" rIns="321925" bIns="3219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728995" y="2948577"/>
            <a:ext cx="7314000" cy="10766700"/>
          </a:xfrm>
          <a:prstGeom prst="rect">
            <a:avLst/>
          </a:prstGeom>
        </p:spPr>
        <p:txBody>
          <a:bodyPr spcFirstLastPara="1" wrap="square" lIns="321925" tIns="321925" rIns="321925" bIns="3219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28936" y="14071998"/>
            <a:ext cx="7314000" cy="13526700"/>
          </a:xfrm>
          <a:prstGeom prst="rect">
            <a:avLst/>
          </a:prstGeom>
        </p:spPr>
        <p:txBody>
          <a:bodyPr spcFirstLastPara="1" wrap="square" lIns="321925" tIns="321925" rIns="321925" bIns="321925" anchor="t" anchorCtr="0"/>
          <a:lstStyle>
            <a:lvl1pPr marL="457200" lvl="0" indent="-5207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476250">
              <a:spcBef>
                <a:spcPts val="5600"/>
              </a:spcBef>
              <a:spcAft>
                <a:spcPts val="0"/>
              </a:spcAft>
              <a:buClr>
                <a:schemeClr val="accent2"/>
              </a:buClr>
              <a:buSzPts val="39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476250">
              <a:spcBef>
                <a:spcPts val="5600"/>
              </a:spcBef>
              <a:spcAft>
                <a:spcPts val="0"/>
              </a:spcAft>
              <a:buClr>
                <a:schemeClr val="accent2"/>
              </a:buClr>
              <a:buSzPts val="39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476250">
              <a:spcBef>
                <a:spcPts val="5600"/>
              </a:spcBef>
              <a:spcAft>
                <a:spcPts val="0"/>
              </a:spcAft>
              <a:buClr>
                <a:schemeClr val="accent2"/>
              </a:buClr>
              <a:buSzPts val="39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476250">
              <a:spcBef>
                <a:spcPts val="5600"/>
              </a:spcBef>
              <a:spcAft>
                <a:spcPts val="0"/>
              </a:spcAft>
              <a:buClr>
                <a:schemeClr val="accent2"/>
              </a:buClr>
              <a:buSzPts val="39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476250">
              <a:spcBef>
                <a:spcPts val="5600"/>
              </a:spcBef>
              <a:spcAft>
                <a:spcPts val="0"/>
              </a:spcAft>
              <a:buClr>
                <a:schemeClr val="accent2"/>
              </a:buClr>
              <a:buSzPts val="39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476250">
              <a:spcBef>
                <a:spcPts val="5600"/>
              </a:spcBef>
              <a:spcAft>
                <a:spcPts val="0"/>
              </a:spcAft>
              <a:buClr>
                <a:schemeClr val="accent2"/>
              </a:buClr>
              <a:buSzPts val="39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476250">
              <a:spcBef>
                <a:spcPts val="5600"/>
              </a:spcBef>
              <a:spcAft>
                <a:spcPts val="0"/>
              </a:spcAft>
              <a:buClr>
                <a:schemeClr val="accent2"/>
              </a:buClr>
              <a:buSzPts val="39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476250">
              <a:spcBef>
                <a:spcPts val="5600"/>
              </a:spcBef>
              <a:spcAft>
                <a:spcPts val="5600"/>
              </a:spcAft>
              <a:buClr>
                <a:schemeClr val="accent2"/>
              </a:buClr>
              <a:buSzPts val="39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28878" y="4700771"/>
            <a:ext cx="14610900" cy="208746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10692000" cy="302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321925" tIns="321925" rIns="321925" bIns="3219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28001" y="2948577"/>
            <a:ext cx="8663100" cy="12064500"/>
          </a:xfrm>
          <a:prstGeom prst="rect">
            <a:avLst/>
          </a:prstGeom>
        </p:spPr>
        <p:txBody>
          <a:bodyPr spcFirstLastPara="1" wrap="square" lIns="321925" tIns="321925" rIns="321925" bIns="3219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712800" y="15461597"/>
            <a:ext cx="8663100" cy="5454900"/>
          </a:xfrm>
          <a:prstGeom prst="rect">
            <a:avLst/>
          </a:prstGeom>
        </p:spPr>
        <p:txBody>
          <a:bodyPr spcFirstLastPara="1" wrap="square" lIns="321925" tIns="321925" rIns="321925" bIns="3219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1410003" y="2948577"/>
            <a:ext cx="9246900" cy="24201300"/>
          </a:xfrm>
          <a:prstGeom prst="rect">
            <a:avLst/>
          </a:prstGeom>
        </p:spPr>
        <p:txBody>
          <a:bodyPr spcFirstLastPara="1" wrap="square" lIns="321925" tIns="321925" rIns="321925" bIns="321925" anchor="t" anchorCtr="0"/>
          <a:lstStyle>
            <a:lvl1pPr marL="457200" lvl="0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/>
            </a:lvl1pPr>
            <a:lvl2pPr marL="914400" lvl="1" indent="-476250">
              <a:spcBef>
                <a:spcPts val="5600"/>
              </a:spcBef>
              <a:spcAft>
                <a:spcPts val="0"/>
              </a:spcAft>
              <a:buSzPts val="3900"/>
              <a:buChar char="○"/>
              <a:defRPr/>
            </a:lvl2pPr>
            <a:lvl3pPr marL="1371600" lvl="2" indent="-476250">
              <a:spcBef>
                <a:spcPts val="5600"/>
              </a:spcBef>
              <a:spcAft>
                <a:spcPts val="0"/>
              </a:spcAft>
              <a:buSzPts val="3900"/>
              <a:buChar char="■"/>
              <a:defRPr/>
            </a:lvl3pPr>
            <a:lvl4pPr marL="1828800" lvl="3" indent="-476250">
              <a:spcBef>
                <a:spcPts val="5600"/>
              </a:spcBef>
              <a:spcAft>
                <a:spcPts val="0"/>
              </a:spcAft>
              <a:buSzPts val="3900"/>
              <a:buChar char="●"/>
              <a:defRPr/>
            </a:lvl4pPr>
            <a:lvl5pPr marL="2286000" lvl="4" indent="-476250">
              <a:spcBef>
                <a:spcPts val="5600"/>
              </a:spcBef>
              <a:spcAft>
                <a:spcPts val="0"/>
              </a:spcAft>
              <a:buSzPts val="3900"/>
              <a:buChar char="○"/>
              <a:defRPr/>
            </a:lvl5pPr>
            <a:lvl6pPr marL="2743200" lvl="5" indent="-476250">
              <a:spcBef>
                <a:spcPts val="5600"/>
              </a:spcBef>
              <a:spcAft>
                <a:spcPts val="0"/>
              </a:spcAft>
              <a:buSzPts val="3900"/>
              <a:buChar char="■"/>
              <a:defRPr/>
            </a:lvl6pPr>
            <a:lvl7pPr marL="3200400" lvl="6" indent="-476250">
              <a:spcBef>
                <a:spcPts val="5600"/>
              </a:spcBef>
              <a:spcAft>
                <a:spcPts val="0"/>
              </a:spcAft>
              <a:buSzPts val="3900"/>
              <a:buChar char="●"/>
              <a:defRPr/>
            </a:lvl7pPr>
            <a:lvl8pPr marL="3657600" lvl="7" indent="-476250">
              <a:spcBef>
                <a:spcPts val="5600"/>
              </a:spcBef>
              <a:spcAft>
                <a:spcPts val="0"/>
              </a:spcAft>
              <a:buSzPts val="3900"/>
              <a:buChar char="○"/>
              <a:defRPr/>
            </a:lvl8pPr>
            <a:lvl9pPr marL="4114800" lvl="8" indent="-476250">
              <a:spcBef>
                <a:spcPts val="5600"/>
              </a:spcBef>
              <a:spcAft>
                <a:spcPts val="5600"/>
              </a:spcAft>
              <a:buSzPts val="39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25717088"/>
            <a:ext cx="21384000" cy="45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321925" tIns="321925" rIns="321925" bIns="3219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28936" y="26614155"/>
            <a:ext cx="18660600" cy="27105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729053" y="4892516"/>
            <a:ext cx="12476100" cy="7326600"/>
          </a:xfrm>
          <a:prstGeom prst="rect">
            <a:avLst/>
          </a:prstGeom>
        </p:spPr>
        <p:txBody>
          <a:bodyPr spcFirstLastPara="1" wrap="square" lIns="321925" tIns="321925" rIns="321925" bIns="3219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200"/>
              <a:buNone/>
              <a:defRPr sz="3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200"/>
              <a:buNone/>
              <a:defRPr sz="3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200"/>
              <a:buNone/>
              <a:defRPr sz="3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200"/>
              <a:buNone/>
              <a:defRPr sz="3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200"/>
              <a:buNone/>
              <a:defRPr sz="3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200"/>
              <a:buNone/>
              <a:defRPr sz="3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200"/>
              <a:buNone/>
              <a:defRPr sz="3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200"/>
              <a:buNone/>
              <a:defRPr sz="3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200"/>
              <a:buNone/>
              <a:defRPr sz="3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28936" y="12487268"/>
            <a:ext cx="12476100" cy="5548500"/>
          </a:xfrm>
          <a:prstGeom prst="rect">
            <a:avLst/>
          </a:prstGeom>
        </p:spPr>
        <p:txBody>
          <a:bodyPr spcFirstLastPara="1" wrap="square" lIns="321925" tIns="321925" rIns="321925" bIns="321925" anchor="t" anchorCtr="0"/>
          <a:lstStyle>
            <a:lvl1pPr marL="457200" lvl="0" indent="-5207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476250">
              <a:spcBef>
                <a:spcPts val="5600"/>
              </a:spcBef>
              <a:spcAft>
                <a:spcPts val="0"/>
              </a:spcAft>
              <a:buClr>
                <a:schemeClr val="accent2"/>
              </a:buClr>
              <a:buSzPts val="39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476250">
              <a:spcBef>
                <a:spcPts val="5600"/>
              </a:spcBef>
              <a:spcAft>
                <a:spcPts val="0"/>
              </a:spcAft>
              <a:buClr>
                <a:schemeClr val="accent2"/>
              </a:buClr>
              <a:buSzPts val="39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476250">
              <a:spcBef>
                <a:spcPts val="5600"/>
              </a:spcBef>
              <a:spcAft>
                <a:spcPts val="0"/>
              </a:spcAft>
              <a:buClr>
                <a:schemeClr val="accent2"/>
              </a:buClr>
              <a:buSzPts val="39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476250">
              <a:spcBef>
                <a:spcPts val="5600"/>
              </a:spcBef>
              <a:spcAft>
                <a:spcPts val="0"/>
              </a:spcAft>
              <a:buClr>
                <a:schemeClr val="accent2"/>
              </a:buClr>
              <a:buSzPts val="39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476250">
              <a:spcBef>
                <a:spcPts val="5600"/>
              </a:spcBef>
              <a:spcAft>
                <a:spcPts val="0"/>
              </a:spcAft>
              <a:buClr>
                <a:schemeClr val="accent2"/>
              </a:buClr>
              <a:buSzPts val="39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476250">
              <a:spcBef>
                <a:spcPts val="5600"/>
              </a:spcBef>
              <a:spcAft>
                <a:spcPts val="0"/>
              </a:spcAft>
              <a:buClr>
                <a:schemeClr val="accent2"/>
              </a:buClr>
              <a:buSzPts val="39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476250">
              <a:spcBef>
                <a:spcPts val="5600"/>
              </a:spcBef>
              <a:spcAft>
                <a:spcPts val="0"/>
              </a:spcAft>
              <a:buClr>
                <a:schemeClr val="accent2"/>
              </a:buClr>
              <a:buSzPts val="39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476250">
              <a:spcBef>
                <a:spcPts val="5600"/>
              </a:spcBef>
              <a:spcAft>
                <a:spcPts val="5600"/>
              </a:spcAft>
              <a:buClr>
                <a:schemeClr val="accent2"/>
              </a:buClr>
              <a:buSzPts val="39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28936" y="2619535"/>
            <a:ext cx="199260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1925" tIns="321925" rIns="321925" bIns="3219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00"/>
              <a:buFont typeface="Merriweather"/>
              <a:buNone/>
              <a:defRPr sz="99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00"/>
              <a:buFont typeface="Merriweather"/>
              <a:buNone/>
              <a:defRPr sz="99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00"/>
              <a:buFont typeface="Merriweather"/>
              <a:buNone/>
              <a:defRPr sz="99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00"/>
              <a:buFont typeface="Merriweather"/>
              <a:buNone/>
              <a:defRPr sz="99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00"/>
              <a:buFont typeface="Merriweather"/>
              <a:buNone/>
              <a:defRPr sz="99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00"/>
              <a:buFont typeface="Merriweather"/>
              <a:buNone/>
              <a:defRPr sz="99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00"/>
              <a:buFont typeface="Merriweather"/>
              <a:buNone/>
              <a:defRPr sz="99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00"/>
              <a:buFont typeface="Merriweather"/>
              <a:buNone/>
              <a:defRPr sz="99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00"/>
              <a:buFont typeface="Merriweather"/>
              <a:buNone/>
              <a:defRPr sz="99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8936" y="6783772"/>
            <a:ext cx="19926000" cy="201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1925" tIns="321925" rIns="321925" bIns="321925" anchor="t" anchorCtr="0"/>
          <a:lstStyle>
            <a:lvl1pPr marL="457200" lvl="0" indent="-5207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Roboto"/>
              <a:buChar char="●"/>
              <a:defRPr sz="4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47625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Roboto"/>
              <a:buChar char="○"/>
              <a:defRPr sz="3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47625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Roboto"/>
              <a:buChar char="■"/>
              <a:defRPr sz="3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47625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Roboto"/>
              <a:buChar char="●"/>
              <a:defRPr sz="3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47625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Roboto"/>
              <a:buChar char="○"/>
              <a:defRPr sz="3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47625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Roboto"/>
              <a:buChar char="■"/>
              <a:defRPr sz="3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47625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Roboto"/>
              <a:buChar char="●"/>
              <a:defRPr sz="3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47625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Roboto"/>
              <a:buChar char="○"/>
              <a:defRPr sz="3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476250">
              <a:lnSpc>
                <a:spcPct val="115000"/>
              </a:lnSpc>
              <a:spcBef>
                <a:spcPts val="5600"/>
              </a:spcBef>
              <a:spcAft>
                <a:spcPts val="5600"/>
              </a:spcAft>
              <a:buClr>
                <a:schemeClr val="dk2"/>
              </a:buClr>
              <a:buSzPts val="3900"/>
              <a:buFont typeface="Roboto"/>
              <a:buChar char="■"/>
              <a:defRPr sz="3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3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3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3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3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3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3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3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3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3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角丸四角形 110">
            <a:extLst>
              <a:ext uri="{FF2B5EF4-FFF2-40B4-BE49-F238E27FC236}">
                <a16:creationId xmlns:a16="http://schemas.microsoft.com/office/drawing/2014/main" id="{7C1D6EC3-0657-7344-BB05-A13ECCF14DB3}"/>
              </a:ext>
            </a:extLst>
          </p:cNvPr>
          <p:cNvSpPr/>
          <p:nvPr/>
        </p:nvSpPr>
        <p:spPr>
          <a:xfrm>
            <a:off x="11045883" y="671905"/>
            <a:ext cx="9994865" cy="2474807"/>
          </a:xfrm>
          <a:prstGeom prst="roundRect">
            <a:avLst>
              <a:gd name="adj" fmla="val 8556"/>
            </a:avLst>
          </a:pr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角丸四角形 108">
            <a:extLst>
              <a:ext uri="{FF2B5EF4-FFF2-40B4-BE49-F238E27FC236}">
                <a16:creationId xmlns:a16="http://schemas.microsoft.com/office/drawing/2014/main" id="{227E14EE-A85A-ED42-83A4-D0903E525B56}"/>
              </a:ext>
            </a:extLst>
          </p:cNvPr>
          <p:cNvSpPr/>
          <p:nvPr/>
        </p:nvSpPr>
        <p:spPr>
          <a:xfrm>
            <a:off x="565167" y="15264951"/>
            <a:ext cx="9994865" cy="6889696"/>
          </a:xfrm>
          <a:prstGeom prst="roundRect">
            <a:avLst>
              <a:gd name="adj" fmla="val 8556"/>
            </a:avLst>
          </a:prstGeom>
          <a:solidFill>
            <a:srgbClr val="FFFF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角丸四角形 106">
            <a:extLst>
              <a:ext uri="{FF2B5EF4-FFF2-40B4-BE49-F238E27FC236}">
                <a16:creationId xmlns:a16="http://schemas.microsoft.com/office/drawing/2014/main" id="{6F28B706-0C82-564A-A280-5E04905C1619}"/>
              </a:ext>
            </a:extLst>
          </p:cNvPr>
          <p:cNvSpPr/>
          <p:nvPr/>
        </p:nvSpPr>
        <p:spPr>
          <a:xfrm>
            <a:off x="506389" y="6177836"/>
            <a:ext cx="10133490" cy="9109900"/>
          </a:xfrm>
          <a:prstGeom prst="roundRect">
            <a:avLst>
              <a:gd name="adj" fmla="val 7013"/>
            </a:avLst>
          </a:prstGeom>
          <a:solidFill>
            <a:srgbClr val="00B0F0">
              <a:alpha val="12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18DB519D-E49B-C94A-B1E3-7B90E39BA02C}"/>
              </a:ext>
            </a:extLst>
          </p:cNvPr>
          <p:cNvSpPr/>
          <p:nvPr/>
        </p:nvSpPr>
        <p:spPr>
          <a:xfrm>
            <a:off x="506388" y="3176298"/>
            <a:ext cx="10176051" cy="3120588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3" name="図 102">
            <a:extLst>
              <a:ext uri="{FF2B5EF4-FFF2-40B4-BE49-F238E27FC236}">
                <a16:creationId xmlns:a16="http://schemas.microsoft.com/office/drawing/2014/main" id="{42FF8A60-B1A1-DE46-AFAF-D65DBBAC3927}"/>
              </a:ext>
            </a:extLst>
          </p:cNvPr>
          <p:cNvPicPr>
            <a:picLocks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 rot="5400000">
            <a:off x="14688911" y="-520044"/>
            <a:ext cx="432604" cy="9279691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6" name="図 105">
            <a:extLst>
              <a:ext uri="{FF2B5EF4-FFF2-40B4-BE49-F238E27FC236}">
                <a16:creationId xmlns:a16="http://schemas.microsoft.com/office/drawing/2014/main" id="{2484CAB9-9B12-C441-84F0-D65B5DA001B8}"/>
              </a:ext>
            </a:extLst>
          </p:cNvPr>
          <p:cNvPicPr>
            <a:picLocks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2631961" y="1300944"/>
            <a:ext cx="7221458" cy="46828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5" name="図 104">
            <a:extLst>
              <a:ext uri="{FF2B5EF4-FFF2-40B4-BE49-F238E27FC236}">
                <a16:creationId xmlns:a16="http://schemas.microsoft.com/office/drawing/2014/main" id="{0420397F-A6A0-CD45-87CD-D6FBD7BDB718}"/>
              </a:ext>
            </a:extLst>
          </p:cNvPr>
          <p:cNvPicPr>
            <a:picLocks/>
          </p:cNvPicPr>
          <p:nvPr/>
        </p:nvPicPr>
        <p:blipFill>
          <a:blip r:embed="rId5">
            <a:alphaModFix amt="77000"/>
          </a:blip>
          <a:stretch>
            <a:fillRect/>
          </a:stretch>
        </p:blipFill>
        <p:spPr>
          <a:xfrm>
            <a:off x="10488600" y="19370900"/>
            <a:ext cx="9364819" cy="421582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" name="図 101">
            <a:extLst>
              <a:ext uri="{FF2B5EF4-FFF2-40B4-BE49-F238E27FC236}">
                <a16:creationId xmlns:a16="http://schemas.microsoft.com/office/drawing/2014/main" id="{B372006E-97B4-BE45-BEAC-4DE23333B7E8}"/>
              </a:ext>
            </a:extLst>
          </p:cNvPr>
          <p:cNvPicPr>
            <a:picLocks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10415423" y="11833138"/>
            <a:ext cx="8511548" cy="449731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51700CF-AC89-7442-BA40-DD6E97AC38DB}"/>
              </a:ext>
            </a:extLst>
          </p:cNvPr>
          <p:cNvPicPr>
            <a:picLocks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 rot="5400000">
            <a:off x="2224280" y="21135566"/>
            <a:ext cx="495853" cy="3392062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86CFE9C-BFEC-BE42-9FF5-E5F4600252BF}"/>
              </a:ext>
            </a:extLst>
          </p:cNvPr>
          <p:cNvPicPr>
            <a:picLocks/>
          </p:cNvPicPr>
          <p:nvPr/>
        </p:nvPicPr>
        <p:blipFill>
          <a:blip r:embed="rId7">
            <a:alphaModFix amt="85000"/>
          </a:blip>
          <a:stretch>
            <a:fillRect/>
          </a:stretch>
        </p:blipFill>
        <p:spPr>
          <a:xfrm>
            <a:off x="442779" y="6744558"/>
            <a:ext cx="5828829" cy="46990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3" name="Shape 73"/>
          <p:cNvSpPr txBox="1"/>
          <p:nvPr/>
        </p:nvSpPr>
        <p:spPr>
          <a:xfrm>
            <a:off x="11800658" y="691965"/>
            <a:ext cx="9339600" cy="248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-モデリング F班-</a:t>
            </a:r>
            <a:endParaRPr sz="5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川口幹太　上地土筆　玉榮宏祐樹</a:t>
            </a:r>
            <a:endParaRPr sz="4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金城歩夢　亀沢佑一　石垣達樹</a:t>
            </a:r>
            <a:endParaRPr sz="4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44E3196-808B-0945-BDC7-895FA6BCF6F9}"/>
              </a:ext>
            </a:extLst>
          </p:cNvPr>
          <p:cNvGrpSpPr/>
          <p:nvPr/>
        </p:nvGrpSpPr>
        <p:grpSpPr>
          <a:xfrm>
            <a:off x="506388" y="3338570"/>
            <a:ext cx="5355967" cy="1099338"/>
            <a:chOff x="498171" y="3795853"/>
            <a:chExt cx="5355967" cy="1099338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F00B43E-70F7-1C44-AA98-3DDF773DE77D}"/>
                </a:ext>
              </a:extLst>
            </p:cNvPr>
            <p:cNvPicPr>
              <a:picLocks/>
            </p:cNvPicPr>
            <p:nvPr/>
          </p:nvPicPr>
          <p:blipFill>
            <a:blip r:embed="rId6">
              <a:alphaModFix amt="85000"/>
            </a:blip>
            <a:stretch>
              <a:fillRect/>
            </a:stretch>
          </p:blipFill>
          <p:spPr>
            <a:xfrm>
              <a:off x="498171" y="4296079"/>
              <a:ext cx="5355967" cy="424244"/>
            </a:xfrm>
            <a:prstGeom prst="rect">
              <a:avLst/>
            </a:prstGeom>
            <a:effectLst>
              <a:softEdge rad="127000"/>
            </a:effectLst>
          </p:spPr>
        </p:pic>
        <p:sp>
          <p:nvSpPr>
            <p:cNvPr id="76" name="Shape 76"/>
            <p:cNvSpPr txBox="1"/>
            <p:nvPr/>
          </p:nvSpPr>
          <p:spPr>
            <a:xfrm>
              <a:off x="1188838" y="3795853"/>
              <a:ext cx="3974632" cy="10993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48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アプリの説明</a:t>
              </a:r>
              <a:endParaRPr sz="4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77" name="Shape 77"/>
          <p:cNvSpPr txBox="1"/>
          <p:nvPr/>
        </p:nvSpPr>
        <p:spPr>
          <a:xfrm>
            <a:off x="1026739" y="6296886"/>
            <a:ext cx="4535861" cy="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ユースケース図</a:t>
            </a:r>
            <a:endParaRPr sz="4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11186043" y="3370182"/>
            <a:ext cx="7388700" cy="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シーケンス図(マッチング)</a:t>
            </a:r>
            <a:endParaRPr sz="4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1106544" y="22129247"/>
            <a:ext cx="42720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クラス図</a:t>
            </a:r>
            <a:endParaRPr sz="4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E211B9-C964-0344-B37B-1F59EFBAF18E}"/>
              </a:ext>
            </a:extLst>
          </p:cNvPr>
          <p:cNvGrpSpPr/>
          <p:nvPr/>
        </p:nvGrpSpPr>
        <p:grpSpPr>
          <a:xfrm>
            <a:off x="203610" y="15450445"/>
            <a:ext cx="7221458" cy="972496"/>
            <a:chOff x="40991" y="15749431"/>
            <a:chExt cx="7221458" cy="972496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203E04B-92E5-A44E-A368-F0A930DEA3ED}"/>
                </a:ext>
              </a:extLst>
            </p:cNvPr>
            <p:cNvPicPr>
              <a:picLocks/>
            </p:cNvPicPr>
            <p:nvPr/>
          </p:nvPicPr>
          <p:blipFill>
            <a:blip r:embed="rId4">
              <a:alphaModFix amt="85000"/>
            </a:blip>
            <a:stretch>
              <a:fillRect/>
            </a:stretch>
          </p:blipFill>
          <p:spPr>
            <a:xfrm>
              <a:off x="40991" y="16253642"/>
              <a:ext cx="7221458" cy="468285"/>
            </a:xfrm>
            <a:prstGeom prst="rect">
              <a:avLst/>
            </a:prstGeom>
            <a:effectLst>
              <a:softEdge rad="127000"/>
            </a:effectLst>
          </p:spPr>
        </p:pic>
        <p:sp>
          <p:nvSpPr>
            <p:cNvPr id="82" name="Shape 82"/>
            <p:cNvSpPr txBox="1"/>
            <p:nvPr/>
          </p:nvSpPr>
          <p:spPr>
            <a:xfrm>
              <a:off x="867576" y="15749431"/>
              <a:ext cx="5810100" cy="800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48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アプリ実行画面一例</a:t>
              </a:r>
              <a:endParaRPr sz="4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85" name="Shape 85"/>
          <p:cNvSpPr txBox="1"/>
          <p:nvPr/>
        </p:nvSpPr>
        <p:spPr>
          <a:xfrm>
            <a:off x="1197055" y="4264982"/>
            <a:ext cx="9218368" cy="23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学生の「好きなものを共有したいけど相手がいない」</a:t>
            </a:r>
            <a:br>
              <a:rPr lang="en-US" altLang="ja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という問題を</a:t>
            </a:r>
            <a:r>
              <a:rPr lang="ja-JP" altLang="en-US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、</a:t>
            </a:r>
            <a:r>
              <a:rPr lang="ja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「好きなものが</a:t>
            </a:r>
            <a:r>
              <a:rPr lang="ja-JP" altLang="en-US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一致する相手と</a:t>
            </a:r>
            <a:r>
              <a:rPr lang="ja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連絡先を交換</a:t>
            </a:r>
            <a:r>
              <a:rPr lang="ja-JP" altLang="en-US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し、</a:t>
            </a:r>
            <a:r>
              <a:rPr lang="ja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話し合う機会やトークルームを設ける」ことで、</a:t>
            </a:r>
            <a:r>
              <a:rPr lang="ja-JP" altLang="en-US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その問題を</a:t>
            </a:r>
            <a:r>
              <a:rPr lang="ja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解決するアプリである。</a:t>
            </a:r>
            <a:endParaRPr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11229218" y="10995322"/>
            <a:ext cx="6990000" cy="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シーケンス図(登録画面)</a:t>
            </a:r>
            <a:endParaRPr sz="4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11201269" y="18868555"/>
            <a:ext cx="8201700" cy="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シーケンス図(チャット画面)</a:t>
            </a:r>
            <a:endParaRPr sz="4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8">
            <a:alphaModFix/>
          </a:blip>
          <a:srcRect b="9914"/>
          <a:stretch/>
        </p:blipFill>
        <p:spPr>
          <a:xfrm>
            <a:off x="11719656" y="4413846"/>
            <a:ext cx="7987889" cy="5537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517411" y="12019140"/>
            <a:ext cx="8436081" cy="566048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1300102" y="10116093"/>
            <a:ext cx="8638161" cy="109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マッチング</a:t>
            </a:r>
            <a:r>
              <a:rPr lang="ja-JP" altLang="en-US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をする</a:t>
            </a:r>
            <a:r>
              <a:rPr lang="ja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際の機能の相互作用を表している。</a:t>
            </a:r>
            <a:endParaRPr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162700" y="20060425"/>
            <a:ext cx="6884460" cy="612178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11128122" y="26405680"/>
            <a:ext cx="10012136" cy="1164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チャットをする際のオブジェクト間のやり取りを表した図。</a:t>
            </a:r>
            <a:endParaRPr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ホーム画面からトークルームの削除(ブロック)を行える。</a:t>
            </a:r>
            <a:endParaRPr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1353123" y="17742720"/>
            <a:ext cx="9166040" cy="1038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好きなもの</a:t>
            </a:r>
            <a:r>
              <a:rPr lang="ja-JP" altLang="en-US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を</a:t>
            </a:r>
            <a:r>
              <a:rPr lang="ja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登録する際の</a:t>
            </a:r>
            <a:br>
              <a:rPr lang="en-US" altLang="ja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オブジェクト</a:t>
            </a:r>
            <a:r>
              <a:rPr lang="ja-JP" altLang="en-US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間</a:t>
            </a:r>
            <a:r>
              <a:rPr lang="ja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のやり取りを表した図。</a:t>
            </a:r>
            <a:endParaRPr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49087" y="23171581"/>
            <a:ext cx="5810099" cy="50327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1097559" y="28204379"/>
            <a:ext cx="9584880" cy="148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このアプリの静的な構造を表した図で、</a:t>
            </a:r>
            <a:br>
              <a:rPr lang="en-US" altLang="ja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オブジェクト</a:t>
            </a:r>
            <a:r>
              <a:rPr lang="ja-JP" altLang="en-US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間</a:t>
            </a:r>
            <a:r>
              <a:rPr lang="ja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の関係が描かれている。</a:t>
            </a:r>
            <a:endParaRPr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この図でアプリの構造がわかるようになっている。</a:t>
            </a:r>
            <a:endParaRPr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3A231CF-19E7-6842-B6C4-CBC1F60AF094}"/>
              </a:ext>
            </a:extLst>
          </p:cNvPr>
          <p:cNvGrpSpPr/>
          <p:nvPr/>
        </p:nvGrpSpPr>
        <p:grpSpPr>
          <a:xfrm>
            <a:off x="293038" y="1209904"/>
            <a:ext cx="11855901" cy="1620810"/>
            <a:chOff x="863100" y="1334372"/>
            <a:chExt cx="11855901" cy="1620810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1D91947E-8AEE-FF40-80B5-5F0F7D67AC35}"/>
                </a:ext>
              </a:extLst>
            </p:cNvPr>
            <p:cNvPicPr>
              <a:picLocks/>
            </p:cNvPicPr>
            <p:nvPr/>
          </p:nvPicPr>
          <p:blipFill>
            <a:blip r:embed="rId5">
              <a:alphaModFix amt="77000"/>
            </a:blip>
            <a:stretch>
              <a:fillRect/>
            </a:stretch>
          </p:blipFill>
          <p:spPr>
            <a:xfrm>
              <a:off x="863100" y="2337944"/>
              <a:ext cx="10301301" cy="617238"/>
            </a:xfrm>
            <a:prstGeom prst="rect">
              <a:avLst/>
            </a:prstGeom>
            <a:effectLst>
              <a:softEdge rad="127000"/>
            </a:effectLst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CA6C6A34-1A13-5B42-9D32-225AC4710333}"/>
                </a:ext>
              </a:extLst>
            </p:cNvPr>
            <p:cNvSpPr txBox="1"/>
            <p:nvPr/>
          </p:nvSpPr>
          <p:spPr>
            <a:xfrm>
              <a:off x="1596801" y="1334372"/>
              <a:ext cx="11122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6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Share Chance!</a:t>
              </a:r>
              <a:endParaRPr kumimoji="1" lang="ja-JP" altLang="en-US" sz="9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DD2479D-67F4-C44D-A2F4-8CD01E058BCC}"/>
              </a:ext>
            </a:extLst>
          </p:cNvPr>
          <p:cNvSpPr/>
          <p:nvPr/>
        </p:nvSpPr>
        <p:spPr>
          <a:xfrm>
            <a:off x="996585" y="13247131"/>
            <a:ext cx="9685854" cy="190310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ja-JP" sz="2800" dirty="0">
                <a:solidFill>
                  <a:srgbClr val="000000"/>
                </a:solidFill>
                <a:effectLst/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游明朝" panose="02020400000000000000" pitchFamily="18" charset="-128"/>
              </a:rPr>
              <a:t>大学生で、好きなものを友達と共有したいが、</a:t>
            </a:r>
            <a:br>
              <a:rPr lang="en-US" altLang="ja-JP" sz="2800" dirty="0">
                <a:solidFill>
                  <a:srgbClr val="000000"/>
                </a:solidFill>
                <a:effectLst/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游明朝" panose="02020400000000000000" pitchFamily="18" charset="-128"/>
              </a:rPr>
            </a:br>
            <a:r>
              <a:rPr lang="ja-JP" sz="2800" dirty="0">
                <a:solidFill>
                  <a:srgbClr val="000000"/>
                </a:solidFill>
                <a:effectLst/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游明朝" panose="02020400000000000000" pitchFamily="18" charset="-128"/>
              </a:rPr>
              <a:t>なかなか好きなものが合う人がいない。</a:t>
            </a:r>
          </a:p>
          <a:p>
            <a:pPr>
              <a:spcAft>
                <a:spcPts val="0"/>
              </a:spcAft>
            </a:pPr>
            <a:r>
              <a:rPr lang="ja-JP" sz="2800" dirty="0">
                <a:solidFill>
                  <a:srgbClr val="000000"/>
                </a:solidFill>
                <a:effectLst/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游明朝" panose="02020400000000000000" pitchFamily="18" charset="-128"/>
              </a:rPr>
              <a:t>好きなものについて語り合いたいが、相手がいない。</a:t>
            </a:r>
          </a:p>
          <a:p>
            <a:pPr>
              <a:spcAft>
                <a:spcPts val="0"/>
              </a:spcAft>
            </a:pPr>
            <a:r>
              <a:rPr lang="ja-JP" sz="2800" dirty="0">
                <a:solidFill>
                  <a:srgbClr val="000000"/>
                </a:solidFill>
                <a:effectLst/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游明朝" panose="02020400000000000000" pitchFamily="18" charset="-128"/>
              </a:rPr>
              <a:t>いつも</a:t>
            </a:r>
            <a:r>
              <a:rPr lang="en-US" sz="2800" dirty="0">
                <a:solidFill>
                  <a:srgbClr val="000000"/>
                </a:solidFill>
                <a:effectLst/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游明朝" panose="02020400000000000000" pitchFamily="18" charset="-128"/>
              </a:rPr>
              <a:t>Bluetooth</a:t>
            </a:r>
            <a:r>
              <a:rPr lang="ja-JP" sz="2800" dirty="0">
                <a:solidFill>
                  <a:srgbClr val="000000"/>
                </a:solidFill>
                <a:effectLst/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游明朝" panose="02020400000000000000" pitchFamily="18" charset="-128"/>
              </a:rPr>
              <a:t>付きのスマートフォンを持ち歩いている。</a:t>
            </a:r>
          </a:p>
        </p:txBody>
      </p:sp>
      <p:pic>
        <p:nvPicPr>
          <p:cNvPr id="48" name="image2.png" descr="http://3.bp.blogspot.com/-LS-hvSF0BfA/V5QoHcSEDpI/AAAAAAAA8nE/sQu2CmwkUEoIs-cmz2NBoA9oAEZVqi5tgCLcB/s800/smartphone_man_stand_man_smile.png">
            <a:extLst>
              <a:ext uri="{FF2B5EF4-FFF2-40B4-BE49-F238E27FC236}">
                <a16:creationId xmlns:a16="http://schemas.microsoft.com/office/drawing/2014/main" id="{F7B38B5A-09DA-C244-8EEA-25723B3AAF36}"/>
              </a:ext>
            </a:extLst>
          </p:cNvPr>
          <p:cNvPicPr/>
          <p:nvPr/>
        </p:nvPicPr>
        <p:blipFill>
          <a:blip r:embed="rId12"/>
          <a:srcRect/>
          <a:stretch>
            <a:fillRect/>
          </a:stretch>
        </p:blipFill>
        <p:spPr>
          <a:xfrm flipH="1">
            <a:off x="1106544" y="8071309"/>
            <a:ext cx="2828701" cy="4131068"/>
          </a:xfrm>
          <a:prstGeom prst="rect">
            <a:avLst/>
          </a:prstGeom>
          <a:ln/>
        </p:spPr>
      </p:pic>
      <p:sp>
        <p:nvSpPr>
          <p:cNvPr id="50" name="下矢印 49">
            <a:extLst>
              <a:ext uri="{FF2B5EF4-FFF2-40B4-BE49-F238E27FC236}">
                <a16:creationId xmlns:a16="http://schemas.microsoft.com/office/drawing/2014/main" id="{C534DC4A-7B74-BA48-8596-E3376430B8A9}"/>
              </a:ext>
            </a:extLst>
          </p:cNvPr>
          <p:cNvSpPr/>
          <p:nvPr/>
        </p:nvSpPr>
        <p:spPr>
          <a:xfrm rot="14993555">
            <a:off x="4494500" y="7352052"/>
            <a:ext cx="426203" cy="20544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spcAft>
                <a:spcPts val="0"/>
              </a:spcAft>
            </a:pPr>
            <a:r>
              <a:rPr lang="en-US" sz="105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 </a:t>
            </a:r>
            <a:endParaRPr lang="ja-JP" sz="1050">
              <a:solidFill>
                <a:srgbClr val="000000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51" name="下矢印 50">
            <a:extLst>
              <a:ext uri="{FF2B5EF4-FFF2-40B4-BE49-F238E27FC236}">
                <a16:creationId xmlns:a16="http://schemas.microsoft.com/office/drawing/2014/main" id="{1BF9C59C-C62A-E346-AC74-3EF4168F131E}"/>
              </a:ext>
            </a:extLst>
          </p:cNvPr>
          <p:cNvSpPr/>
          <p:nvPr/>
        </p:nvSpPr>
        <p:spPr>
          <a:xfrm rot="15250481">
            <a:off x="4483058" y="8297746"/>
            <a:ext cx="449087" cy="20757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spcAft>
                <a:spcPts val="0"/>
              </a:spcAft>
            </a:pPr>
            <a:r>
              <a:rPr lang="en-US" sz="105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 </a:t>
            </a:r>
            <a:endParaRPr lang="ja-JP" sz="1050">
              <a:solidFill>
                <a:srgbClr val="000000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sp>
        <p:nvSpPr>
          <p:cNvPr id="52" name="下矢印 51">
            <a:extLst>
              <a:ext uri="{FF2B5EF4-FFF2-40B4-BE49-F238E27FC236}">
                <a16:creationId xmlns:a16="http://schemas.microsoft.com/office/drawing/2014/main" id="{5ED8C09B-74DC-C049-A6AD-C5A77552E4F3}"/>
              </a:ext>
            </a:extLst>
          </p:cNvPr>
          <p:cNvSpPr/>
          <p:nvPr/>
        </p:nvSpPr>
        <p:spPr>
          <a:xfrm rot="19067499">
            <a:off x="4542214" y="10115660"/>
            <a:ext cx="413358" cy="2834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spcAft>
                <a:spcPts val="0"/>
              </a:spcAft>
            </a:pPr>
            <a:r>
              <a:rPr lang="en-US" sz="105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 </a:t>
            </a:r>
            <a:endParaRPr lang="ja-JP" sz="1050">
              <a:solidFill>
                <a:srgbClr val="000000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游明朝" panose="02020400000000000000" pitchFamily="18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29136AC-FC3E-B743-A432-1B9F31CB4DDC}"/>
              </a:ext>
            </a:extLst>
          </p:cNvPr>
          <p:cNvGrpSpPr/>
          <p:nvPr/>
        </p:nvGrpSpPr>
        <p:grpSpPr>
          <a:xfrm>
            <a:off x="5806239" y="7439198"/>
            <a:ext cx="3600000" cy="5677675"/>
            <a:chOff x="5767665" y="8097471"/>
            <a:chExt cx="3600000" cy="5677675"/>
          </a:xfrm>
        </p:grpSpPr>
        <p:sp>
          <p:nvSpPr>
            <p:cNvPr id="43" name="円/楕円 42">
              <a:extLst>
                <a:ext uri="{FF2B5EF4-FFF2-40B4-BE49-F238E27FC236}">
                  <a16:creationId xmlns:a16="http://schemas.microsoft.com/office/drawing/2014/main" id="{3C3C9C75-7159-9642-8030-61F7C00B151F}"/>
                </a:ext>
              </a:extLst>
            </p:cNvPr>
            <p:cNvSpPr/>
            <p:nvPr/>
          </p:nvSpPr>
          <p:spPr>
            <a:xfrm>
              <a:off x="5767665" y="8097471"/>
              <a:ext cx="3600000" cy="738505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dirty="0">
                  <a:solidFill>
                    <a:srgbClr val="000000"/>
                  </a:solidFill>
                  <a:effectLst/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游明朝" panose="02020400000000000000" pitchFamily="18" charset="-128"/>
                </a:rPr>
                <a:t>好きなものを登録</a:t>
              </a:r>
            </a:p>
          </p:txBody>
        </p: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7578C675-70B5-AC4D-AC6B-2532F637B38C}"/>
                </a:ext>
              </a:extLst>
            </p:cNvPr>
            <p:cNvSpPr/>
            <p:nvPr/>
          </p:nvSpPr>
          <p:spPr>
            <a:xfrm>
              <a:off x="5767665" y="10097397"/>
              <a:ext cx="3600000" cy="98548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dirty="0">
                  <a:solidFill>
                    <a:srgbClr val="000000"/>
                  </a:solidFill>
                  <a:effectLst/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游明朝" panose="02020400000000000000" pitchFamily="18" charset="-128"/>
                </a:rPr>
                <a:t>近くの人と好きなものが</a:t>
              </a:r>
            </a:p>
            <a:p>
              <a:pPr algn="ctr">
                <a:spcAft>
                  <a:spcPts val="0"/>
                </a:spcAft>
              </a:pPr>
              <a:r>
                <a:rPr lang="ja-JP" dirty="0">
                  <a:solidFill>
                    <a:srgbClr val="000000"/>
                  </a:solidFill>
                  <a:effectLst/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游明朝" panose="02020400000000000000" pitchFamily="18" charset="-128"/>
                </a:rPr>
                <a:t>一致するか調べる</a:t>
              </a:r>
            </a:p>
          </p:txBody>
        </p:sp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0CE94628-143B-9945-8630-7F1303340B17}"/>
                </a:ext>
              </a:extLst>
            </p:cNvPr>
            <p:cNvSpPr/>
            <p:nvPr/>
          </p:nvSpPr>
          <p:spPr>
            <a:xfrm>
              <a:off x="5767665" y="11308921"/>
              <a:ext cx="3600000" cy="576558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>
                  <a:solidFill>
                    <a:srgbClr val="000000"/>
                  </a:solidFill>
                  <a:effectLst/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游明朝" panose="02020400000000000000" pitchFamily="18" charset="-128"/>
                </a:rPr>
                <a:t>一致したら通知</a:t>
              </a:r>
            </a:p>
          </p:txBody>
        </p:sp>
        <p:sp>
          <p:nvSpPr>
            <p:cNvPr id="46" name="円/楕円 45">
              <a:extLst>
                <a:ext uri="{FF2B5EF4-FFF2-40B4-BE49-F238E27FC236}">
                  <a16:creationId xmlns:a16="http://schemas.microsoft.com/office/drawing/2014/main" id="{911DA324-0533-6345-990A-79ACBDD9F660}"/>
                </a:ext>
              </a:extLst>
            </p:cNvPr>
            <p:cNvSpPr/>
            <p:nvPr/>
          </p:nvSpPr>
          <p:spPr>
            <a:xfrm>
              <a:off x="5767665" y="13098261"/>
              <a:ext cx="3600000" cy="676885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>
                  <a:solidFill>
                    <a:srgbClr val="000000"/>
                  </a:solidFill>
                  <a:effectLst/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游明朝" panose="02020400000000000000" pitchFamily="18" charset="-128"/>
                </a:rPr>
                <a:t>チャットルームを設置する</a:t>
              </a:r>
            </a:p>
          </p:txBody>
        </p: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A8D46232-E9EA-914E-8567-8BE207DCB8D8}"/>
                </a:ext>
              </a:extLst>
            </p:cNvPr>
            <p:cNvSpPr/>
            <p:nvPr/>
          </p:nvSpPr>
          <p:spPr>
            <a:xfrm>
              <a:off x="5767665" y="12111520"/>
              <a:ext cx="3600000" cy="76070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dirty="0">
                  <a:solidFill>
                    <a:srgbClr val="000000"/>
                  </a:solidFill>
                  <a:effectLst/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游明朝" panose="02020400000000000000" pitchFamily="18" charset="-128"/>
                </a:rPr>
                <a:t>フォロー</a:t>
              </a:r>
              <a:r>
                <a:rPr lang="en-US" dirty="0">
                  <a:solidFill>
                    <a:srgbClr val="000000"/>
                  </a:solidFill>
                  <a:effectLst/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游明朝" panose="02020400000000000000" pitchFamily="18" charset="-128"/>
                </a:rPr>
                <a:t>(</a:t>
              </a:r>
              <a:r>
                <a:rPr lang="ja-JP" dirty="0">
                  <a:solidFill>
                    <a:srgbClr val="000000"/>
                  </a:solidFill>
                  <a:effectLst/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游明朝" panose="02020400000000000000" pitchFamily="18" charset="-128"/>
                </a:rPr>
                <a:t>連絡先交換</a:t>
              </a:r>
              <a:r>
                <a:rPr lang="en-US" dirty="0">
                  <a:solidFill>
                    <a:srgbClr val="000000"/>
                  </a:solidFill>
                  <a:effectLst/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游明朝" panose="02020400000000000000" pitchFamily="18" charset="-128"/>
                </a:rPr>
                <a:t>)</a:t>
              </a:r>
              <a:endParaRPr lang="ja-JP" dirty="0">
                <a:solidFill>
                  <a:srgbClr val="000000"/>
                </a:solidFill>
                <a:effectLst/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游明朝" panose="02020400000000000000" pitchFamily="18" charset="-128"/>
              </a:endParaRPr>
            </a:p>
          </p:txBody>
        </p: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FF5D7E76-AF6F-2B49-87A7-F3707AFBAD86}"/>
                </a:ext>
              </a:extLst>
            </p:cNvPr>
            <p:cNvSpPr/>
            <p:nvPr/>
          </p:nvSpPr>
          <p:spPr>
            <a:xfrm>
              <a:off x="5767665" y="9062017"/>
              <a:ext cx="3600000" cy="809339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>
                  <a:solidFill>
                    <a:srgbClr val="000000"/>
                  </a:solidFill>
                  <a:effectLst/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游明朝" panose="02020400000000000000" pitchFamily="18" charset="-128"/>
                </a:rPr>
                <a:t>Bruetooth</a:t>
              </a:r>
              <a:r>
                <a:rPr lang="ja-JP">
                  <a:solidFill>
                    <a:srgbClr val="000000"/>
                  </a:solidFill>
                  <a:effectLst/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游明朝" panose="02020400000000000000" pitchFamily="18" charset="-128"/>
                </a:rPr>
                <a:t>範囲内で通信</a:t>
              </a:r>
            </a:p>
          </p:txBody>
        </p:sp>
        <p:sp>
          <p:nvSpPr>
            <p:cNvPr id="53" name="下矢印 52">
              <a:extLst>
                <a:ext uri="{FF2B5EF4-FFF2-40B4-BE49-F238E27FC236}">
                  <a16:creationId xmlns:a16="http://schemas.microsoft.com/office/drawing/2014/main" id="{7243E64A-8215-6240-9134-471236CA49D4}"/>
                </a:ext>
              </a:extLst>
            </p:cNvPr>
            <p:cNvSpPr/>
            <p:nvPr/>
          </p:nvSpPr>
          <p:spPr>
            <a:xfrm>
              <a:off x="7233045" y="8824823"/>
              <a:ext cx="669240" cy="24834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游明朝" panose="02020400000000000000" pitchFamily="18" charset="-128"/>
                </a:rPr>
                <a:t> </a:t>
              </a:r>
              <a:endParaRPr lang="ja-JP" sz="105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endParaRPr>
            </a:p>
          </p:txBody>
        </p:sp>
        <p:sp>
          <p:nvSpPr>
            <p:cNvPr id="54" name="下矢印 53">
              <a:extLst>
                <a:ext uri="{FF2B5EF4-FFF2-40B4-BE49-F238E27FC236}">
                  <a16:creationId xmlns:a16="http://schemas.microsoft.com/office/drawing/2014/main" id="{9C3BFDC5-5D2D-B646-B7A2-A6F29B0F1824}"/>
                </a:ext>
              </a:extLst>
            </p:cNvPr>
            <p:cNvSpPr/>
            <p:nvPr/>
          </p:nvSpPr>
          <p:spPr>
            <a:xfrm>
              <a:off x="7233045" y="9860203"/>
              <a:ext cx="669240" cy="24834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游明朝" panose="02020400000000000000" pitchFamily="18" charset="-128"/>
                </a:rPr>
                <a:t> </a:t>
              </a:r>
              <a:endParaRPr lang="ja-JP" sz="105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endParaRPr>
            </a:p>
          </p:txBody>
        </p:sp>
        <p:sp>
          <p:nvSpPr>
            <p:cNvPr id="55" name="下矢印 54">
              <a:extLst>
                <a:ext uri="{FF2B5EF4-FFF2-40B4-BE49-F238E27FC236}">
                  <a16:creationId xmlns:a16="http://schemas.microsoft.com/office/drawing/2014/main" id="{F870B10A-2B42-9441-9AD8-ECFD59569384}"/>
                </a:ext>
              </a:extLst>
            </p:cNvPr>
            <p:cNvSpPr/>
            <p:nvPr/>
          </p:nvSpPr>
          <p:spPr>
            <a:xfrm>
              <a:off x="7233045" y="11071727"/>
              <a:ext cx="669240" cy="24834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游明朝" panose="02020400000000000000" pitchFamily="18" charset="-128"/>
                </a:rPr>
                <a:t> </a:t>
              </a:r>
              <a:endParaRPr lang="ja-JP" sz="105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endParaRPr>
            </a:p>
          </p:txBody>
        </p:sp>
        <p:sp>
          <p:nvSpPr>
            <p:cNvPr id="56" name="下矢印 55">
              <a:extLst>
                <a:ext uri="{FF2B5EF4-FFF2-40B4-BE49-F238E27FC236}">
                  <a16:creationId xmlns:a16="http://schemas.microsoft.com/office/drawing/2014/main" id="{A49278A7-A0FD-694D-B6AE-5C54378F79C9}"/>
                </a:ext>
              </a:extLst>
            </p:cNvPr>
            <p:cNvSpPr/>
            <p:nvPr/>
          </p:nvSpPr>
          <p:spPr>
            <a:xfrm>
              <a:off x="7233045" y="11874326"/>
              <a:ext cx="669240" cy="24834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游明朝" panose="02020400000000000000" pitchFamily="18" charset="-128"/>
                </a:rPr>
                <a:t> </a:t>
              </a:r>
              <a:endParaRPr lang="ja-JP" sz="105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endParaRPr>
            </a:p>
          </p:txBody>
        </p:sp>
        <p:sp>
          <p:nvSpPr>
            <p:cNvPr id="57" name="下矢印 56">
              <a:extLst>
                <a:ext uri="{FF2B5EF4-FFF2-40B4-BE49-F238E27FC236}">
                  <a16:creationId xmlns:a16="http://schemas.microsoft.com/office/drawing/2014/main" id="{19A06C16-30EA-F446-9413-4180AB125CA4}"/>
                </a:ext>
              </a:extLst>
            </p:cNvPr>
            <p:cNvSpPr/>
            <p:nvPr/>
          </p:nvSpPr>
          <p:spPr>
            <a:xfrm>
              <a:off x="7233045" y="12861069"/>
              <a:ext cx="669240" cy="24834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游明朝" panose="02020400000000000000" pitchFamily="18" charset="-128"/>
                </a:rPr>
                <a:t> </a:t>
              </a:r>
              <a:endParaRPr lang="ja-JP" sz="105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endParaRPr>
            </a:p>
          </p:txBody>
        </p:sp>
      </p:grpSp>
      <p:pic>
        <p:nvPicPr>
          <p:cNvPr id="22" name="図 21">
            <a:extLst>
              <a:ext uri="{FF2B5EF4-FFF2-40B4-BE49-F238E27FC236}">
                <a16:creationId xmlns:a16="http://schemas.microsoft.com/office/drawing/2014/main" id="{B4162B40-9EF1-4E4B-8D60-7D73DABCF96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44709" y1="34888" x2="52081" y2="34111"/>
                      </a14:backgroundRemoval>
                    </a14:imgEffect>
                  </a14:imgLayer>
                </a14:imgProps>
              </a:ext>
            </a:extLst>
          </a:blip>
          <a:srcRect l="27006" t="26690" r="28855" b="31451"/>
          <a:stretch/>
        </p:blipFill>
        <p:spPr>
          <a:xfrm>
            <a:off x="11201269" y="1044768"/>
            <a:ext cx="1353674" cy="1767938"/>
          </a:xfrm>
          <a:prstGeom prst="rect">
            <a:avLst/>
          </a:prstGeom>
        </p:spPr>
      </p:pic>
      <p:sp>
        <p:nvSpPr>
          <p:cNvPr id="108" name="角丸四角形 107">
            <a:extLst>
              <a:ext uri="{FF2B5EF4-FFF2-40B4-BE49-F238E27FC236}">
                <a16:creationId xmlns:a16="http://schemas.microsoft.com/office/drawing/2014/main" id="{E30994C8-AF60-C94D-AFA1-A4EF7067E83A}"/>
              </a:ext>
            </a:extLst>
          </p:cNvPr>
          <p:cNvSpPr/>
          <p:nvPr/>
        </p:nvSpPr>
        <p:spPr>
          <a:xfrm>
            <a:off x="620735" y="760789"/>
            <a:ext cx="9994865" cy="2529703"/>
          </a:xfrm>
          <a:prstGeom prst="roundRect">
            <a:avLst/>
          </a:prstGeom>
          <a:solidFill>
            <a:srgbClr val="FFC0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角丸四角形 109">
            <a:extLst>
              <a:ext uri="{FF2B5EF4-FFF2-40B4-BE49-F238E27FC236}">
                <a16:creationId xmlns:a16="http://schemas.microsoft.com/office/drawing/2014/main" id="{AEA4216D-1E0D-4247-8EC0-9FF72EF7FD96}"/>
              </a:ext>
            </a:extLst>
          </p:cNvPr>
          <p:cNvSpPr/>
          <p:nvPr/>
        </p:nvSpPr>
        <p:spPr>
          <a:xfrm>
            <a:off x="624502" y="22103847"/>
            <a:ext cx="9994865" cy="7741153"/>
          </a:xfrm>
          <a:prstGeom prst="roundRect">
            <a:avLst>
              <a:gd name="adj" fmla="val 8222"/>
            </a:avLst>
          </a:prstGeom>
          <a:solidFill>
            <a:srgbClr val="FF0000">
              <a:alpha val="11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2" name="角丸四角形 111">
            <a:extLst>
              <a:ext uri="{FF2B5EF4-FFF2-40B4-BE49-F238E27FC236}">
                <a16:creationId xmlns:a16="http://schemas.microsoft.com/office/drawing/2014/main" id="{9839B9CF-DCD0-764C-A479-86EC27488970}"/>
              </a:ext>
            </a:extLst>
          </p:cNvPr>
          <p:cNvSpPr/>
          <p:nvPr/>
        </p:nvSpPr>
        <p:spPr>
          <a:xfrm>
            <a:off x="10984856" y="3177599"/>
            <a:ext cx="10055892" cy="7616999"/>
          </a:xfrm>
          <a:prstGeom prst="roundRect">
            <a:avLst>
              <a:gd name="adj" fmla="val 6571"/>
            </a:avLst>
          </a:prstGeom>
          <a:solidFill>
            <a:srgbClr val="FF0000">
              <a:alpha val="11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3" name="角丸四角形 112">
            <a:extLst>
              <a:ext uri="{FF2B5EF4-FFF2-40B4-BE49-F238E27FC236}">
                <a16:creationId xmlns:a16="http://schemas.microsoft.com/office/drawing/2014/main" id="{EECCFFEB-3320-B246-8FD6-F6C51086AA5B}"/>
              </a:ext>
            </a:extLst>
          </p:cNvPr>
          <p:cNvSpPr/>
          <p:nvPr/>
        </p:nvSpPr>
        <p:spPr>
          <a:xfrm>
            <a:off x="10985384" y="10745820"/>
            <a:ext cx="10176051" cy="8094484"/>
          </a:xfrm>
          <a:prstGeom prst="roundRect">
            <a:avLst>
              <a:gd name="adj" fmla="val 8195"/>
            </a:avLst>
          </a:prstGeom>
          <a:solidFill>
            <a:srgbClr val="92D05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4" name="角丸四角形 113">
            <a:extLst>
              <a:ext uri="{FF2B5EF4-FFF2-40B4-BE49-F238E27FC236}">
                <a16:creationId xmlns:a16="http://schemas.microsoft.com/office/drawing/2014/main" id="{D957DE3C-031E-484A-B5DE-492A1FBF4204}"/>
              </a:ext>
            </a:extLst>
          </p:cNvPr>
          <p:cNvSpPr/>
          <p:nvPr/>
        </p:nvSpPr>
        <p:spPr>
          <a:xfrm>
            <a:off x="10984856" y="18837197"/>
            <a:ext cx="10080997" cy="8786189"/>
          </a:xfrm>
          <a:prstGeom prst="roundRect">
            <a:avLst>
              <a:gd name="adj" fmla="val 5908"/>
            </a:avLst>
          </a:prstGeom>
          <a:solidFill>
            <a:srgbClr val="FFC000">
              <a:alpha val="2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F88F0758-A20B-304D-BF3E-1AB8F6DB026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3088" y="16583766"/>
            <a:ext cx="2839047" cy="504000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E22A24FE-41E3-9443-A5AA-B4AB17EC4BF9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5634" r="5687"/>
          <a:stretch/>
        </p:blipFill>
        <p:spPr>
          <a:xfrm>
            <a:off x="658759" y="16583766"/>
            <a:ext cx="3339854" cy="5040000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15" name="角丸四角形 114">
            <a:extLst>
              <a:ext uri="{FF2B5EF4-FFF2-40B4-BE49-F238E27FC236}">
                <a16:creationId xmlns:a16="http://schemas.microsoft.com/office/drawing/2014/main" id="{B8049E41-DEC3-5D41-BDBB-E8121EC9AA36}"/>
              </a:ext>
            </a:extLst>
          </p:cNvPr>
          <p:cNvSpPr/>
          <p:nvPr/>
        </p:nvSpPr>
        <p:spPr>
          <a:xfrm>
            <a:off x="11044191" y="27625058"/>
            <a:ext cx="10021662" cy="2193619"/>
          </a:xfrm>
          <a:prstGeom prst="roundRect">
            <a:avLst>
              <a:gd name="adj" fmla="val 15738"/>
            </a:avLst>
          </a:prstGeom>
          <a:solidFill>
            <a:srgbClr val="00B0F0">
              <a:alpha val="12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6" name="図 115">
            <a:extLst>
              <a:ext uri="{FF2B5EF4-FFF2-40B4-BE49-F238E27FC236}">
                <a16:creationId xmlns:a16="http://schemas.microsoft.com/office/drawing/2014/main" id="{C2EDC54B-9D35-9846-82DC-FA4A11937C56}"/>
              </a:ext>
            </a:extLst>
          </p:cNvPr>
          <p:cNvPicPr>
            <a:picLocks/>
          </p:cNvPicPr>
          <p:nvPr/>
        </p:nvPicPr>
        <p:blipFill>
          <a:blip r:embed="rId7">
            <a:alphaModFix amt="85000"/>
          </a:blip>
          <a:stretch>
            <a:fillRect/>
          </a:stretch>
        </p:blipFill>
        <p:spPr>
          <a:xfrm>
            <a:off x="10977129" y="28186302"/>
            <a:ext cx="4206164" cy="39006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17" name="Shape 77">
            <a:extLst>
              <a:ext uri="{FF2B5EF4-FFF2-40B4-BE49-F238E27FC236}">
                <a16:creationId xmlns:a16="http://schemas.microsoft.com/office/drawing/2014/main" id="{3CFE0B66-0F0A-4149-B18D-CBF867BE95B2}"/>
              </a:ext>
            </a:extLst>
          </p:cNvPr>
          <p:cNvSpPr txBox="1"/>
          <p:nvPr/>
        </p:nvSpPr>
        <p:spPr>
          <a:xfrm>
            <a:off x="11452713" y="27744108"/>
            <a:ext cx="4049557" cy="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ライセンス</a:t>
            </a:r>
            <a:endParaRPr sz="4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18" name="Shape 85">
            <a:extLst>
              <a:ext uri="{FF2B5EF4-FFF2-40B4-BE49-F238E27FC236}">
                <a16:creationId xmlns:a16="http://schemas.microsoft.com/office/drawing/2014/main" id="{758C3698-218F-2343-BB66-06B85720B004}"/>
              </a:ext>
            </a:extLst>
          </p:cNvPr>
          <p:cNvSpPr txBox="1"/>
          <p:nvPr/>
        </p:nvSpPr>
        <p:spPr>
          <a:xfrm>
            <a:off x="11517411" y="28526242"/>
            <a:ext cx="9330038" cy="896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ja-JP" sz="20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JSQMessagesViewController</a:t>
            </a:r>
            <a: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: Copyright © 2013-present Jesse Squires.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iOS-BLE : Copyright </a:t>
            </a:r>
            <a: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© Shuichi </a:t>
            </a:r>
            <a:r>
              <a:rPr lang="en-US" altLang="ja-JP" sz="20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Omura</a:t>
            </a:r>
            <a:endParaRPr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2BE6B79A-B917-5A45-ACBE-BC9A5612545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4458" r="4427"/>
          <a:stretch/>
        </p:blipFill>
        <p:spPr>
          <a:xfrm>
            <a:off x="4063513" y="16583351"/>
            <a:ext cx="3444674" cy="50408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69126049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165</Words>
  <Application>Microsoft Macintosh PowerPoint</Application>
  <PresentationFormat>ユーザー設定</PresentationFormat>
  <Paragraphs>39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Arial</vt:lpstr>
      <vt:lpstr>ＭＳ Ｐゴシック</vt:lpstr>
      <vt:lpstr>Roboto</vt:lpstr>
      <vt:lpstr>游明朝</vt:lpstr>
      <vt:lpstr>Merriweather</vt:lpstr>
      <vt:lpstr>Hiragino Kaku Gothic Pro W3</vt:lpstr>
      <vt:lpstr>Paradigm</vt:lpstr>
      <vt:lpstr>PowerPoint プレゼンテーション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Microsoft Office ユーザー</cp:lastModifiedBy>
  <cp:revision>14</cp:revision>
  <dcterms:modified xsi:type="dcterms:W3CDTF">2018-02-14T20:39:24Z</dcterms:modified>
</cp:coreProperties>
</file>