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46" d="100"/>
          <a:sy n="46" d="100"/>
        </p:scale>
        <p:origin x="58"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2ECDF-9F89-4FEF-AF6A-65651583B6A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66AAC4-CFE7-4AF9-8C39-B6271F2A4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EF3498-0321-42F7-9524-27EE7EA6633F}"/>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5" name="フッター プレースホルダー 4">
            <a:extLst>
              <a:ext uri="{FF2B5EF4-FFF2-40B4-BE49-F238E27FC236}">
                <a16:creationId xmlns:a16="http://schemas.microsoft.com/office/drawing/2014/main" id="{CD844A45-8616-4C9C-BE16-EA887E7DAA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5A6225-657D-4A30-8B9A-2C476B2E3A1B}"/>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315834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7DF36-38D2-4451-AA11-864B5A795F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8033C7-9E74-444B-BC77-461E4009F7B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F5198F-D0F5-43D0-910A-E582F1BC675E}"/>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5" name="フッター プレースホルダー 4">
            <a:extLst>
              <a:ext uri="{FF2B5EF4-FFF2-40B4-BE49-F238E27FC236}">
                <a16:creationId xmlns:a16="http://schemas.microsoft.com/office/drawing/2014/main" id="{9A545ABE-17D5-4313-AFC9-F2C96358C2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B79429-938E-416C-B8D1-497394750F65}"/>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38693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8B49F84-9E84-41D5-8150-CEF2886564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425042-9CAF-45DD-BB03-6FB159E961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BE38AF-D3DF-4D30-A36F-DA56C44C95CE}"/>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5" name="フッター プレースホルダー 4">
            <a:extLst>
              <a:ext uri="{FF2B5EF4-FFF2-40B4-BE49-F238E27FC236}">
                <a16:creationId xmlns:a16="http://schemas.microsoft.com/office/drawing/2014/main" id="{D3004861-C560-4B66-9698-F2A6B7C08E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FDFE38-99F0-4E12-A9DA-B8E6F01DBFFE}"/>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249060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D482C-C690-418D-85C8-E4B1DA454D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86E1FB-CDB9-42E8-B2A6-172B6615E9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70CC23-675B-4075-845A-17D212F32D6B}"/>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5" name="フッター プレースホルダー 4">
            <a:extLst>
              <a:ext uri="{FF2B5EF4-FFF2-40B4-BE49-F238E27FC236}">
                <a16:creationId xmlns:a16="http://schemas.microsoft.com/office/drawing/2014/main" id="{65A60DDE-15EC-4FAA-8750-0EEAFC6CFA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E17FA1-5426-4CD8-A1AC-DA87D30D407C}"/>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369532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2DA9F5-CE98-4044-BBC8-BC2690476BF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265501-6D62-42A8-9C3B-3C9758458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848BA44-7271-48F1-9FB6-48955DE3DC35}"/>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5" name="フッター プレースホルダー 4">
            <a:extLst>
              <a:ext uri="{FF2B5EF4-FFF2-40B4-BE49-F238E27FC236}">
                <a16:creationId xmlns:a16="http://schemas.microsoft.com/office/drawing/2014/main" id="{2A993683-AB5A-4791-91B6-0E4979DA87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BC9B7-65BB-444F-A233-6BBB471545F0}"/>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412181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C3B5C4-6BDF-4CF7-A759-B35F2AE290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BA5988-AE22-4366-A1BB-143927D16C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BB3B5D-D1A0-4065-AAF5-87DD8E32C26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507EAD-B4A0-4717-A427-72DBA3D3E655}"/>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6" name="フッター プレースホルダー 5">
            <a:extLst>
              <a:ext uri="{FF2B5EF4-FFF2-40B4-BE49-F238E27FC236}">
                <a16:creationId xmlns:a16="http://schemas.microsoft.com/office/drawing/2014/main" id="{3A52E215-2227-4A25-8FDE-A4312CD600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8DE292-9DFE-4CD9-B9B2-7CF1A5CD7549}"/>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403740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3BD2-9AFC-4668-A87B-8D843DB035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EC59F8-2700-4D98-A215-14273E7F2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C2DF44-DE12-4774-ACCE-6C25C6ADFA7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244F31-AE13-4587-8875-5BE36EBA5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91522A7-7446-4D37-BA9B-0499A080E0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FBFE1E0-6211-4F2A-8299-E0E1F5AAC6A8}"/>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8" name="フッター プレースホルダー 7">
            <a:extLst>
              <a:ext uri="{FF2B5EF4-FFF2-40B4-BE49-F238E27FC236}">
                <a16:creationId xmlns:a16="http://schemas.microsoft.com/office/drawing/2014/main" id="{A7590E28-6DC9-4C23-8AA0-91C84D7E33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BDAA0B-2063-4455-97F9-255661D14B39}"/>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77655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F78D0-AC63-42E1-B10B-72526C39AB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D78326A-DB16-4197-9EA9-352D70E5F497}"/>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4" name="フッター プレースホルダー 3">
            <a:extLst>
              <a:ext uri="{FF2B5EF4-FFF2-40B4-BE49-F238E27FC236}">
                <a16:creationId xmlns:a16="http://schemas.microsoft.com/office/drawing/2014/main" id="{71E54408-570E-4895-81AA-EB0F5F4D2C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AFC561-0547-4B09-AFB7-92C3E1D0687C}"/>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399827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B54E19B-7066-4FB9-A983-D9B5E28FB79D}"/>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3" name="フッター プレースホルダー 2">
            <a:extLst>
              <a:ext uri="{FF2B5EF4-FFF2-40B4-BE49-F238E27FC236}">
                <a16:creationId xmlns:a16="http://schemas.microsoft.com/office/drawing/2014/main" id="{2A5E29EA-1EE7-47D3-BAEF-A2D8A78A112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7A5286D-20DE-4F83-8F14-D3C1F1C41AEA}"/>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422270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DAB4C3-FB5E-479B-8AB7-C0C7386B51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7B181-65AD-4A68-95FD-36E11A0C9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D8A93E-8398-474E-BFF2-3FCA0FDDA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A6E989-799F-440A-9A26-E46A5E504D6D}"/>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6" name="フッター プレースホルダー 5">
            <a:extLst>
              <a:ext uri="{FF2B5EF4-FFF2-40B4-BE49-F238E27FC236}">
                <a16:creationId xmlns:a16="http://schemas.microsoft.com/office/drawing/2014/main" id="{69FBECFA-1A38-4C02-ADD7-4F0994AFD2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E08695-0158-4C16-A047-1F72F253BF08}"/>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35029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59693-866F-4BF3-A20A-85B9580788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0E4858D-4A98-437A-A955-C2DB60AD2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7A72F17-E6A3-4593-ACDE-0F8B1653F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33B548B-80B9-480A-9759-FA3800FBB30A}"/>
              </a:ext>
            </a:extLst>
          </p:cNvPr>
          <p:cNvSpPr>
            <a:spLocks noGrp="1"/>
          </p:cNvSpPr>
          <p:nvPr>
            <p:ph type="dt" sz="half" idx="10"/>
          </p:nvPr>
        </p:nvSpPr>
        <p:spPr/>
        <p:txBody>
          <a:bodyPr/>
          <a:lstStyle/>
          <a:p>
            <a:fld id="{4466CE60-9A78-4DBE-AB98-3942111239AB}" type="datetimeFigureOut">
              <a:rPr kumimoji="1" lang="ja-JP" altLang="en-US" smtClean="0"/>
              <a:t>2021/2/20</a:t>
            </a:fld>
            <a:endParaRPr kumimoji="1" lang="ja-JP" altLang="en-US"/>
          </a:p>
        </p:txBody>
      </p:sp>
      <p:sp>
        <p:nvSpPr>
          <p:cNvPr id="6" name="フッター プレースホルダー 5">
            <a:extLst>
              <a:ext uri="{FF2B5EF4-FFF2-40B4-BE49-F238E27FC236}">
                <a16:creationId xmlns:a16="http://schemas.microsoft.com/office/drawing/2014/main" id="{CEBBC691-1D68-40E3-9B8E-4B87B180EC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883D4E-67F9-41A3-AA2F-A4BC9A29E394}"/>
              </a:ext>
            </a:extLst>
          </p:cNvPr>
          <p:cNvSpPr>
            <a:spLocks noGrp="1"/>
          </p:cNvSpPr>
          <p:nvPr>
            <p:ph type="sldNum" sz="quarter" idx="12"/>
          </p:nvPr>
        </p:nvSpPr>
        <p:spPr/>
        <p:txBody>
          <a:body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235140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1AB36F0-1189-48F6-BECC-A19A963BFA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3576FD-783D-4D28-A4BB-F727187C7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B97FB9-4CA6-4C0A-BA8E-54D2935CE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6CE60-9A78-4DBE-AB98-3942111239AB}" type="datetimeFigureOut">
              <a:rPr kumimoji="1" lang="ja-JP" altLang="en-US" smtClean="0"/>
              <a:t>2021/2/20</a:t>
            </a:fld>
            <a:endParaRPr kumimoji="1" lang="ja-JP" altLang="en-US"/>
          </a:p>
        </p:txBody>
      </p:sp>
      <p:sp>
        <p:nvSpPr>
          <p:cNvPr id="5" name="フッター プレースホルダー 4">
            <a:extLst>
              <a:ext uri="{FF2B5EF4-FFF2-40B4-BE49-F238E27FC236}">
                <a16:creationId xmlns:a16="http://schemas.microsoft.com/office/drawing/2014/main" id="{77230574-3D45-4DA3-841A-E8161A070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8386E4A-155B-48FE-AA2C-7186D2820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AB7B1-AA30-4950-BB6F-18751EE32D50}" type="slidenum">
              <a:rPr kumimoji="1" lang="ja-JP" altLang="en-US" smtClean="0"/>
              <a:t>‹#›</a:t>
            </a:fld>
            <a:endParaRPr kumimoji="1" lang="ja-JP" altLang="en-US"/>
          </a:p>
        </p:txBody>
      </p:sp>
    </p:spTree>
    <p:extLst>
      <p:ext uri="{BB962C8B-B14F-4D97-AF65-F5344CB8AC3E}">
        <p14:creationId xmlns:p14="http://schemas.microsoft.com/office/powerpoint/2010/main" val="147242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6369951-BE32-4C5E-9A87-EA0F027189AC}"/>
              </a:ext>
            </a:extLst>
          </p:cNvPr>
          <p:cNvPicPr>
            <a:picLocks noChangeAspect="1"/>
          </p:cNvPicPr>
          <p:nvPr/>
        </p:nvPicPr>
        <p:blipFill rotWithShape="1">
          <a:blip r:embed="rId2"/>
          <a:srcRect t="4849"/>
          <a:stretch/>
        </p:blipFill>
        <p:spPr>
          <a:xfrm>
            <a:off x="2414629" y="784478"/>
            <a:ext cx="7362742" cy="5289044"/>
          </a:xfrm>
          <a:prstGeom prst="rect">
            <a:avLst/>
          </a:prstGeom>
        </p:spPr>
      </p:pic>
      <p:cxnSp>
        <p:nvCxnSpPr>
          <p:cNvPr id="7" name="直線矢印コネクタ 6">
            <a:extLst>
              <a:ext uri="{FF2B5EF4-FFF2-40B4-BE49-F238E27FC236}">
                <a16:creationId xmlns:a16="http://schemas.microsoft.com/office/drawing/2014/main" id="{EEA2D68D-FB77-48B6-886A-FC405DA46136}"/>
              </a:ext>
            </a:extLst>
          </p:cNvPr>
          <p:cNvCxnSpPr>
            <a:cxnSpLocks/>
          </p:cNvCxnSpPr>
          <p:nvPr/>
        </p:nvCxnSpPr>
        <p:spPr>
          <a:xfrm>
            <a:off x="2371416" y="4318682"/>
            <a:ext cx="1009762" cy="108541"/>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直線矢印コネクタ 10">
            <a:extLst>
              <a:ext uri="{FF2B5EF4-FFF2-40B4-BE49-F238E27FC236}">
                <a16:creationId xmlns:a16="http://schemas.microsoft.com/office/drawing/2014/main" id="{3210B8F3-35A8-42A3-A04A-05A2479ED85F}"/>
              </a:ext>
            </a:extLst>
          </p:cNvPr>
          <p:cNvCxnSpPr>
            <a:cxnSpLocks/>
          </p:cNvCxnSpPr>
          <p:nvPr/>
        </p:nvCxnSpPr>
        <p:spPr>
          <a:xfrm flipV="1">
            <a:off x="5103184" y="6034001"/>
            <a:ext cx="540056" cy="384554"/>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a:extLst>
              <a:ext uri="{FF2B5EF4-FFF2-40B4-BE49-F238E27FC236}">
                <a16:creationId xmlns:a16="http://schemas.microsoft.com/office/drawing/2014/main" id="{B8A7213F-AB7E-438D-9005-D59BF950BE93}"/>
              </a:ext>
            </a:extLst>
          </p:cNvPr>
          <p:cNvCxnSpPr>
            <a:cxnSpLocks/>
          </p:cNvCxnSpPr>
          <p:nvPr/>
        </p:nvCxnSpPr>
        <p:spPr>
          <a:xfrm flipV="1">
            <a:off x="4870258" y="6003924"/>
            <a:ext cx="232926" cy="414631"/>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8" name="テキスト ボックス 17">
            <a:extLst>
              <a:ext uri="{FF2B5EF4-FFF2-40B4-BE49-F238E27FC236}">
                <a16:creationId xmlns:a16="http://schemas.microsoft.com/office/drawing/2014/main" id="{2B0416D0-A0A7-479C-814E-FBC8B9D4517E}"/>
              </a:ext>
            </a:extLst>
          </p:cNvPr>
          <p:cNvSpPr txBox="1"/>
          <p:nvPr/>
        </p:nvSpPr>
        <p:spPr>
          <a:xfrm>
            <a:off x="3773962" y="6492150"/>
            <a:ext cx="2297424" cy="307777"/>
          </a:xfrm>
          <a:prstGeom prst="rect">
            <a:avLst/>
          </a:prstGeom>
          <a:noFill/>
        </p:spPr>
        <p:txBody>
          <a:bodyPr wrap="none" rtlCol="0">
            <a:spAutoFit/>
          </a:bodyPr>
          <a:lstStyle/>
          <a:p>
            <a:r>
              <a:rPr kumimoji="1" lang="ja-JP" altLang="en-US" sz="1400" dirty="0">
                <a:solidFill>
                  <a:srgbClr val="FF0000"/>
                </a:solidFill>
              </a:rPr>
              <a:t>タレット</a:t>
            </a:r>
            <a:r>
              <a:rPr kumimoji="1" lang="en-US" altLang="ja-JP" sz="1400" dirty="0">
                <a:solidFill>
                  <a:srgbClr val="FF0000"/>
                </a:solidFill>
              </a:rPr>
              <a:t>(</a:t>
            </a:r>
            <a:r>
              <a:rPr kumimoji="1" lang="ja-JP" altLang="en-US" sz="1400" dirty="0">
                <a:solidFill>
                  <a:srgbClr val="FF0000"/>
                </a:solidFill>
              </a:rPr>
              <a:t>クリックで選択</a:t>
            </a:r>
            <a:r>
              <a:rPr kumimoji="1" lang="en-US" altLang="ja-JP" sz="1400" dirty="0">
                <a:solidFill>
                  <a:srgbClr val="FF0000"/>
                </a:solidFill>
              </a:rPr>
              <a:t>)</a:t>
            </a:r>
            <a:endParaRPr kumimoji="1" lang="ja-JP" altLang="en-US" sz="1400" dirty="0">
              <a:solidFill>
                <a:srgbClr val="FF0000"/>
              </a:solidFill>
            </a:endParaRPr>
          </a:p>
        </p:txBody>
      </p:sp>
      <p:sp>
        <p:nvSpPr>
          <p:cNvPr id="22" name="テキスト ボックス 21">
            <a:extLst>
              <a:ext uri="{FF2B5EF4-FFF2-40B4-BE49-F238E27FC236}">
                <a16:creationId xmlns:a16="http://schemas.microsoft.com/office/drawing/2014/main" id="{204F92FA-A535-4512-8ADC-64CBB4EB8A16}"/>
              </a:ext>
            </a:extLst>
          </p:cNvPr>
          <p:cNvSpPr txBox="1"/>
          <p:nvPr/>
        </p:nvSpPr>
        <p:spPr>
          <a:xfrm>
            <a:off x="3788318" y="5153253"/>
            <a:ext cx="825632" cy="307777"/>
          </a:xfrm>
          <a:prstGeom prst="rect">
            <a:avLst/>
          </a:prstGeom>
          <a:noFill/>
        </p:spPr>
        <p:txBody>
          <a:bodyPr wrap="square" rtlCol="0">
            <a:spAutoFit/>
          </a:bodyPr>
          <a:lstStyle/>
          <a:p>
            <a:r>
              <a:rPr lang="en-US" altLang="ja-JP" sz="1400" dirty="0">
                <a:solidFill>
                  <a:srgbClr val="FF0000"/>
                </a:solidFill>
              </a:rPr>
              <a:t>Cannon</a:t>
            </a:r>
            <a:endParaRPr kumimoji="1" lang="ja-JP" altLang="en-US" sz="1400" dirty="0">
              <a:solidFill>
                <a:srgbClr val="FF0000"/>
              </a:solidFill>
            </a:endParaRPr>
          </a:p>
        </p:txBody>
      </p:sp>
      <p:sp>
        <p:nvSpPr>
          <p:cNvPr id="23" name="テキスト ボックス 22">
            <a:extLst>
              <a:ext uri="{FF2B5EF4-FFF2-40B4-BE49-F238E27FC236}">
                <a16:creationId xmlns:a16="http://schemas.microsoft.com/office/drawing/2014/main" id="{8200C9B5-B734-4E5D-915C-B85976476FAC}"/>
              </a:ext>
            </a:extLst>
          </p:cNvPr>
          <p:cNvSpPr txBox="1"/>
          <p:nvPr/>
        </p:nvSpPr>
        <p:spPr>
          <a:xfrm>
            <a:off x="4651777" y="5153252"/>
            <a:ext cx="902811" cy="307777"/>
          </a:xfrm>
          <a:prstGeom prst="rect">
            <a:avLst/>
          </a:prstGeom>
          <a:noFill/>
        </p:spPr>
        <p:txBody>
          <a:bodyPr wrap="square" rtlCol="0">
            <a:spAutoFit/>
          </a:bodyPr>
          <a:lstStyle/>
          <a:p>
            <a:r>
              <a:rPr kumimoji="1" lang="en-US" altLang="ja-JP" sz="1400" dirty="0">
                <a:solidFill>
                  <a:srgbClr val="FF0000"/>
                </a:solidFill>
              </a:rPr>
              <a:t>Laser</a:t>
            </a:r>
            <a:endParaRPr kumimoji="1" lang="ja-JP" altLang="en-US" sz="1400" dirty="0">
              <a:solidFill>
                <a:srgbClr val="FF0000"/>
              </a:solidFill>
            </a:endParaRPr>
          </a:p>
        </p:txBody>
      </p:sp>
      <p:sp>
        <p:nvSpPr>
          <p:cNvPr id="24" name="テキスト ボックス 23">
            <a:extLst>
              <a:ext uri="{FF2B5EF4-FFF2-40B4-BE49-F238E27FC236}">
                <a16:creationId xmlns:a16="http://schemas.microsoft.com/office/drawing/2014/main" id="{54B12E23-DFE1-48A8-B3E4-B34CFCFC4A3C}"/>
              </a:ext>
            </a:extLst>
          </p:cNvPr>
          <p:cNvSpPr txBox="1"/>
          <p:nvPr/>
        </p:nvSpPr>
        <p:spPr>
          <a:xfrm>
            <a:off x="5361751" y="5171880"/>
            <a:ext cx="902811" cy="307777"/>
          </a:xfrm>
          <a:prstGeom prst="rect">
            <a:avLst/>
          </a:prstGeom>
          <a:noFill/>
        </p:spPr>
        <p:txBody>
          <a:bodyPr wrap="square" rtlCol="0">
            <a:spAutoFit/>
          </a:bodyPr>
          <a:lstStyle/>
          <a:p>
            <a:r>
              <a:rPr lang="en-US" altLang="ja-JP" sz="1400" dirty="0">
                <a:solidFill>
                  <a:srgbClr val="FF0000"/>
                </a:solidFill>
              </a:rPr>
              <a:t>Ballista</a:t>
            </a:r>
            <a:endParaRPr kumimoji="1" lang="ja-JP" altLang="en-US" sz="1400" dirty="0">
              <a:solidFill>
                <a:srgbClr val="FF0000"/>
              </a:solidFill>
            </a:endParaRPr>
          </a:p>
        </p:txBody>
      </p:sp>
      <p:sp>
        <p:nvSpPr>
          <p:cNvPr id="34" name="楕円 33">
            <a:extLst>
              <a:ext uri="{FF2B5EF4-FFF2-40B4-BE49-F238E27FC236}">
                <a16:creationId xmlns:a16="http://schemas.microsoft.com/office/drawing/2014/main" id="{A74FD047-FEFC-40C9-B9D7-F3BDE21FCFD5}"/>
              </a:ext>
            </a:extLst>
          </p:cNvPr>
          <p:cNvSpPr/>
          <p:nvPr/>
        </p:nvSpPr>
        <p:spPr>
          <a:xfrm>
            <a:off x="4736488" y="2677468"/>
            <a:ext cx="733391" cy="711508"/>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8AF53FDB-72C1-4047-88AD-F020560C6DD3}"/>
              </a:ext>
            </a:extLst>
          </p:cNvPr>
          <p:cNvCxnSpPr>
            <a:cxnSpLocks/>
          </p:cNvCxnSpPr>
          <p:nvPr/>
        </p:nvCxnSpPr>
        <p:spPr>
          <a:xfrm>
            <a:off x="4251049" y="2411486"/>
            <a:ext cx="485439" cy="397857"/>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8" name="テキスト ボックス 37">
            <a:extLst>
              <a:ext uri="{FF2B5EF4-FFF2-40B4-BE49-F238E27FC236}">
                <a16:creationId xmlns:a16="http://schemas.microsoft.com/office/drawing/2014/main" id="{C13644F7-5F53-403E-8C47-BCA5FF20CF9D}"/>
              </a:ext>
            </a:extLst>
          </p:cNvPr>
          <p:cNvSpPr txBox="1"/>
          <p:nvPr/>
        </p:nvSpPr>
        <p:spPr>
          <a:xfrm>
            <a:off x="2062565" y="2068991"/>
            <a:ext cx="2322683" cy="646331"/>
          </a:xfrm>
          <a:prstGeom prst="rect">
            <a:avLst/>
          </a:prstGeom>
          <a:noFill/>
        </p:spPr>
        <p:txBody>
          <a:bodyPr wrap="square" rtlCol="0">
            <a:spAutoFit/>
          </a:bodyPr>
          <a:lstStyle/>
          <a:p>
            <a:pPr algn="ctr"/>
            <a:r>
              <a:rPr kumimoji="1" lang="ja-JP" altLang="en-US" dirty="0">
                <a:solidFill>
                  <a:srgbClr val="FF0000"/>
                </a:solidFill>
              </a:rPr>
              <a:t>タワー</a:t>
            </a:r>
            <a:endParaRPr kumimoji="1" lang="en-US" altLang="ja-JP" dirty="0">
              <a:solidFill>
                <a:srgbClr val="FF0000"/>
              </a:solidFill>
            </a:endParaRPr>
          </a:p>
          <a:p>
            <a:pPr algn="ctr"/>
            <a:r>
              <a:rPr lang="en-US" altLang="ja-JP" dirty="0">
                <a:solidFill>
                  <a:srgbClr val="FF0000"/>
                </a:solidFill>
              </a:rPr>
              <a:t>(</a:t>
            </a:r>
            <a:r>
              <a:rPr lang="ja-JP" altLang="en-US" dirty="0">
                <a:solidFill>
                  <a:srgbClr val="FF0000"/>
                </a:solidFill>
              </a:rPr>
              <a:t>円形の帯が耐久値</a:t>
            </a:r>
            <a:r>
              <a:rPr lang="en-US" altLang="ja-JP" dirty="0">
                <a:solidFill>
                  <a:srgbClr val="FF0000"/>
                </a:solidFill>
              </a:rPr>
              <a:t>)</a:t>
            </a:r>
            <a:endParaRPr kumimoji="1" lang="ja-JP" altLang="en-US" dirty="0">
              <a:solidFill>
                <a:srgbClr val="FF0000"/>
              </a:solidFill>
            </a:endParaRPr>
          </a:p>
        </p:txBody>
      </p:sp>
      <p:sp>
        <p:nvSpPr>
          <p:cNvPr id="40" name="楕円 39">
            <a:extLst>
              <a:ext uri="{FF2B5EF4-FFF2-40B4-BE49-F238E27FC236}">
                <a16:creationId xmlns:a16="http://schemas.microsoft.com/office/drawing/2014/main" id="{510E6E46-B8A1-4889-B02F-E68CA59DB06D}"/>
              </a:ext>
            </a:extLst>
          </p:cNvPr>
          <p:cNvSpPr/>
          <p:nvPr/>
        </p:nvSpPr>
        <p:spPr>
          <a:xfrm>
            <a:off x="2494529" y="719546"/>
            <a:ext cx="781332" cy="449519"/>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EA0C2B4F-3ADF-4219-9BBC-1E545C77E4AC}"/>
              </a:ext>
            </a:extLst>
          </p:cNvPr>
          <p:cNvSpPr txBox="1"/>
          <p:nvPr/>
        </p:nvSpPr>
        <p:spPr>
          <a:xfrm>
            <a:off x="2344021" y="411871"/>
            <a:ext cx="1082348" cy="307777"/>
          </a:xfrm>
          <a:prstGeom prst="rect">
            <a:avLst/>
          </a:prstGeom>
          <a:noFill/>
        </p:spPr>
        <p:txBody>
          <a:bodyPr wrap="none" rtlCol="0">
            <a:spAutoFit/>
          </a:bodyPr>
          <a:lstStyle/>
          <a:p>
            <a:r>
              <a:rPr kumimoji="1" lang="ja-JP" altLang="en-US" sz="1400" dirty="0">
                <a:solidFill>
                  <a:srgbClr val="FF0000"/>
                </a:solidFill>
              </a:rPr>
              <a:t>ウェーブ数</a:t>
            </a:r>
          </a:p>
        </p:txBody>
      </p:sp>
      <p:cxnSp>
        <p:nvCxnSpPr>
          <p:cNvPr id="43" name="直線矢印コネクタ 42">
            <a:extLst>
              <a:ext uri="{FF2B5EF4-FFF2-40B4-BE49-F238E27FC236}">
                <a16:creationId xmlns:a16="http://schemas.microsoft.com/office/drawing/2014/main" id="{053F3B74-25F3-474E-A42D-5046B34BB7E5}"/>
              </a:ext>
            </a:extLst>
          </p:cNvPr>
          <p:cNvCxnSpPr>
            <a:cxnSpLocks/>
          </p:cNvCxnSpPr>
          <p:nvPr/>
        </p:nvCxnSpPr>
        <p:spPr>
          <a:xfrm flipH="1">
            <a:off x="6427433" y="2494625"/>
            <a:ext cx="455883" cy="7013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34C22A8E-9A0B-4CF6-B143-C9B656E12275}"/>
              </a:ext>
            </a:extLst>
          </p:cNvPr>
          <p:cNvSpPr txBox="1"/>
          <p:nvPr/>
        </p:nvSpPr>
        <p:spPr>
          <a:xfrm>
            <a:off x="6543424" y="2092878"/>
            <a:ext cx="1107996" cy="369332"/>
          </a:xfrm>
          <a:prstGeom prst="rect">
            <a:avLst/>
          </a:prstGeom>
          <a:noFill/>
        </p:spPr>
        <p:txBody>
          <a:bodyPr wrap="none" rtlCol="0">
            <a:spAutoFit/>
          </a:bodyPr>
          <a:lstStyle/>
          <a:p>
            <a:r>
              <a:rPr kumimoji="1" lang="ja-JP" altLang="en-US" dirty="0">
                <a:solidFill>
                  <a:srgbClr val="FF0000"/>
                </a:solidFill>
              </a:rPr>
              <a:t>攻撃範囲</a:t>
            </a:r>
          </a:p>
        </p:txBody>
      </p:sp>
      <p:sp>
        <p:nvSpPr>
          <p:cNvPr id="48" name="楕円 47">
            <a:extLst>
              <a:ext uri="{FF2B5EF4-FFF2-40B4-BE49-F238E27FC236}">
                <a16:creationId xmlns:a16="http://schemas.microsoft.com/office/drawing/2014/main" id="{28B2B4E5-5A9F-4B16-9306-0DBC48528D84}"/>
              </a:ext>
            </a:extLst>
          </p:cNvPr>
          <p:cNvSpPr/>
          <p:nvPr/>
        </p:nvSpPr>
        <p:spPr>
          <a:xfrm>
            <a:off x="2624457" y="5055646"/>
            <a:ext cx="331807" cy="369332"/>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8FE68C7C-9C1C-4438-8177-BD54692FF026}"/>
              </a:ext>
            </a:extLst>
          </p:cNvPr>
          <p:cNvSpPr/>
          <p:nvPr/>
        </p:nvSpPr>
        <p:spPr>
          <a:xfrm>
            <a:off x="3381178" y="4382566"/>
            <a:ext cx="336548" cy="369331"/>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C06DC2E-A81E-4047-89FE-92B1C8B74D40}"/>
              </a:ext>
            </a:extLst>
          </p:cNvPr>
          <p:cNvSpPr/>
          <p:nvPr/>
        </p:nvSpPr>
        <p:spPr>
          <a:xfrm>
            <a:off x="3497802" y="4057891"/>
            <a:ext cx="336548" cy="369332"/>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6F29DD0C-3A21-4640-B567-DFE49A28337D}"/>
              </a:ext>
            </a:extLst>
          </p:cNvPr>
          <p:cNvCxnSpPr>
            <a:cxnSpLocks/>
          </p:cNvCxnSpPr>
          <p:nvPr/>
        </p:nvCxnSpPr>
        <p:spPr>
          <a:xfrm>
            <a:off x="2371416" y="4787470"/>
            <a:ext cx="303318" cy="235761"/>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直線矢印コネクタ 51">
            <a:extLst>
              <a:ext uri="{FF2B5EF4-FFF2-40B4-BE49-F238E27FC236}">
                <a16:creationId xmlns:a16="http://schemas.microsoft.com/office/drawing/2014/main" id="{083564A5-AA96-4F1E-BD56-92F0238D8544}"/>
              </a:ext>
            </a:extLst>
          </p:cNvPr>
          <p:cNvCxnSpPr>
            <a:cxnSpLocks/>
          </p:cNvCxnSpPr>
          <p:nvPr/>
        </p:nvCxnSpPr>
        <p:spPr>
          <a:xfrm flipH="1" flipV="1">
            <a:off x="4251049" y="6000228"/>
            <a:ext cx="251285" cy="484229"/>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直線矢印コネクタ 52">
            <a:extLst>
              <a:ext uri="{FF2B5EF4-FFF2-40B4-BE49-F238E27FC236}">
                <a16:creationId xmlns:a16="http://schemas.microsoft.com/office/drawing/2014/main" id="{E655C84D-5E0D-4CA8-A5F7-EACEF0700C43}"/>
              </a:ext>
            </a:extLst>
          </p:cNvPr>
          <p:cNvCxnSpPr>
            <a:cxnSpLocks/>
          </p:cNvCxnSpPr>
          <p:nvPr/>
        </p:nvCxnSpPr>
        <p:spPr>
          <a:xfrm>
            <a:off x="2371416" y="4118367"/>
            <a:ext cx="1078500" cy="16597"/>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0" name="テキスト ボックス 59">
            <a:extLst>
              <a:ext uri="{FF2B5EF4-FFF2-40B4-BE49-F238E27FC236}">
                <a16:creationId xmlns:a16="http://schemas.microsoft.com/office/drawing/2014/main" id="{237ACA7D-C765-4CF5-8C34-C8944163CD22}"/>
              </a:ext>
            </a:extLst>
          </p:cNvPr>
          <p:cNvSpPr txBox="1"/>
          <p:nvPr/>
        </p:nvSpPr>
        <p:spPr>
          <a:xfrm>
            <a:off x="-79616" y="3910264"/>
            <a:ext cx="2570436" cy="954107"/>
          </a:xfrm>
          <a:prstGeom prst="rect">
            <a:avLst/>
          </a:prstGeom>
          <a:noFill/>
        </p:spPr>
        <p:txBody>
          <a:bodyPr wrap="square" rtlCol="0">
            <a:spAutoFit/>
          </a:bodyPr>
          <a:lstStyle/>
          <a:p>
            <a:pPr algn="ctr"/>
            <a:r>
              <a:rPr kumimoji="1" lang="ja-JP" altLang="en-US" sz="1400" dirty="0">
                <a:solidFill>
                  <a:srgbClr val="FF0000"/>
                </a:solidFill>
              </a:rPr>
              <a:t>タレットが配置可能な場所</a:t>
            </a:r>
            <a:endParaRPr kumimoji="1" lang="en-US" altLang="ja-JP" sz="1400" dirty="0">
              <a:solidFill>
                <a:srgbClr val="FF0000"/>
              </a:solidFill>
            </a:endParaRPr>
          </a:p>
          <a:p>
            <a:pPr algn="ctr"/>
            <a:r>
              <a:rPr lang="en-US" altLang="ja-JP" sz="1400" dirty="0">
                <a:solidFill>
                  <a:srgbClr val="FF0000"/>
                </a:solidFill>
              </a:rPr>
              <a:t>(</a:t>
            </a:r>
            <a:r>
              <a:rPr lang="ja-JP" altLang="en-US" sz="1400" dirty="0">
                <a:solidFill>
                  <a:srgbClr val="FF0000"/>
                </a:solidFill>
              </a:rPr>
              <a:t>左クリックで選択、タレットを選択した状態でもう一度左クリックするとタレット配置</a:t>
            </a:r>
            <a:r>
              <a:rPr lang="en-US" altLang="ja-JP" sz="1400" dirty="0">
                <a:solidFill>
                  <a:srgbClr val="FF0000"/>
                </a:solidFill>
              </a:rPr>
              <a:t>)</a:t>
            </a:r>
            <a:endParaRPr kumimoji="1" lang="en-US" altLang="ja-JP" sz="1400" dirty="0">
              <a:solidFill>
                <a:srgbClr val="FF0000"/>
              </a:solidFill>
            </a:endParaRPr>
          </a:p>
        </p:txBody>
      </p:sp>
      <p:cxnSp>
        <p:nvCxnSpPr>
          <p:cNvPr id="62" name="直線矢印コネクタ 61">
            <a:extLst>
              <a:ext uri="{FF2B5EF4-FFF2-40B4-BE49-F238E27FC236}">
                <a16:creationId xmlns:a16="http://schemas.microsoft.com/office/drawing/2014/main" id="{CDF2476B-C660-4507-9B4E-9DC92F14BC4F}"/>
              </a:ext>
            </a:extLst>
          </p:cNvPr>
          <p:cNvCxnSpPr>
            <a:cxnSpLocks/>
          </p:cNvCxnSpPr>
          <p:nvPr/>
        </p:nvCxnSpPr>
        <p:spPr>
          <a:xfrm>
            <a:off x="1949528" y="3075626"/>
            <a:ext cx="1863629" cy="5370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D7AC67C-31AA-403A-9E4E-40C822CA943D}"/>
              </a:ext>
            </a:extLst>
          </p:cNvPr>
          <p:cNvCxnSpPr>
            <a:cxnSpLocks/>
          </p:cNvCxnSpPr>
          <p:nvPr/>
        </p:nvCxnSpPr>
        <p:spPr>
          <a:xfrm>
            <a:off x="1949528" y="3012955"/>
            <a:ext cx="2003747" cy="378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5E4B766-7FCC-4FC4-8B39-99221CFB4AFB}"/>
              </a:ext>
            </a:extLst>
          </p:cNvPr>
          <p:cNvCxnSpPr>
            <a:cxnSpLocks/>
          </p:cNvCxnSpPr>
          <p:nvPr/>
        </p:nvCxnSpPr>
        <p:spPr>
          <a:xfrm>
            <a:off x="1922346" y="3157293"/>
            <a:ext cx="1865972" cy="705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3C3ED38B-F36D-4069-8886-796FEF641F17}"/>
              </a:ext>
            </a:extLst>
          </p:cNvPr>
          <p:cNvSpPr txBox="1"/>
          <p:nvPr/>
        </p:nvSpPr>
        <p:spPr>
          <a:xfrm>
            <a:off x="1079334" y="2926429"/>
            <a:ext cx="902811" cy="307777"/>
          </a:xfrm>
          <a:prstGeom prst="rect">
            <a:avLst/>
          </a:prstGeom>
          <a:noFill/>
        </p:spPr>
        <p:txBody>
          <a:bodyPr wrap="none" rtlCol="0">
            <a:spAutoFit/>
          </a:bodyPr>
          <a:lstStyle/>
          <a:p>
            <a:r>
              <a:rPr kumimoji="1" lang="ja-JP" altLang="en-US" sz="1400" dirty="0">
                <a:solidFill>
                  <a:srgbClr val="FF0000"/>
                </a:solidFill>
              </a:rPr>
              <a:t>エネミー</a:t>
            </a:r>
          </a:p>
        </p:txBody>
      </p:sp>
      <p:cxnSp>
        <p:nvCxnSpPr>
          <p:cNvPr id="74" name="直線矢印コネクタ 73">
            <a:extLst>
              <a:ext uri="{FF2B5EF4-FFF2-40B4-BE49-F238E27FC236}">
                <a16:creationId xmlns:a16="http://schemas.microsoft.com/office/drawing/2014/main" id="{0EA3BE95-0677-4DF1-9250-C79EF89B7FC7}"/>
              </a:ext>
            </a:extLst>
          </p:cNvPr>
          <p:cNvCxnSpPr>
            <a:cxnSpLocks/>
          </p:cNvCxnSpPr>
          <p:nvPr/>
        </p:nvCxnSpPr>
        <p:spPr>
          <a:xfrm flipH="1" flipV="1">
            <a:off x="9561253" y="3157295"/>
            <a:ext cx="945954" cy="6329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E4249947-FFC2-4AEC-AF19-446D037B85A0}"/>
              </a:ext>
            </a:extLst>
          </p:cNvPr>
          <p:cNvCxnSpPr>
            <a:cxnSpLocks/>
          </p:cNvCxnSpPr>
          <p:nvPr/>
        </p:nvCxnSpPr>
        <p:spPr>
          <a:xfrm flipH="1">
            <a:off x="9653688" y="3953769"/>
            <a:ext cx="853519" cy="500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7690718B-D0B5-4E9A-9A82-65CA274A873E}"/>
              </a:ext>
            </a:extLst>
          </p:cNvPr>
          <p:cNvCxnSpPr>
            <a:cxnSpLocks/>
          </p:cNvCxnSpPr>
          <p:nvPr/>
        </p:nvCxnSpPr>
        <p:spPr>
          <a:xfrm flipH="1">
            <a:off x="9561252" y="4118367"/>
            <a:ext cx="945955" cy="568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8A36596F-7A8F-4142-A678-36AEAD287212}"/>
              </a:ext>
            </a:extLst>
          </p:cNvPr>
          <p:cNvSpPr txBox="1"/>
          <p:nvPr/>
        </p:nvSpPr>
        <p:spPr>
          <a:xfrm>
            <a:off x="10507207" y="3664054"/>
            <a:ext cx="1608856" cy="738664"/>
          </a:xfrm>
          <a:prstGeom prst="rect">
            <a:avLst/>
          </a:prstGeom>
          <a:noFill/>
        </p:spPr>
        <p:txBody>
          <a:bodyPr wrap="square" rtlCol="0">
            <a:spAutoFit/>
          </a:bodyPr>
          <a:lstStyle/>
          <a:p>
            <a:pPr algn="ctr"/>
            <a:r>
              <a:rPr kumimoji="1" lang="ja-JP" altLang="en-US" sz="1400" dirty="0">
                <a:solidFill>
                  <a:srgbClr val="FF0000"/>
                </a:solidFill>
              </a:rPr>
              <a:t>タレットのレベル</a:t>
            </a:r>
            <a:endParaRPr kumimoji="1" lang="en-US" altLang="ja-JP" sz="1400" dirty="0">
              <a:solidFill>
                <a:srgbClr val="FF0000"/>
              </a:solidFill>
            </a:endParaRPr>
          </a:p>
          <a:p>
            <a:pPr algn="ctr"/>
            <a:r>
              <a:rPr lang="en-US" altLang="ja-JP" sz="1400" dirty="0">
                <a:solidFill>
                  <a:srgbClr val="FF0000"/>
                </a:solidFill>
              </a:rPr>
              <a:t>(</a:t>
            </a:r>
            <a:r>
              <a:rPr lang="ja-JP" altLang="en-US" sz="1400" dirty="0">
                <a:solidFill>
                  <a:srgbClr val="FF0000"/>
                </a:solidFill>
              </a:rPr>
              <a:t>左クリックでレベルアップ</a:t>
            </a:r>
            <a:r>
              <a:rPr lang="en-US" altLang="ja-JP" sz="1400" dirty="0">
                <a:solidFill>
                  <a:srgbClr val="FF0000"/>
                </a:solidFill>
              </a:rPr>
              <a:t>)</a:t>
            </a:r>
            <a:endParaRPr kumimoji="1" lang="ja-JP" altLang="en-US" sz="1400" dirty="0">
              <a:solidFill>
                <a:srgbClr val="FF0000"/>
              </a:solidFill>
            </a:endParaRPr>
          </a:p>
        </p:txBody>
      </p:sp>
      <p:cxnSp>
        <p:nvCxnSpPr>
          <p:cNvPr id="85" name="直線矢印コネクタ 84">
            <a:extLst>
              <a:ext uri="{FF2B5EF4-FFF2-40B4-BE49-F238E27FC236}">
                <a16:creationId xmlns:a16="http://schemas.microsoft.com/office/drawing/2014/main" id="{D781CDB3-8BDB-442E-A0D1-E94DFE66F4F5}"/>
              </a:ext>
            </a:extLst>
          </p:cNvPr>
          <p:cNvCxnSpPr>
            <a:cxnSpLocks/>
          </p:cNvCxnSpPr>
          <p:nvPr/>
        </p:nvCxnSpPr>
        <p:spPr>
          <a:xfrm flipH="1">
            <a:off x="9488356" y="5240312"/>
            <a:ext cx="954092" cy="3020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91E802C0-A81D-4DC1-AF47-681A75E6F824}"/>
              </a:ext>
            </a:extLst>
          </p:cNvPr>
          <p:cNvSpPr txBox="1"/>
          <p:nvPr/>
        </p:nvSpPr>
        <p:spPr>
          <a:xfrm>
            <a:off x="10487345" y="4978702"/>
            <a:ext cx="1582575" cy="523220"/>
          </a:xfrm>
          <a:prstGeom prst="rect">
            <a:avLst/>
          </a:prstGeom>
          <a:noFill/>
        </p:spPr>
        <p:txBody>
          <a:bodyPr wrap="square" rtlCol="0">
            <a:spAutoFit/>
          </a:bodyPr>
          <a:lstStyle/>
          <a:p>
            <a:pPr algn="ctr"/>
            <a:r>
              <a:rPr kumimoji="1" lang="ja-JP" altLang="en-US" sz="1400" dirty="0">
                <a:solidFill>
                  <a:srgbClr val="FF0000"/>
                </a:solidFill>
              </a:rPr>
              <a:t>タレットの売却</a:t>
            </a:r>
            <a:r>
              <a:rPr kumimoji="1" lang="en-US" altLang="ja-JP" sz="1400" dirty="0">
                <a:solidFill>
                  <a:srgbClr val="FF0000"/>
                </a:solidFill>
              </a:rPr>
              <a:t>(</a:t>
            </a:r>
            <a:r>
              <a:rPr kumimoji="1" lang="ja-JP" altLang="en-US" sz="1400" dirty="0">
                <a:solidFill>
                  <a:srgbClr val="FF0000"/>
                </a:solidFill>
              </a:rPr>
              <a:t>クリックで売却</a:t>
            </a:r>
            <a:r>
              <a:rPr kumimoji="1" lang="en-US" altLang="ja-JP" sz="1400" dirty="0">
                <a:solidFill>
                  <a:srgbClr val="FF0000"/>
                </a:solidFill>
              </a:rPr>
              <a:t>)</a:t>
            </a:r>
          </a:p>
        </p:txBody>
      </p:sp>
      <p:sp>
        <p:nvSpPr>
          <p:cNvPr id="88" name="楕円 87">
            <a:extLst>
              <a:ext uri="{FF2B5EF4-FFF2-40B4-BE49-F238E27FC236}">
                <a16:creationId xmlns:a16="http://schemas.microsoft.com/office/drawing/2014/main" id="{9F4FCCF3-8FCE-45F0-B614-0CF7CAB503DB}"/>
              </a:ext>
            </a:extLst>
          </p:cNvPr>
          <p:cNvSpPr/>
          <p:nvPr/>
        </p:nvSpPr>
        <p:spPr>
          <a:xfrm>
            <a:off x="7694633" y="764284"/>
            <a:ext cx="1909644" cy="1933049"/>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CD60D6A-E262-40AD-8F49-8A4A4BBF9C41}"/>
              </a:ext>
            </a:extLst>
          </p:cNvPr>
          <p:cNvSpPr txBox="1"/>
          <p:nvPr/>
        </p:nvSpPr>
        <p:spPr>
          <a:xfrm>
            <a:off x="7390136" y="432627"/>
            <a:ext cx="2518638" cy="307777"/>
          </a:xfrm>
          <a:prstGeom prst="rect">
            <a:avLst/>
          </a:prstGeom>
          <a:noFill/>
        </p:spPr>
        <p:txBody>
          <a:bodyPr wrap="none" rtlCol="0">
            <a:spAutoFit/>
          </a:bodyPr>
          <a:lstStyle/>
          <a:p>
            <a:r>
              <a:rPr kumimoji="1" lang="ja-JP" altLang="en-US" sz="1400" dirty="0">
                <a:solidFill>
                  <a:srgbClr val="FF0000"/>
                </a:solidFill>
              </a:rPr>
              <a:t>選択しているタレットの名前</a:t>
            </a:r>
          </a:p>
        </p:txBody>
      </p:sp>
      <p:sp>
        <p:nvSpPr>
          <p:cNvPr id="91" name="楕円 90">
            <a:extLst>
              <a:ext uri="{FF2B5EF4-FFF2-40B4-BE49-F238E27FC236}">
                <a16:creationId xmlns:a16="http://schemas.microsoft.com/office/drawing/2014/main" id="{A43E8CED-F607-4786-B1C3-E72D6196F1D0}"/>
              </a:ext>
            </a:extLst>
          </p:cNvPr>
          <p:cNvSpPr/>
          <p:nvPr/>
        </p:nvSpPr>
        <p:spPr>
          <a:xfrm>
            <a:off x="2531216" y="1285779"/>
            <a:ext cx="416235" cy="450429"/>
          </a:xfrm>
          <a:prstGeom prst="ellipse">
            <a:avLst/>
          </a:prstGeom>
          <a:noFill/>
          <a:ln w="57150">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C909BB8B-B2B2-4C18-8C12-6B58D573AEE3}"/>
              </a:ext>
            </a:extLst>
          </p:cNvPr>
          <p:cNvCxnSpPr>
            <a:cxnSpLocks/>
          </p:cNvCxnSpPr>
          <p:nvPr/>
        </p:nvCxnSpPr>
        <p:spPr>
          <a:xfrm flipV="1">
            <a:off x="1943396" y="1510993"/>
            <a:ext cx="508168" cy="1948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F271314B-3B3E-4B9F-A1B6-13448DDA670E}"/>
              </a:ext>
            </a:extLst>
          </p:cNvPr>
          <p:cNvSpPr txBox="1"/>
          <p:nvPr/>
        </p:nvSpPr>
        <p:spPr>
          <a:xfrm>
            <a:off x="119213" y="1427695"/>
            <a:ext cx="1920241" cy="738664"/>
          </a:xfrm>
          <a:prstGeom prst="rect">
            <a:avLst/>
          </a:prstGeom>
          <a:noFill/>
        </p:spPr>
        <p:txBody>
          <a:bodyPr wrap="square" rtlCol="0">
            <a:spAutoFit/>
          </a:bodyPr>
          <a:lstStyle/>
          <a:p>
            <a:pPr algn="ctr"/>
            <a:r>
              <a:rPr kumimoji="1" lang="ja-JP" altLang="en-US" sz="1400" dirty="0">
                <a:solidFill>
                  <a:srgbClr val="FF0000"/>
                </a:solidFill>
              </a:rPr>
              <a:t>ウェーブの残り時間</a:t>
            </a:r>
            <a:r>
              <a:rPr kumimoji="1" lang="en-US" altLang="ja-JP" sz="1400" dirty="0">
                <a:solidFill>
                  <a:srgbClr val="FF0000"/>
                </a:solidFill>
              </a:rPr>
              <a:t>(</a:t>
            </a:r>
            <a:r>
              <a:rPr kumimoji="1" lang="ja-JP" altLang="en-US" sz="1400" dirty="0">
                <a:solidFill>
                  <a:srgbClr val="FF0000"/>
                </a:solidFill>
              </a:rPr>
              <a:t>ウェーブ開始までの時間</a:t>
            </a:r>
            <a:r>
              <a:rPr kumimoji="1" lang="en-US" altLang="ja-JP" sz="1400" dirty="0">
                <a:solidFill>
                  <a:srgbClr val="FF0000"/>
                </a:solidFill>
              </a:rPr>
              <a:t>)</a:t>
            </a:r>
            <a:endParaRPr kumimoji="1" lang="ja-JP" altLang="en-US" sz="1400" dirty="0">
              <a:solidFill>
                <a:srgbClr val="FF0000"/>
              </a:solidFill>
            </a:endParaRPr>
          </a:p>
        </p:txBody>
      </p:sp>
      <p:sp>
        <p:nvSpPr>
          <p:cNvPr id="96" name="楕円 95">
            <a:extLst>
              <a:ext uri="{FF2B5EF4-FFF2-40B4-BE49-F238E27FC236}">
                <a16:creationId xmlns:a16="http://schemas.microsoft.com/office/drawing/2014/main" id="{671856B6-E88F-49A6-8CFE-28C4A883F387}"/>
              </a:ext>
            </a:extLst>
          </p:cNvPr>
          <p:cNvSpPr/>
          <p:nvPr/>
        </p:nvSpPr>
        <p:spPr>
          <a:xfrm>
            <a:off x="3867912" y="3750020"/>
            <a:ext cx="252944" cy="282483"/>
          </a:xfrm>
          <a:prstGeom prst="ellipse">
            <a:avLst/>
          </a:prstGeom>
          <a:noFill/>
          <a:ln w="57150">
            <a:solidFill>
              <a:srgbClr val="FF0000"/>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7" name="楕円 96">
            <a:extLst>
              <a:ext uri="{FF2B5EF4-FFF2-40B4-BE49-F238E27FC236}">
                <a16:creationId xmlns:a16="http://schemas.microsoft.com/office/drawing/2014/main" id="{78EF9700-B86D-41BF-B147-5DD93767B1EC}"/>
              </a:ext>
            </a:extLst>
          </p:cNvPr>
          <p:cNvSpPr/>
          <p:nvPr/>
        </p:nvSpPr>
        <p:spPr>
          <a:xfrm>
            <a:off x="3880234" y="3512907"/>
            <a:ext cx="228450" cy="275329"/>
          </a:xfrm>
          <a:prstGeom prst="ellipse">
            <a:avLst/>
          </a:prstGeom>
          <a:noFill/>
          <a:ln w="57150">
            <a:solidFill>
              <a:srgbClr val="FF0000"/>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000483E3-1C8C-4414-BC7D-94CAC1EED46B}"/>
              </a:ext>
            </a:extLst>
          </p:cNvPr>
          <p:cNvSpPr/>
          <p:nvPr/>
        </p:nvSpPr>
        <p:spPr>
          <a:xfrm>
            <a:off x="4032571" y="3340396"/>
            <a:ext cx="192945" cy="234347"/>
          </a:xfrm>
          <a:prstGeom prst="ellipse">
            <a:avLst/>
          </a:prstGeom>
          <a:noFill/>
          <a:ln w="57150">
            <a:solidFill>
              <a:srgbClr val="FF0000"/>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8705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AC255B4-9A84-4242-8449-547FD4F34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8381"/>
            <a:ext cx="12192000" cy="4821237"/>
          </a:xfrm>
          <a:prstGeom prst="rect">
            <a:avLst/>
          </a:prstGeom>
          <a:noFill/>
          <a:extLst>
            <a:ext uri="{909E8E84-426E-40DD-AFC4-6F175D3DCCD1}">
              <a14:hiddenFill xmlns:a14="http://schemas.microsoft.com/office/drawing/2010/main">
                <a:solidFill>
                  <a:srgbClr val="FFFFFF"/>
                </a:solidFill>
              </a14:hiddenFill>
            </a:ext>
          </a:extLst>
        </p:spPr>
      </p:pic>
      <p:sp>
        <p:nvSpPr>
          <p:cNvPr id="9" name="フリーフォーム: 図形 8">
            <a:extLst>
              <a:ext uri="{FF2B5EF4-FFF2-40B4-BE49-F238E27FC236}">
                <a16:creationId xmlns:a16="http://schemas.microsoft.com/office/drawing/2014/main" id="{0F47B3FA-7A5C-4161-B2A4-7D12C1AEBD87}"/>
              </a:ext>
            </a:extLst>
          </p:cNvPr>
          <p:cNvSpPr/>
          <p:nvPr/>
        </p:nvSpPr>
        <p:spPr>
          <a:xfrm>
            <a:off x="1756857" y="2432304"/>
            <a:ext cx="2385376" cy="1689339"/>
          </a:xfrm>
          <a:custGeom>
            <a:avLst/>
            <a:gdLst>
              <a:gd name="connsiteX0" fmla="*/ 445261 w 1688845"/>
              <a:gd name="connsiteY0" fmla="*/ 94183 h 1125153"/>
              <a:gd name="connsiteX1" fmla="*/ 445261 w 1688845"/>
              <a:gd name="connsiteY1" fmla="*/ 94183 h 1125153"/>
              <a:gd name="connsiteX2" fmla="*/ 454405 w 1688845"/>
              <a:gd name="connsiteY2" fmla="*/ 432511 h 1125153"/>
              <a:gd name="connsiteX3" fmla="*/ 436117 w 1688845"/>
              <a:gd name="connsiteY3" fmla="*/ 578815 h 1125153"/>
              <a:gd name="connsiteX4" fmla="*/ 362965 w 1688845"/>
              <a:gd name="connsiteY4" fmla="*/ 597103 h 1125153"/>
              <a:gd name="connsiteX5" fmla="*/ 271525 w 1688845"/>
              <a:gd name="connsiteY5" fmla="*/ 606247 h 1125153"/>
              <a:gd name="connsiteX6" fmla="*/ 225805 w 1688845"/>
              <a:gd name="connsiteY6" fmla="*/ 615391 h 1125153"/>
              <a:gd name="connsiteX7" fmla="*/ 33781 w 1688845"/>
              <a:gd name="connsiteY7" fmla="*/ 624535 h 1125153"/>
              <a:gd name="connsiteX8" fmla="*/ 42925 w 1688845"/>
              <a:gd name="connsiteY8" fmla="*/ 1081735 h 1125153"/>
              <a:gd name="connsiteX9" fmla="*/ 390397 w 1688845"/>
              <a:gd name="connsiteY9" fmla="*/ 1090879 h 1125153"/>
              <a:gd name="connsiteX10" fmla="*/ 1615693 w 1688845"/>
              <a:gd name="connsiteY10" fmla="*/ 1081735 h 1125153"/>
              <a:gd name="connsiteX11" fmla="*/ 1652269 w 1688845"/>
              <a:gd name="connsiteY11" fmla="*/ 1026871 h 1125153"/>
              <a:gd name="connsiteX12" fmla="*/ 1670557 w 1688845"/>
              <a:gd name="connsiteY12" fmla="*/ 679399 h 1125153"/>
              <a:gd name="connsiteX13" fmla="*/ 1688845 w 1688845"/>
              <a:gd name="connsiteY13" fmla="*/ 597103 h 1125153"/>
              <a:gd name="connsiteX14" fmla="*/ 1652269 w 1688845"/>
              <a:gd name="connsiteY14" fmla="*/ 533095 h 1125153"/>
              <a:gd name="connsiteX15" fmla="*/ 1624837 w 1688845"/>
              <a:gd name="connsiteY15" fmla="*/ 542239 h 1125153"/>
              <a:gd name="connsiteX16" fmla="*/ 975613 w 1688845"/>
              <a:gd name="connsiteY16" fmla="*/ 469087 h 1125153"/>
              <a:gd name="connsiteX17" fmla="*/ 984757 w 1688845"/>
              <a:gd name="connsiteY17" fmla="*/ 331927 h 1125153"/>
              <a:gd name="connsiteX18" fmla="*/ 975613 w 1688845"/>
              <a:gd name="connsiteY18" fmla="*/ 2743 h 1125153"/>
              <a:gd name="connsiteX19" fmla="*/ 948181 w 1688845"/>
              <a:gd name="connsiteY19" fmla="*/ 11887 h 1125153"/>
              <a:gd name="connsiteX20" fmla="*/ 445261 w 1688845"/>
              <a:gd name="connsiteY20" fmla="*/ 11887 h 1125153"/>
              <a:gd name="connsiteX21" fmla="*/ 445261 w 1688845"/>
              <a:gd name="connsiteY21" fmla="*/ 94183 h 112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88845" h="1125153">
                <a:moveTo>
                  <a:pt x="445261" y="94183"/>
                </a:moveTo>
                <a:lnTo>
                  <a:pt x="445261" y="94183"/>
                </a:lnTo>
                <a:cubicBezTo>
                  <a:pt x="448309" y="206959"/>
                  <a:pt x="456533" y="319714"/>
                  <a:pt x="454405" y="432511"/>
                </a:cubicBezTo>
                <a:cubicBezTo>
                  <a:pt x="453478" y="481650"/>
                  <a:pt x="459985" y="535852"/>
                  <a:pt x="436117" y="578815"/>
                </a:cubicBezTo>
                <a:cubicBezTo>
                  <a:pt x="423911" y="600786"/>
                  <a:pt x="387975" y="594602"/>
                  <a:pt x="362965" y="597103"/>
                </a:cubicBezTo>
                <a:cubicBezTo>
                  <a:pt x="332485" y="600151"/>
                  <a:pt x="301888" y="602199"/>
                  <a:pt x="271525" y="606247"/>
                </a:cubicBezTo>
                <a:cubicBezTo>
                  <a:pt x="256120" y="608301"/>
                  <a:pt x="241301" y="614199"/>
                  <a:pt x="225805" y="615391"/>
                </a:cubicBezTo>
                <a:cubicBezTo>
                  <a:pt x="161913" y="620306"/>
                  <a:pt x="97789" y="621487"/>
                  <a:pt x="33781" y="624535"/>
                </a:cubicBezTo>
                <a:cubicBezTo>
                  <a:pt x="36829" y="776935"/>
                  <a:pt x="-49669" y="960651"/>
                  <a:pt x="42925" y="1081735"/>
                </a:cubicBezTo>
                <a:cubicBezTo>
                  <a:pt x="113307" y="1173773"/>
                  <a:pt x="274533" y="1090879"/>
                  <a:pt x="390397" y="1090879"/>
                </a:cubicBezTo>
                <a:lnTo>
                  <a:pt x="1615693" y="1081735"/>
                </a:lnTo>
                <a:cubicBezTo>
                  <a:pt x="1627885" y="1063447"/>
                  <a:pt x="1651603" y="1048840"/>
                  <a:pt x="1652269" y="1026871"/>
                </a:cubicBezTo>
                <a:cubicBezTo>
                  <a:pt x="1665284" y="597392"/>
                  <a:pt x="1641153" y="841123"/>
                  <a:pt x="1670557" y="679399"/>
                </a:cubicBezTo>
                <a:cubicBezTo>
                  <a:pt x="1683431" y="608590"/>
                  <a:pt x="1672723" y="645470"/>
                  <a:pt x="1688845" y="597103"/>
                </a:cubicBezTo>
                <a:cubicBezTo>
                  <a:pt x="1676267" y="483899"/>
                  <a:pt x="1703550" y="507454"/>
                  <a:pt x="1652269" y="533095"/>
                </a:cubicBezTo>
                <a:cubicBezTo>
                  <a:pt x="1643648" y="537406"/>
                  <a:pt x="1633981" y="539191"/>
                  <a:pt x="1624837" y="542239"/>
                </a:cubicBezTo>
                <a:cubicBezTo>
                  <a:pt x="796308" y="530732"/>
                  <a:pt x="950024" y="750569"/>
                  <a:pt x="975613" y="469087"/>
                </a:cubicBezTo>
                <a:cubicBezTo>
                  <a:pt x="979761" y="423454"/>
                  <a:pt x="981709" y="377647"/>
                  <a:pt x="984757" y="331927"/>
                </a:cubicBezTo>
                <a:cubicBezTo>
                  <a:pt x="981709" y="222199"/>
                  <a:pt x="988077" y="111803"/>
                  <a:pt x="975613" y="2743"/>
                </a:cubicBezTo>
                <a:cubicBezTo>
                  <a:pt x="974519" y="-6833"/>
                  <a:pt x="957818" y="11721"/>
                  <a:pt x="948181" y="11887"/>
                </a:cubicBezTo>
                <a:cubicBezTo>
                  <a:pt x="780566" y="14777"/>
                  <a:pt x="612901" y="11887"/>
                  <a:pt x="445261" y="11887"/>
                </a:cubicBezTo>
                <a:lnTo>
                  <a:pt x="445261" y="94183"/>
                </a:lnTo>
                <a:close/>
              </a:path>
            </a:pathLst>
          </a:cu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0E43906-27F9-4188-9BB8-2A0318989146}"/>
              </a:ext>
            </a:extLst>
          </p:cNvPr>
          <p:cNvCxnSpPr>
            <a:cxnSpLocks/>
          </p:cNvCxnSpPr>
          <p:nvPr/>
        </p:nvCxnSpPr>
        <p:spPr>
          <a:xfrm flipH="1">
            <a:off x="3364992" y="776142"/>
            <a:ext cx="4572000" cy="19458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1AE2A28-B718-457D-AA8B-9093A4A1D2CF}"/>
              </a:ext>
            </a:extLst>
          </p:cNvPr>
          <p:cNvSpPr txBox="1"/>
          <p:nvPr/>
        </p:nvSpPr>
        <p:spPr>
          <a:xfrm>
            <a:off x="6510528" y="66781"/>
            <a:ext cx="3130985" cy="646331"/>
          </a:xfrm>
          <a:prstGeom prst="rect">
            <a:avLst/>
          </a:prstGeom>
          <a:noFill/>
        </p:spPr>
        <p:txBody>
          <a:bodyPr wrap="none" rtlCol="0">
            <a:spAutoFit/>
          </a:bodyPr>
          <a:lstStyle/>
          <a:p>
            <a:pPr algn="ctr"/>
            <a:r>
              <a:rPr kumimoji="1" lang="ja-JP" altLang="en-US" dirty="0">
                <a:solidFill>
                  <a:srgbClr val="FF0000"/>
                </a:solidFill>
              </a:rPr>
              <a:t>ゲーム画面の移動</a:t>
            </a:r>
            <a:endParaRPr kumimoji="1" lang="en-US" altLang="ja-JP" dirty="0">
              <a:solidFill>
                <a:srgbClr val="FF0000"/>
              </a:solidFill>
            </a:endParaRPr>
          </a:p>
          <a:p>
            <a:pPr algn="ctr"/>
            <a:r>
              <a:rPr kumimoji="1" lang="en-US" altLang="ja-JP" dirty="0">
                <a:solidFill>
                  <a:srgbClr val="FF0000"/>
                </a:solidFill>
              </a:rPr>
              <a:t>(W : </a:t>
            </a:r>
            <a:r>
              <a:rPr kumimoji="1" lang="ja-JP" altLang="en-US" dirty="0">
                <a:solidFill>
                  <a:srgbClr val="FF0000"/>
                </a:solidFill>
              </a:rPr>
              <a:t>上</a:t>
            </a:r>
            <a:r>
              <a:rPr kumimoji="1" lang="en-US" altLang="ja-JP" dirty="0">
                <a:solidFill>
                  <a:srgbClr val="FF0000"/>
                </a:solidFill>
              </a:rPr>
              <a:t>, A : </a:t>
            </a:r>
            <a:r>
              <a:rPr kumimoji="1" lang="ja-JP" altLang="en-US" dirty="0">
                <a:solidFill>
                  <a:srgbClr val="FF0000"/>
                </a:solidFill>
              </a:rPr>
              <a:t>左</a:t>
            </a:r>
            <a:r>
              <a:rPr kumimoji="1" lang="en-US" altLang="ja-JP" dirty="0">
                <a:solidFill>
                  <a:srgbClr val="FF0000"/>
                </a:solidFill>
              </a:rPr>
              <a:t>, S : </a:t>
            </a:r>
            <a:r>
              <a:rPr kumimoji="1" lang="ja-JP" altLang="en-US" dirty="0">
                <a:solidFill>
                  <a:srgbClr val="FF0000"/>
                </a:solidFill>
              </a:rPr>
              <a:t>下</a:t>
            </a:r>
            <a:r>
              <a:rPr kumimoji="1" lang="en-US" altLang="ja-JP" dirty="0">
                <a:solidFill>
                  <a:srgbClr val="FF0000"/>
                </a:solidFill>
              </a:rPr>
              <a:t>, D : </a:t>
            </a:r>
            <a:r>
              <a:rPr kumimoji="1" lang="ja-JP" altLang="en-US" dirty="0">
                <a:solidFill>
                  <a:srgbClr val="FF0000"/>
                </a:solidFill>
              </a:rPr>
              <a:t>右</a:t>
            </a:r>
            <a:r>
              <a:rPr kumimoji="1" lang="en-US" altLang="ja-JP" dirty="0">
                <a:solidFill>
                  <a:srgbClr val="FF0000"/>
                </a:solidFill>
              </a:rPr>
              <a:t>)</a:t>
            </a:r>
            <a:endParaRPr kumimoji="1" lang="ja-JP" altLang="en-US" dirty="0">
              <a:solidFill>
                <a:srgbClr val="FF0000"/>
              </a:solidFill>
            </a:endParaRPr>
          </a:p>
        </p:txBody>
      </p:sp>
      <p:sp>
        <p:nvSpPr>
          <p:cNvPr id="15" name="正方形/長方形 14">
            <a:extLst>
              <a:ext uri="{FF2B5EF4-FFF2-40B4-BE49-F238E27FC236}">
                <a16:creationId xmlns:a16="http://schemas.microsoft.com/office/drawing/2014/main" id="{FA121861-3C3B-4FCA-940A-01A0D439E432}"/>
              </a:ext>
            </a:extLst>
          </p:cNvPr>
          <p:cNvSpPr/>
          <p:nvPr/>
        </p:nvSpPr>
        <p:spPr>
          <a:xfrm>
            <a:off x="228600" y="4061574"/>
            <a:ext cx="1773935" cy="801231"/>
          </a:xfrm>
          <a:prstGeom prst="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1F4C1017-5D44-436B-9B01-ABC5E6EF4B5C}"/>
              </a:ext>
            </a:extLst>
          </p:cNvPr>
          <p:cNvSpPr/>
          <p:nvPr/>
        </p:nvSpPr>
        <p:spPr>
          <a:xfrm>
            <a:off x="4069080" y="4819198"/>
            <a:ext cx="2743200" cy="801231"/>
          </a:xfrm>
          <a:prstGeom prst="rect">
            <a:avLst/>
          </a:prstGeom>
          <a:noFill/>
          <a:ln w="3810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7FAEA7F1-BEF9-4EE3-994A-AD2DCDC41638}"/>
              </a:ext>
            </a:extLst>
          </p:cNvPr>
          <p:cNvCxnSpPr>
            <a:cxnSpLocks/>
          </p:cNvCxnSpPr>
          <p:nvPr/>
        </p:nvCxnSpPr>
        <p:spPr>
          <a:xfrm flipH="1" flipV="1">
            <a:off x="845821" y="4965192"/>
            <a:ext cx="836675" cy="9979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A45DA68-543E-4F7A-B7B8-61D04D8AE937}"/>
              </a:ext>
            </a:extLst>
          </p:cNvPr>
          <p:cNvCxnSpPr>
            <a:cxnSpLocks/>
          </p:cNvCxnSpPr>
          <p:nvPr/>
        </p:nvCxnSpPr>
        <p:spPr>
          <a:xfrm flipV="1">
            <a:off x="3657600" y="5754238"/>
            <a:ext cx="1280161" cy="6552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3801B43D-C74D-4355-9B16-8D4076DFE6ED}"/>
              </a:ext>
            </a:extLst>
          </p:cNvPr>
          <p:cNvSpPr txBox="1"/>
          <p:nvPr/>
        </p:nvSpPr>
        <p:spPr>
          <a:xfrm>
            <a:off x="694929" y="6079413"/>
            <a:ext cx="2962671" cy="646331"/>
          </a:xfrm>
          <a:prstGeom prst="rect">
            <a:avLst/>
          </a:prstGeom>
          <a:noFill/>
        </p:spPr>
        <p:txBody>
          <a:bodyPr wrap="none" rtlCol="0">
            <a:spAutoFit/>
          </a:bodyPr>
          <a:lstStyle/>
          <a:p>
            <a:pPr algn="ctr"/>
            <a:r>
              <a:rPr kumimoji="1" lang="ja-JP" altLang="en-US" dirty="0">
                <a:solidFill>
                  <a:srgbClr val="FF0000"/>
                </a:solidFill>
              </a:rPr>
              <a:t>ゲーム画面の拡縮</a:t>
            </a:r>
            <a:endParaRPr kumimoji="1" lang="en-US" altLang="ja-JP" dirty="0">
              <a:solidFill>
                <a:srgbClr val="FF0000"/>
              </a:solidFill>
            </a:endParaRPr>
          </a:p>
          <a:p>
            <a:pPr algn="ctr"/>
            <a:r>
              <a:rPr kumimoji="1" lang="en-US" altLang="ja-JP" dirty="0">
                <a:solidFill>
                  <a:srgbClr val="FF0000"/>
                </a:solidFill>
              </a:rPr>
              <a:t>(Shift : </a:t>
            </a:r>
            <a:r>
              <a:rPr kumimoji="1" lang="ja-JP" altLang="en-US" dirty="0">
                <a:solidFill>
                  <a:srgbClr val="FF0000"/>
                </a:solidFill>
              </a:rPr>
              <a:t>拡大</a:t>
            </a:r>
            <a:r>
              <a:rPr kumimoji="1" lang="en-US" altLang="ja-JP" dirty="0">
                <a:solidFill>
                  <a:srgbClr val="FF0000"/>
                </a:solidFill>
              </a:rPr>
              <a:t>, Space : </a:t>
            </a:r>
            <a:r>
              <a:rPr kumimoji="1" lang="ja-JP" altLang="en-US" dirty="0">
                <a:solidFill>
                  <a:srgbClr val="FF0000"/>
                </a:solidFill>
              </a:rPr>
              <a:t>縮小</a:t>
            </a:r>
            <a:r>
              <a:rPr kumimoji="1" lang="en-US" altLang="ja-JP" dirty="0">
                <a:solidFill>
                  <a:srgbClr val="FF0000"/>
                </a:solidFill>
              </a:rPr>
              <a:t>)</a:t>
            </a:r>
            <a:endParaRPr kumimoji="1" lang="ja-JP" altLang="en-US" dirty="0">
              <a:solidFill>
                <a:srgbClr val="FF0000"/>
              </a:solidFill>
            </a:endParaRPr>
          </a:p>
        </p:txBody>
      </p:sp>
      <p:sp>
        <p:nvSpPr>
          <p:cNvPr id="28" name="正方形/長方形 27">
            <a:extLst>
              <a:ext uri="{FF2B5EF4-FFF2-40B4-BE49-F238E27FC236}">
                <a16:creationId xmlns:a16="http://schemas.microsoft.com/office/drawing/2014/main" id="{60D33142-3EBF-4E30-A9DB-E40955D638F8}"/>
              </a:ext>
            </a:extLst>
          </p:cNvPr>
          <p:cNvSpPr/>
          <p:nvPr/>
        </p:nvSpPr>
        <p:spPr>
          <a:xfrm>
            <a:off x="320025" y="1292500"/>
            <a:ext cx="660669" cy="47718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DED84088-011D-498B-B481-953F84D0A667}"/>
              </a:ext>
            </a:extLst>
          </p:cNvPr>
          <p:cNvCxnSpPr>
            <a:cxnSpLocks/>
          </p:cNvCxnSpPr>
          <p:nvPr/>
        </p:nvCxnSpPr>
        <p:spPr>
          <a:xfrm flipH="1">
            <a:off x="1108710" y="891162"/>
            <a:ext cx="1259586" cy="4496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D0AE7E0-771B-4A0F-B90D-B8D635B67B89}"/>
              </a:ext>
            </a:extLst>
          </p:cNvPr>
          <p:cNvSpPr txBox="1"/>
          <p:nvPr/>
        </p:nvSpPr>
        <p:spPr>
          <a:xfrm>
            <a:off x="1433607" y="181801"/>
            <a:ext cx="4182555" cy="646331"/>
          </a:xfrm>
          <a:prstGeom prst="rect">
            <a:avLst/>
          </a:prstGeom>
          <a:noFill/>
        </p:spPr>
        <p:txBody>
          <a:bodyPr wrap="none" rtlCol="0">
            <a:spAutoFit/>
          </a:bodyPr>
          <a:lstStyle/>
          <a:p>
            <a:pPr algn="ctr"/>
            <a:r>
              <a:rPr kumimoji="1" lang="ja-JP" altLang="en-US" dirty="0">
                <a:solidFill>
                  <a:srgbClr val="FF0000"/>
                </a:solidFill>
              </a:rPr>
              <a:t>画面間の移動</a:t>
            </a:r>
            <a:endParaRPr kumimoji="1" lang="en-US" altLang="ja-JP" dirty="0">
              <a:solidFill>
                <a:srgbClr val="FF0000"/>
              </a:solidFill>
            </a:endParaRPr>
          </a:p>
          <a:p>
            <a:pPr algn="ctr"/>
            <a:r>
              <a:rPr lang="en-US" altLang="ja-JP" dirty="0">
                <a:solidFill>
                  <a:srgbClr val="FF0000"/>
                </a:solidFill>
              </a:rPr>
              <a:t>(</a:t>
            </a:r>
            <a:r>
              <a:rPr lang="ja-JP" altLang="en-US" dirty="0">
                <a:solidFill>
                  <a:srgbClr val="FF0000"/>
                </a:solidFill>
              </a:rPr>
              <a:t>リザルト→スタート</a:t>
            </a:r>
            <a:r>
              <a:rPr lang="en-US" altLang="ja-JP" dirty="0">
                <a:solidFill>
                  <a:srgbClr val="FF0000"/>
                </a:solidFill>
              </a:rPr>
              <a:t>, </a:t>
            </a:r>
            <a:r>
              <a:rPr lang="ja-JP" altLang="en-US" dirty="0">
                <a:solidFill>
                  <a:srgbClr val="FF0000"/>
                </a:solidFill>
              </a:rPr>
              <a:t>ゲーム→ポーズ</a:t>
            </a:r>
            <a:r>
              <a:rPr lang="en-US" altLang="ja-JP" dirty="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26212316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128</Words>
  <Application>Microsoft Office PowerPoint</Application>
  <PresentationFormat>ワイド画面</PresentationFormat>
  <Paragraphs>22</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青木 辰磨</dc:creator>
  <cp:lastModifiedBy>青木 辰磨</cp:lastModifiedBy>
  <cp:revision>11</cp:revision>
  <dcterms:created xsi:type="dcterms:W3CDTF">2021-02-20T06:49:43Z</dcterms:created>
  <dcterms:modified xsi:type="dcterms:W3CDTF">2021-02-20T08:25:28Z</dcterms:modified>
</cp:coreProperties>
</file>