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97308-C8EB-4173-968F-1B9F30B0BD76}" v="1564" dt="2024-10-26T15:52:53.152"/>
    <p1510:client id="{7E76A2CA-758D-4A2D-A279-EBEE17C10D79}" v="589" dt="2024-10-26T16:20:52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BAEB9-A856-471D-9542-9FACFDF96688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3C2EE-A704-4991-A8D3-4749E6756B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3C2EE-A704-4991-A8D3-4749E6756B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89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37F6F-251B-84E1-5887-3C1B76A82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837DE-6A19-E5E6-CD74-F10C3D8E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89733-B208-4FC0-990C-62D470A8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A61E-BBBB-47D5-A751-81BB2CAFEACD}" type="datetime1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C4E21-F3B5-6635-D692-B88C976B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82106-60E6-ACF9-79DE-6E23BB4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28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2B4F-B4F6-92B9-CF9D-84A18DEB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585B6-2A92-A921-0A14-D7A133B1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AAB03-98BA-E9C4-31C3-C0A475B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159-2D5B-4BD1-B43E-CD0F61D1E670}" type="datetime1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4698E-64B1-6F2F-5367-CCBAB97F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8EEC6-D2C2-7B97-AB7F-9E7EE36B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7EDE67-DA87-BEAF-FFC3-6DA3A003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75214-E86D-B872-FF46-52D028689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FB5BF-4BA1-AC8E-E804-5F23A00F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2D4-D387-457E-9217-A461E628C709}" type="datetime1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79B959-4109-1C7A-82B7-6D75540C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DDB51-6E5D-9E5A-9DDC-39D021DB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18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FD6E0-6C9D-3975-442D-5FF2809C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EFC03-B64B-FF2B-FB87-7BA8015E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264A5-9C15-9B33-003A-319D17B7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F240-5ED8-4088-A376-CE7D442CBD92}" type="datetime1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95E369-2847-DC72-8030-0107A05B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53CC9-075E-F0C4-FC7F-30BDB3A4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9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4D3DD-D629-BF49-E8B9-DB07D373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632028-19A8-E440-EFDF-31226175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C58A0-8491-67AF-2704-AB07AB14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4DC-F6CC-4683-A3A7-9464844148D5}" type="datetime1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9FB49-31CD-DE43-6F59-5F21343D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0676C-4E50-B0F6-BDBD-DC52BBF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54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5643B-E50B-CF6F-0E57-F21B095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6B478-89AF-32E2-624D-5C706FB8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FB45AB-C0CA-967F-D737-07B6387A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83BA6-0A32-116D-4FD6-E5A69FF7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DD9A-2887-48B1-BF32-686EF67510C0}" type="datetime1">
              <a:rPr lang="fr-FR" smtClean="0"/>
              <a:t>26/10/2024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561FE8-8E79-9B33-35B0-FC3231EE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23116-5DBF-CF7D-E105-2187E2F3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8E8-C226-5B64-F13B-60CAD263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339FA-4679-D297-A656-B06A2F03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B109B7-6C08-DF28-1BC8-6BCC1242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6F290F-CFF9-F56D-4F0B-199AB154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50DD43-DE4B-9134-F109-AE4FC4677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D4C037-5218-CB0F-6792-621878D9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281-755D-4514-AED7-AD98BC803DFB}" type="datetime1">
              <a:rPr lang="fr-FR" smtClean="0"/>
              <a:t>26/10/2024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BB0F47-F40A-88CD-2B15-AC5B2BC5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551627-8602-EA82-B219-B8D237F1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7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59496-627D-9CEF-5EF2-9E5CEBD6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DFABD2-AA62-FCB8-50AA-DABC50F4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428E-0089-4FCF-A31C-EE0C8BC45481}" type="datetime1">
              <a:rPr lang="fr-FR" smtClean="0"/>
              <a:t>26/10/2024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DD890A-DDFB-71A6-64DD-DBFB68DA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B1474C-DDFC-2E18-9D5E-726E1EE6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FA7A07-9E62-10C8-1034-CBC82A2D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3C48-B67F-4495-A3E4-F77A4B384ECE}" type="datetime1">
              <a:rPr lang="fr-FR" smtClean="0"/>
              <a:t>26/10/2024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5B6688-EBFE-3491-815B-1ACAF2E9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9AD91-41A0-E891-0FAB-C3D93928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2C38D-5EDD-2C9A-39AC-F07E5E5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58162-007E-09B4-2E7C-AE50A8F8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23F266-0866-3D65-0DE7-C3A5097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47741-F469-F262-FAC0-A30646B6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861E-A214-4F8B-AEC1-1289FC9A17A5}" type="datetime1">
              <a:rPr lang="fr-FR" smtClean="0"/>
              <a:t>26/10/2024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3CCB3-662A-4316-ED05-7983B27D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595DCD-2D73-734C-0921-B6C3770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9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679CB-E43C-56D6-5E07-F952466E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E7446-19B0-D025-1933-18DED19A4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97E48-B7D3-BAF6-A7E2-EBD756A91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24A41C-3FF3-CD6C-466A-2E3539B9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162C-4A46-4906-B833-324C3D6C8453}" type="datetime1">
              <a:rPr lang="fr-FR" smtClean="0"/>
              <a:t>26/10/2024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7F87AE-2381-DC10-0DF1-070B5D7E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EB394B-37BD-48FF-3BEE-C6D0970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9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A50E0E-74B4-B4D0-D0C7-44A36A20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E6471-38C7-D379-423A-7CE1C0C0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FD261-0B35-6034-872A-7F1041BB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83323-56B5-45E6-B785-472FFBC9E43F}" type="datetime1">
              <a:rPr lang="fr-FR" smtClean="0"/>
              <a:t>26/10/2024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C2A7B-711D-6705-EB77-7D6C899F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092FF-99D3-95C0-861F-5AF0E2D04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DB9D3-4D9A-4774-859F-36C3055255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1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>
            <a:extLst>
              <a:ext uri="{FF2B5EF4-FFF2-40B4-BE49-F238E27FC236}">
                <a16:creationId xmlns:a16="http://schemas.microsoft.com/office/drawing/2014/main" id="{4124EDCD-BD1F-3066-D27C-1B0CB3B81DE6}"/>
              </a:ext>
            </a:extLst>
          </p:cNvPr>
          <p:cNvSpPr txBox="1">
            <a:spLocks/>
          </p:cNvSpPr>
          <p:nvPr/>
        </p:nvSpPr>
        <p:spPr>
          <a:xfrm>
            <a:off x="752814" y="5805364"/>
            <a:ext cx="10686372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Thomas FRIDBLATT &amp; Eliséo CHAUSSOY – Session Automne 2024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9A95B67-F613-7DBA-33E5-092C0DFC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00" y="522265"/>
            <a:ext cx="11404599" cy="1064616"/>
          </a:xfrm>
        </p:spPr>
        <p:txBody>
          <a:bodyPr>
            <a:normAutofit/>
          </a:bodyPr>
          <a:lstStyle/>
          <a:p>
            <a:r>
              <a:rPr lang="fr-FR" dirty="0"/>
              <a:t>Mise en place d’un pipeline CI/CD</a:t>
            </a:r>
          </a:p>
        </p:txBody>
      </p:sp>
      <p:sp>
        <p:nvSpPr>
          <p:cNvPr id="9" name="Espace réservé du pied de page 10">
            <a:extLst>
              <a:ext uri="{FF2B5EF4-FFF2-40B4-BE49-F238E27FC236}">
                <a16:creationId xmlns:a16="http://schemas.microsoft.com/office/drawing/2014/main" id="{3219F858-2082-F6B9-B609-C5D77958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8INF876 - Conception et architecture des systèmes d'infonuagique</a:t>
            </a:r>
            <a:endParaRPr lang="en-US"/>
          </a:p>
        </p:txBody>
      </p:sp>
      <p:sp>
        <p:nvSpPr>
          <p:cNvPr id="10" name="Espace réservé de la date 8">
            <a:extLst>
              <a:ext uri="{FF2B5EF4-FFF2-40B4-BE49-F238E27FC236}">
                <a16:creationId xmlns:a16="http://schemas.microsoft.com/office/drawing/2014/main" id="{2F4F6AB7-B8B1-8647-3B26-53F7AD07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41DA09-9AAC-450C-B09A-A0C97D7DF191}" type="datetime1">
              <a:rPr lang="fr-FR" smtClean="0"/>
              <a:t>26/10/2024</a:t>
            </a:fld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57A47-D1D7-C87D-9CFF-63A08FED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1</a:t>
            </a:fld>
            <a:r>
              <a:rPr lang="fr-FR"/>
              <a:t>/4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278C1BD-2281-621D-22C9-137DFDC5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700" y="1772742"/>
            <a:ext cx="7797308" cy="393969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DCF3CFC-C78C-59AF-1EE8-8D2CCCE31812}"/>
              </a:ext>
            </a:extLst>
          </p:cNvPr>
          <p:cNvSpPr/>
          <p:nvPr/>
        </p:nvSpPr>
        <p:spPr>
          <a:xfrm>
            <a:off x="3648455" y="2775204"/>
            <a:ext cx="1298448" cy="13075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CI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C87327D-0B03-B8B7-0702-C9AE2544818F}"/>
              </a:ext>
            </a:extLst>
          </p:cNvPr>
          <p:cNvSpPr/>
          <p:nvPr/>
        </p:nvSpPr>
        <p:spPr>
          <a:xfrm>
            <a:off x="7245098" y="2775204"/>
            <a:ext cx="1298448" cy="13075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409088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96A7F-CB77-32ED-0BE2-E08E5EC5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Contexte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4CA2F-27E9-2C8D-9DE5-0FE74B7B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1600" cy="4351338"/>
          </a:xfrm>
        </p:spPr>
        <p:txBody>
          <a:bodyPr>
            <a:normAutofit lnSpcReduction="10000"/>
          </a:bodyPr>
          <a:lstStyle/>
          <a:p>
            <a:r>
              <a:rPr lang="fr-FR" sz="1800"/>
              <a:t>Besoin de mises à jour fréquentes et sécurisées pour les applications distribuées</a:t>
            </a:r>
          </a:p>
          <a:p>
            <a:pPr marL="0" indent="0">
              <a:buNone/>
            </a:pPr>
            <a:endParaRPr lang="fr-FR" sz="1800"/>
          </a:p>
          <a:p>
            <a:r>
              <a:rPr lang="fr-FR" sz="1800" err="1"/>
              <a:t>Continuous</a:t>
            </a:r>
            <a:r>
              <a:rPr lang="fr-FR" sz="1800"/>
              <a:t> </a:t>
            </a:r>
            <a:r>
              <a:rPr lang="fr-FR" sz="1800" err="1"/>
              <a:t>Integration</a:t>
            </a:r>
            <a:r>
              <a:rPr lang="fr-FR" sz="1800"/>
              <a:t> / </a:t>
            </a:r>
            <a:r>
              <a:rPr lang="fr-FR" sz="1800" err="1"/>
              <a:t>Continuous</a:t>
            </a:r>
            <a:r>
              <a:rPr lang="fr-FR" sz="1800"/>
              <a:t> </a:t>
            </a:r>
            <a:r>
              <a:rPr lang="fr-FR" sz="1800" err="1"/>
              <a:t>Deployment</a:t>
            </a:r>
            <a:r>
              <a:rPr lang="fr-FR" sz="1800"/>
              <a:t> : standard pour automatiser les processus</a:t>
            </a:r>
          </a:p>
          <a:p>
            <a:pPr marL="0" indent="0">
              <a:buNone/>
            </a:pPr>
            <a:endParaRPr lang="fr-FR" sz="1800"/>
          </a:p>
          <a:p>
            <a:r>
              <a:rPr lang="fr-FR" sz="2000" b="1" u="sng"/>
              <a:t>Défi :  </a:t>
            </a:r>
          </a:p>
          <a:p>
            <a:pPr marL="0" indent="0">
              <a:buNone/>
            </a:pPr>
            <a:r>
              <a:rPr lang="fr-FR" sz="1800"/>
              <a:t>Mettre en place un pipeline CI/CD qui soit automatisé pour une application distribuée</a:t>
            </a:r>
          </a:p>
          <a:p>
            <a:endParaRPr lang="fr-FR" sz="1800"/>
          </a:p>
          <a:p>
            <a:r>
              <a:rPr lang="fr-FR" sz="2000" b="1" i="0" u="sng">
                <a:effectLst/>
              </a:rPr>
              <a:t>Objectif d’un pipeline CI/CD: </a:t>
            </a:r>
          </a:p>
          <a:p>
            <a:pPr marL="0" indent="0">
              <a:buNone/>
            </a:pPr>
            <a:r>
              <a:rPr lang="fr-FR" sz="1800" b="0" i="0">
                <a:effectLst/>
              </a:rPr>
              <a:t>Minimiser les interventions manuelles, posséder une mise en production rapide et fiable</a:t>
            </a:r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55827E5-6F8C-6A32-0F2D-67B5047EB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141" r="7316" b="7627"/>
          <a:stretch/>
        </p:blipFill>
        <p:spPr>
          <a:xfrm>
            <a:off x="8606030" y="1572125"/>
            <a:ext cx="2763036" cy="185687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FC55D987-304F-528A-66F4-E61572D65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3432" y="4001294"/>
            <a:ext cx="1832400" cy="1832400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296B0FD7-E236-0DBD-73DE-763C05D1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F218-D703-49AF-835A-BBA49973F8EC}" type="datetime1">
              <a:rPr lang="fr-FR" smtClean="0"/>
              <a:t>26/10/2024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9AD3370F-40A3-EC0E-DEC8-E349ED71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A7F1A19-C245-75F2-D92C-6B8C6CBA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2</a:t>
            </a:fld>
            <a:r>
              <a:rPr lang="fr-FR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1049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F1A02-3894-79CD-0CA3-7A5309C0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A6EE3-F119-A04F-EC84-817C3FDF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BBA98-7AE6-F825-4229-5E18CCF3D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i="0">
                <a:effectLst/>
              </a:rPr>
              <a:t>Découvrir le fonctionnement d’un pipeline CI/CD</a:t>
            </a:r>
          </a:p>
          <a:p>
            <a:r>
              <a:rPr lang="fr-FR" sz="2400" i="0">
                <a:effectLst/>
              </a:rPr>
              <a:t>Mettre en place un pipeline CI/CD :</a:t>
            </a:r>
            <a:endParaRPr lang="fr-FR" sz="2400"/>
          </a:p>
          <a:p>
            <a:endParaRPr lang="fr-FR" sz="2400"/>
          </a:p>
          <a:p>
            <a:endParaRPr lang="fr-FR" sz="2400"/>
          </a:p>
          <a:p>
            <a:endParaRPr lang="fr-FR" sz="2400"/>
          </a:p>
          <a:p>
            <a:endParaRPr lang="fr-FR" sz="2400"/>
          </a:p>
          <a:p>
            <a:pPr marL="0" indent="0">
              <a:buNone/>
            </a:pPr>
            <a:r>
              <a:rPr lang="fr-FR" b="1" u="sng"/>
              <a:t>Objectifs finaux :</a:t>
            </a:r>
          </a:p>
          <a:p>
            <a:r>
              <a:rPr lang="fr-FR" sz="2400"/>
              <a:t>Gain de temps</a:t>
            </a:r>
          </a:p>
          <a:p>
            <a:r>
              <a:rPr lang="fr-FR" sz="2400"/>
              <a:t>Réduction des erreurs humaines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E1C26C7-2F65-8EE0-6572-000DB47C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16"/>
          <a:stretch/>
        </p:blipFill>
        <p:spPr>
          <a:xfrm>
            <a:off x="838200" y="2842777"/>
            <a:ext cx="10267200" cy="1627624"/>
          </a:xfrm>
          <a:prstGeom prst="rect">
            <a:avLst/>
          </a:prstGeom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106B7991-216C-BD35-20EE-0C153DBA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E9C7-E64C-4D7A-B9DF-B450AC049836}" type="datetime1">
              <a:rPr lang="fr-FR" smtClean="0"/>
              <a:t>26/10/2024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DCD020D-757A-01EE-1B61-DF0E63F8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63EEFE58-DC25-87F2-4F68-90DD7730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3</a:t>
            </a:fld>
            <a:r>
              <a:rPr lang="fr-FR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13283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8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B69B9-D159-8884-AB63-ADB38C44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C1E05-1271-B620-D836-3AA6EFAD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>
                <a:effectLst/>
                <a:latin typeface="gg sans"/>
              </a:rPr>
              <a:t>Résultats Attendus</a:t>
            </a:r>
            <a:endParaRPr lang="fr-FR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86A60D4A-9EA3-586D-1B07-464A4AF5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111"/>
          <a:stretch/>
        </p:blipFill>
        <p:spPr>
          <a:xfrm>
            <a:off x="3770771" y="681037"/>
            <a:ext cx="8421230" cy="6176963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BC477AD-0C6C-AE9C-CB38-41CAFD0FAE1A}"/>
              </a:ext>
            </a:extLst>
          </p:cNvPr>
          <p:cNvGrpSpPr/>
          <p:nvPr/>
        </p:nvGrpSpPr>
        <p:grpSpPr>
          <a:xfrm>
            <a:off x="838200" y="2006600"/>
            <a:ext cx="4539215" cy="4027930"/>
            <a:chOff x="243433" y="1965706"/>
            <a:chExt cx="4539215" cy="402793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0A6F8CE1-3764-C1BA-253D-84DA954689E5}"/>
                </a:ext>
              </a:extLst>
            </p:cNvPr>
            <p:cNvSpPr/>
            <p:nvPr/>
          </p:nvSpPr>
          <p:spPr>
            <a:xfrm>
              <a:off x="835776" y="2084175"/>
              <a:ext cx="3946872" cy="947748"/>
            </a:xfrm>
            <a:custGeom>
              <a:avLst/>
              <a:gdLst>
                <a:gd name="connsiteX0" fmla="*/ 0 w 3946872"/>
                <a:gd name="connsiteY0" fmla="*/ 0 h 947748"/>
                <a:gd name="connsiteX1" fmla="*/ 3946872 w 3946872"/>
                <a:gd name="connsiteY1" fmla="*/ 0 h 947748"/>
                <a:gd name="connsiteX2" fmla="*/ 3946872 w 3946872"/>
                <a:gd name="connsiteY2" fmla="*/ 947748 h 947748"/>
                <a:gd name="connsiteX3" fmla="*/ 0 w 3946872"/>
                <a:gd name="connsiteY3" fmla="*/ 947748 h 947748"/>
                <a:gd name="connsiteX4" fmla="*/ 0 w 3946872"/>
                <a:gd name="connsiteY4" fmla="*/ 0 h 94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6872" h="947748">
                  <a:moveTo>
                    <a:pt x="0" y="0"/>
                  </a:moveTo>
                  <a:lnTo>
                    <a:pt x="3946872" y="0"/>
                  </a:lnTo>
                  <a:lnTo>
                    <a:pt x="3946872" y="947748"/>
                  </a:lnTo>
                  <a:lnTo>
                    <a:pt x="0" y="9477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275" tIns="60960" rIns="60960" bIns="6096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>
                  <a:solidFill>
                    <a:schemeClr val="tx1"/>
                  </a:solidFill>
                </a:rPr>
                <a:t>Déploiement automatisé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76CE30-043C-2650-67C7-1C51A103D951}"/>
                </a:ext>
              </a:extLst>
            </p:cNvPr>
            <p:cNvSpPr/>
            <p:nvPr/>
          </p:nvSpPr>
          <p:spPr>
            <a:xfrm>
              <a:off x="243433" y="1965706"/>
              <a:ext cx="1184685" cy="1184685"/>
            </a:xfrm>
            <a:prstGeom prst="ellipse">
              <a:avLst/>
            </a:prstGeom>
            <a:blipFill dpi="0" rotWithShape="0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51F9D66-B17E-591A-10B7-74F68670BF32}"/>
                </a:ext>
              </a:extLst>
            </p:cNvPr>
            <p:cNvSpPr/>
            <p:nvPr/>
          </p:nvSpPr>
          <p:spPr>
            <a:xfrm>
              <a:off x="835776" y="3505797"/>
              <a:ext cx="3602366" cy="947748"/>
            </a:xfrm>
            <a:custGeom>
              <a:avLst/>
              <a:gdLst>
                <a:gd name="connsiteX0" fmla="*/ 0 w 3602366"/>
                <a:gd name="connsiteY0" fmla="*/ 0 h 947748"/>
                <a:gd name="connsiteX1" fmla="*/ 3602366 w 3602366"/>
                <a:gd name="connsiteY1" fmla="*/ 0 h 947748"/>
                <a:gd name="connsiteX2" fmla="*/ 3602366 w 3602366"/>
                <a:gd name="connsiteY2" fmla="*/ 947748 h 947748"/>
                <a:gd name="connsiteX3" fmla="*/ 0 w 3602366"/>
                <a:gd name="connsiteY3" fmla="*/ 947748 h 947748"/>
                <a:gd name="connsiteX4" fmla="*/ 0 w 3602366"/>
                <a:gd name="connsiteY4" fmla="*/ 0 h 94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366" h="947748">
                  <a:moveTo>
                    <a:pt x="0" y="0"/>
                  </a:moveTo>
                  <a:lnTo>
                    <a:pt x="3602366" y="0"/>
                  </a:lnTo>
                  <a:lnTo>
                    <a:pt x="3602366" y="947748"/>
                  </a:lnTo>
                  <a:lnTo>
                    <a:pt x="0" y="9477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275" tIns="60960" rIns="60960" bIns="6096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rPr>
                <a:t>Qualité</a:t>
              </a:r>
              <a:r>
                <a:rPr lang="fr-FR" sz="320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fr-FR" sz="240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rPr>
                <a:t>et</a:t>
              </a:r>
              <a:r>
                <a:rPr lang="fr-FR" sz="320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fr-FR" sz="240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rPr>
                <a:t>fiabilité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9F365F-CE01-24FC-DC96-0B25DD519818}"/>
                </a:ext>
              </a:extLst>
            </p:cNvPr>
            <p:cNvSpPr/>
            <p:nvPr/>
          </p:nvSpPr>
          <p:spPr>
            <a:xfrm>
              <a:off x="243433" y="3387329"/>
              <a:ext cx="1184685" cy="1184685"/>
            </a:xfrm>
            <a:prstGeom prst="ellipse">
              <a:avLst/>
            </a:prstGeom>
            <a:blipFill dpi="0" rotWithShape="0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 l="10496" t="10496" r="10496" b="10496"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8FE936C-6E8E-372B-FFD9-A2B8A89FB8E4}"/>
                </a:ext>
              </a:extLst>
            </p:cNvPr>
            <p:cNvSpPr/>
            <p:nvPr/>
          </p:nvSpPr>
          <p:spPr>
            <a:xfrm>
              <a:off x="835776" y="4927420"/>
              <a:ext cx="3946872" cy="947748"/>
            </a:xfrm>
            <a:custGeom>
              <a:avLst/>
              <a:gdLst>
                <a:gd name="connsiteX0" fmla="*/ 0 w 3946872"/>
                <a:gd name="connsiteY0" fmla="*/ 0 h 947748"/>
                <a:gd name="connsiteX1" fmla="*/ 3946872 w 3946872"/>
                <a:gd name="connsiteY1" fmla="*/ 0 h 947748"/>
                <a:gd name="connsiteX2" fmla="*/ 3946872 w 3946872"/>
                <a:gd name="connsiteY2" fmla="*/ 947748 h 947748"/>
                <a:gd name="connsiteX3" fmla="*/ 0 w 3946872"/>
                <a:gd name="connsiteY3" fmla="*/ 947748 h 947748"/>
                <a:gd name="connsiteX4" fmla="*/ 0 w 3946872"/>
                <a:gd name="connsiteY4" fmla="*/ 0 h 94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6872" h="947748">
                  <a:moveTo>
                    <a:pt x="0" y="0"/>
                  </a:moveTo>
                  <a:lnTo>
                    <a:pt x="3946872" y="0"/>
                  </a:lnTo>
                  <a:lnTo>
                    <a:pt x="3946872" y="947748"/>
                  </a:lnTo>
                  <a:lnTo>
                    <a:pt x="0" y="94774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2275" tIns="60960" rIns="60960" bIns="6096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>
                  <a:solidFill>
                    <a:prstClr val="black"/>
                  </a:solidFill>
                  <a:latin typeface="Aptos" panose="02110004020202020204"/>
                  <a:ea typeface="+mn-ea"/>
                  <a:cs typeface="+mn-cs"/>
                </a:rPr>
                <a:t>Optimisation des ressources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29640A6-FDE4-80F6-7FE7-C42B726F2920}"/>
                </a:ext>
              </a:extLst>
            </p:cNvPr>
            <p:cNvSpPr/>
            <p:nvPr/>
          </p:nvSpPr>
          <p:spPr>
            <a:xfrm>
              <a:off x="243433" y="4808951"/>
              <a:ext cx="1184685" cy="1184685"/>
            </a:xfrm>
            <a:prstGeom prst="ellipse">
              <a:avLst/>
            </a:prstGeom>
            <a:blipFill rotWithShape="0"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7457" t="7457" r="7457" b="7457"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D118453B-AFE9-B7F8-5E01-06C86699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3BB5-E9A9-4741-BFD7-D4421BE41649}" type="datetime1">
              <a:rPr lang="fr-FR" smtClean="0"/>
              <a:t>26/10/2024</a:t>
            </a:fld>
            <a:endParaRPr lang="fr-FR"/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76686A3C-F97A-B512-689D-FACE03B7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8INF876 - Conception et architecture des systèmes d'infonuagique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A07DD844-3DBE-1108-DA7A-D4B154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B9D3-4D9A-4774-859F-36C305525513}" type="slidenum">
              <a:rPr lang="fr-FR" smtClean="0"/>
              <a:t>4</a:t>
            </a:fld>
            <a:r>
              <a:rPr lang="fr-FR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868342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39ba71-4884-4b27-88c8-addf649f86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6800BD008BF149B1D3BF46FAC9FD8A" ma:contentTypeVersion="6" ma:contentTypeDescription="Crée un document." ma:contentTypeScope="" ma:versionID="493245a87e5313f4c5b9e0eee28600f0">
  <xsd:schema xmlns:xsd="http://www.w3.org/2001/XMLSchema" xmlns:xs="http://www.w3.org/2001/XMLSchema" xmlns:p="http://schemas.microsoft.com/office/2006/metadata/properties" xmlns:ns3="8239ba71-4884-4b27-88c8-addf649f86e7" targetNamespace="http://schemas.microsoft.com/office/2006/metadata/properties" ma:root="true" ma:fieldsID="3659d5d77544b8d5efea87f04a802570" ns3:_="">
    <xsd:import namespace="8239ba71-4884-4b27-88c8-addf649f86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9ba71-4884-4b27-88c8-addf649f8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378529-B4ED-4A49-9042-B79A8B95E73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239ba71-4884-4b27-88c8-addf649f86e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CF42DF-BA7E-4A36-A8E7-F3EE5431883A}">
  <ds:schemaRefs>
    <ds:schemaRef ds:uri="8239ba71-4884-4b27-88c8-addf649f86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A602936-10B3-47A9-B01A-6E109E743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Grand écran</PresentationFormat>
  <Paragraphs>41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gg sans</vt:lpstr>
      <vt:lpstr>Aptos</vt:lpstr>
      <vt:lpstr>Aptos Display</vt:lpstr>
      <vt:lpstr>Arial</vt:lpstr>
      <vt:lpstr>Thème Office</vt:lpstr>
      <vt:lpstr>Mise en place d’un pipeline CI/CD</vt:lpstr>
      <vt:lpstr>Contexte et Problématique</vt:lpstr>
      <vt:lpstr>Objectifs du projet</vt:lpstr>
      <vt:lpstr>Résultats Attendus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ELISÉO CHAUSSOY</dc:creator>
  <cp:lastModifiedBy>ELISÉO CHAUSSOY</cp:lastModifiedBy>
  <cp:revision>1</cp:revision>
  <dcterms:created xsi:type="dcterms:W3CDTF">2024-10-26T14:09:45Z</dcterms:created>
  <dcterms:modified xsi:type="dcterms:W3CDTF">2024-10-26T16:20:52Z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0x010100736800BD008BF149B1D3BF46FAC9FD8A</vt:lpwstr>
  </property>
</Properties>
</file>