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1" r:id="rId3"/>
    <p:sldMasterId id="2147483653"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Blue_Curv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trike="noStrike" u="none">
              <a:solidFill>
                <a:srgbClr val="ffffff"/>
              </a:solidFill>
              <a:uFillTx/>
              <a:latin typeface="Arial"/>
            </a:endParaRPr>
          </a:p>
        </p:txBody>
      </p:sp>
      <p:sp>
        <p:nvSpPr>
          <p:cNvPr id="7" name="PlaceHolder 2"/>
          <p:cNvSpPr>
            <a:spLocks noGrp="1"/>
          </p:cNvSpPr>
          <p:nvPr>
            <p:ph type="subTitle"/>
          </p:nvPr>
        </p:nvSpPr>
        <p:spPr>
          <a:xfrm>
            <a:off x="360000" y="1080000"/>
            <a:ext cx="9360000" cy="3600000"/>
          </a:xfrm>
          <a:prstGeom prst="rect">
            <a:avLst/>
          </a:prstGeom>
          <a:noFill/>
          <a:ln w="0">
            <a:noFill/>
          </a:ln>
        </p:spPr>
        <p:txBody>
          <a:bodyPr lIns="0" rIns="0" tIns="0" bIns="0" anchor="ctr">
            <a:noAutofit/>
          </a:bodyPr>
          <a:p>
            <a:pPr indent="0" algn="ctr">
              <a:buNone/>
            </a:pPr>
            <a:endParaRPr b="0" lang="en-US" sz="3200" strike="noStrike" u="none">
              <a:solidFill>
                <a:srgbClr val="000000"/>
              </a:solidFill>
              <a:highlight>
                <a:srgbClr val="ffffff"/>
              </a:highlight>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A39C819-8477-488D-A1CE-274860137294}" type="slidenum">
              <a:t>&lt;#&gt;</a:t>
            </a:fld>
          </a:p>
        </p:txBody>
      </p:sp>
      <p:sp>
        <p:nvSpPr>
          <p:cNvPr id="6" name="PlaceHolder 5"/>
          <p:cNvSpPr>
            <a:spLocks noGrp="1"/>
          </p:cNvSpPr>
          <p:nvPr>
            <p:ph type="dt" idx="1"/>
          </p:nvPr>
        </p:nvSpPr>
        <p:spPr/>
        <p:txBody>
          <a:bodyPr/>
          <a:p>
            <a:r>
              <a:rPr lang="ja-JP"/>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ue_Curve">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trike="noStrike" u="none">
              <a:solidFill>
                <a:srgbClr val="ffffff"/>
              </a:solidFill>
              <a:uFillTx/>
              <a:latin typeface="Arial"/>
            </a:endParaRPr>
          </a:p>
        </p:txBody>
      </p:sp>
      <p:sp>
        <p:nvSpPr>
          <p:cNvPr id="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indent="0">
              <a:spcBef>
                <a:spcPts val="1060"/>
              </a:spcBef>
              <a:buNone/>
            </a:pPr>
            <a:endParaRPr b="0" lang="en-US" sz="2400" strike="noStrike" u="none">
              <a:solidFill>
                <a:srgbClr val="009bdd"/>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EC52A81-67DE-42F0-9671-7ECB30722D4B}" type="slidenum">
              <a:t>&lt;#&gt;</a:t>
            </a:fld>
          </a:p>
        </p:txBody>
      </p:sp>
      <p:sp>
        <p:nvSpPr>
          <p:cNvPr id="6" name="PlaceHolder 5"/>
          <p:cNvSpPr>
            <a:spLocks noGrp="1"/>
          </p:cNvSpPr>
          <p:nvPr>
            <p:ph type="dt" idx="1"/>
          </p:nvPr>
        </p:nvSpPr>
        <p:spPr/>
        <p:txBody>
          <a:bodyPr/>
          <a:p>
            <a:r>
              <a:rPr lang="ja-JP"/>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ue_Curve1">
    <p:spTree>
      <p:nvGrpSpPr>
        <p:cNvPr id="1" name=""/>
        <p:cNvGrpSpPr/>
        <p:nvPr/>
      </p:nvGrpSpPr>
      <p:grpSpPr>
        <a:xfrm>
          <a:off x="0" y="0"/>
          <a:ext cx="0" cy="0"/>
          <a:chOff x="0" y="0"/>
          <a:chExt cx="0" cy="0"/>
        </a:xfrm>
      </p:grpSpPr>
      <p:sp>
        <p:nvSpPr>
          <p:cNvPr id="1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trike="noStrike" u="none">
              <a:solidFill>
                <a:srgbClr val="ffffff"/>
              </a:solidFill>
              <a:uFillTx/>
              <a:latin typeface="Arial"/>
            </a:endParaRPr>
          </a:p>
        </p:txBody>
      </p:sp>
      <p:sp>
        <p:nvSpPr>
          <p:cNvPr id="18"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indent="0">
              <a:spcBef>
                <a:spcPts val="1060"/>
              </a:spcBef>
              <a:buNone/>
            </a:pPr>
            <a:endParaRPr b="0" lang="en-US" sz="2400" strike="noStrike" u="none">
              <a:solidFill>
                <a:srgbClr val="009bdd"/>
              </a:solidFill>
              <a:uFillTx/>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592CB2E-072E-497F-90F4-C760689BE78E}" type="slidenum">
              <a:t>&lt;#&gt;</a:t>
            </a:fld>
          </a:p>
        </p:txBody>
      </p:sp>
      <p:sp>
        <p:nvSpPr>
          <p:cNvPr id="6" name="PlaceHolder 5"/>
          <p:cNvSpPr>
            <a:spLocks noGrp="1"/>
          </p:cNvSpPr>
          <p:nvPr>
            <p:ph type="dt" idx="4"/>
          </p:nvPr>
        </p:nvSpPr>
        <p:spPr/>
        <p:txBody>
          <a:bodyPr/>
          <a:p>
            <a:r>
              <a:rPr lang="ja-JP"/>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ue_Curve1_">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trike="noStrike" u="none">
              <a:solidFill>
                <a:srgbClr val="ffffff"/>
              </a:solidFill>
              <a:uFillTx/>
              <a:latin typeface="Arial"/>
            </a:endParaRPr>
          </a:p>
        </p:txBody>
      </p:sp>
      <p:sp>
        <p:nvSpPr>
          <p:cNvPr id="27"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indent="0">
              <a:spcBef>
                <a:spcPts val="1060"/>
              </a:spcBef>
              <a:buNone/>
            </a:pPr>
            <a:endParaRPr b="0" lang="en-US" sz="2400" strike="noStrike" u="none">
              <a:solidFill>
                <a:srgbClr val="009bdd"/>
              </a:solidFill>
              <a:uFillTx/>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709E8D9A-0FF8-42CE-B8F2-3AB5CF1182E5}" type="slidenum">
              <a:t>&lt;#&gt;</a:t>
            </a:fld>
          </a:p>
        </p:txBody>
      </p:sp>
      <p:sp>
        <p:nvSpPr>
          <p:cNvPr id="6" name="PlaceHolder 5"/>
          <p:cNvSpPr>
            <a:spLocks noGrp="1"/>
          </p:cNvSpPr>
          <p:nvPr>
            <p:ph type="dt" idx="7"/>
          </p:nvPr>
        </p:nvSpPr>
        <p:spPr/>
        <p:txBody>
          <a:bodyPr/>
          <a:p>
            <a:r>
              <a:rPr lang="ja-JP"/>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3.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0" y="4500000"/>
            <a:ext cx="10080000" cy="1170000"/>
          </a:xfrm>
          <a:prstGeom prst="flowChartDocumen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en-US" sz="1800" strike="noStrike" u="none">
              <a:solidFill>
                <a:srgbClr val="ffffff"/>
              </a:solidFill>
              <a:uFillTx/>
              <a:latin typeface="Arial"/>
            </a:endParaRPr>
          </a:p>
        </p:txBody>
      </p:sp>
      <p:sp>
        <p:nvSpPr>
          <p:cNvPr id="1"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indent="0" algn="ctr">
              <a:buNone/>
            </a:pPr>
            <a:r>
              <a:rPr b="0" lang="ja-JP" sz="3300" strike="noStrike" u="none">
                <a:solidFill>
                  <a:srgbClr val="dd4100"/>
                </a:solidFill>
                <a:uFillTx/>
                <a:latin typeface="Arial"/>
              </a:rPr>
              <a:t>クリックしてタイトルテキストを編集</a:t>
            </a:r>
            <a:endParaRPr b="0" lang="en-US" sz="3300" strike="noStrike" u="none">
              <a:solidFill>
                <a:srgbClr val="dd4100"/>
              </a:solidFill>
              <a:uFillTx/>
              <a:latin typeface="Arial"/>
            </a:endParaRPr>
          </a:p>
        </p:txBody>
      </p:sp>
      <p:sp>
        <p:nvSpPr>
          <p:cNvPr id="2" name="PlaceHolder 2"/>
          <p:cNvSpPr>
            <a:spLocks noGrp="1"/>
          </p:cNvSpPr>
          <p:nvPr>
            <p:ph type="body"/>
          </p:nvPr>
        </p:nvSpPr>
        <p:spPr>
          <a:xfrm>
            <a:off x="360000" y="2880000"/>
            <a:ext cx="9360000" cy="1620000"/>
          </a:xfrm>
          <a:prstGeom prst="rect">
            <a:avLst/>
          </a:prstGeom>
          <a:noFill/>
          <a:ln w="0">
            <a:noFill/>
          </a:ln>
        </p:spPr>
        <p:txBody>
          <a:bodyPr lIns="0" rIns="0" tIns="0" bIns="0" anchor="t">
            <a:normAutofit fontScale="92500" lnSpcReduction="19999"/>
          </a:bodyPr>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クリックしてアウトラインのテキストを編集</a:t>
            </a:r>
            <a:endParaRPr b="0" lang="en-US" sz="24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en-US" sz="2100" strike="noStrike" u="none">
                <a:solidFill>
                  <a:srgbClr val="009bdd"/>
                </a:solidFill>
                <a:uFillTx/>
                <a:latin typeface="Arial"/>
              </a:rPr>
              <a:t>2</a:t>
            </a:r>
            <a:r>
              <a:rPr b="0" lang="ja-JP" sz="2100" strike="noStrike" u="none">
                <a:solidFill>
                  <a:srgbClr val="009bdd"/>
                </a:solidFill>
                <a:uFillTx/>
                <a:latin typeface="Arial"/>
              </a:rPr>
              <a:t>レベル目のアウトライン</a:t>
            </a:r>
            <a:endParaRPr b="0" lang="en-US" sz="2100" strike="noStrike" u="none">
              <a:solidFill>
                <a:srgbClr val="009bdd"/>
              </a:solidFill>
              <a:uFillTx/>
              <a:latin typeface="Arial"/>
            </a:endParaRPr>
          </a:p>
          <a:p>
            <a:pPr lvl="2" marL="1296000" indent="-288000">
              <a:spcBef>
                <a:spcPts val="635"/>
              </a:spcBef>
              <a:buClr>
                <a:srgbClr val="77caee"/>
              </a:buClr>
              <a:buSzPct val="45000"/>
              <a:buFont typeface="Wingdings" charset="2"/>
              <a:buChar char=""/>
            </a:pPr>
            <a:r>
              <a:rPr b="0" lang="en-US" sz="1800" strike="noStrike" u="none">
                <a:solidFill>
                  <a:srgbClr val="009bdd"/>
                </a:solidFill>
                <a:uFillTx/>
                <a:latin typeface="Arial"/>
              </a:rPr>
              <a:t>3</a:t>
            </a:r>
            <a:r>
              <a:rPr b="0" lang="ja-JP" sz="1800" strike="noStrike" u="none">
                <a:solidFill>
                  <a:srgbClr val="009bdd"/>
                </a:solidFill>
                <a:uFillTx/>
                <a:latin typeface="Arial"/>
              </a:rPr>
              <a:t>レベル目のアウトライン</a:t>
            </a:r>
            <a:endParaRPr b="0" lang="en-US" sz="1800" strike="noStrike" u="none">
              <a:solidFill>
                <a:srgbClr val="009bdd"/>
              </a:solidFill>
              <a:uFillTx/>
              <a:latin typeface="Arial"/>
            </a:endParaRPr>
          </a:p>
          <a:p>
            <a:pPr lvl="3" marL="1728000" indent="-216000">
              <a:spcBef>
                <a:spcPts val="422"/>
              </a:spcBef>
              <a:buClr>
                <a:srgbClr val="77caee"/>
              </a:buClr>
              <a:buSzPct val="45000"/>
              <a:buFont typeface="Wingdings" charset="2"/>
              <a:buChar char=""/>
            </a:pPr>
            <a:r>
              <a:rPr b="0" lang="en-US" sz="1500" strike="noStrike" u="none">
                <a:solidFill>
                  <a:srgbClr val="009bdd"/>
                </a:solidFill>
                <a:uFillTx/>
                <a:latin typeface="Arial"/>
              </a:rPr>
              <a:t>4</a:t>
            </a:r>
            <a:r>
              <a:rPr b="0" lang="ja-JP" sz="1500" strike="noStrike" u="none">
                <a:solidFill>
                  <a:srgbClr val="009bdd"/>
                </a:solidFill>
                <a:uFillTx/>
                <a:latin typeface="Arial"/>
              </a:rPr>
              <a:t>レベル目のアウトライン</a:t>
            </a:r>
            <a:endParaRPr b="0" lang="en-US" sz="1500" strike="noStrike" u="none">
              <a:solidFill>
                <a:srgbClr val="009bdd"/>
              </a:solidFill>
              <a:uFillTx/>
              <a:latin typeface="Arial"/>
            </a:endParaRPr>
          </a:p>
          <a:p>
            <a:pPr lvl="4" marL="2160000" indent="-216000">
              <a:spcBef>
                <a:spcPts val="210"/>
              </a:spcBef>
              <a:buClr>
                <a:srgbClr val="77caee"/>
              </a:buClr>
              <a:buSzPct val="45000"/>
              <a:buFont typeface="Wingdings" charset="2"/>
              <a:buChar char=""/>
            </a:pPr>
            <a:r>
              <a:rPr b="0" lang="en-US" sz="1500" strike="noStrike" u="none">
                <a:solidFill>
                  <a:srgbClr val="009bdd"/>
                </a:solidFill>
                <a:uFillTx/>
                <a:latin typeface="Arial"/>
              </a:rPr>
              <a:t>5</a:t>
            </a:r>
            <a:r>
              <a:rPr b="0" lang="ja-JP" sz="1500" strike="noStrike" u="none">
                <a:solidFill>
                  <a:srgbClr val="009bdd"/>
                </a:solidFill>
                <a:uFillTx/>
                <a:latin typeface="Arial"/>
              </a:rPr>
              <a:t>レベル目のアウトライン</a:t>
            </a:r>
            <a:endParaRPr b="0" lang="en-US" sz="1500" strike="noStrike" u="none">
              <a:solidFill>
                <a:srgbClr val="009bdd"/>
              </a:solidFill>
              <a:uFillTx/>
              <a:latin typeface="Arial"/>
            </a:endParaRPr>
          </a:p>
          <a:p>
            <a:pPr lvl="5" marL="2592000" indent="-216000">
              <a:spcBef>
                <a:spcPts val="210"/>
              </a:spcBef>
              <a:buClr>
                <a:srgbClr val="77caee"/>
              </a:buClr>
              <a:buSzPct val="45000"/>
              <a:buFont typeface="Wingdings" charset="2"/>
              <a:buChar char=""/>
            </a:pPr>
            <a:r>
              <a:rPr b="0" lang="en-US" sz="1500" strike="noStrike" u="none">
                <a:solidFill>
                  <a:srgbClr val="009bdd"/>
                </a:solidFill>
                <a:uFillTx/>
                <a:latin typeface="Arial"/>
              </a:rPr>
              <a:t>6</a:t>
            </a:r>
            <a:r>
              <a:rPr b="0" lang="ja-JP" sz="1500" strike="noStrike" u="none">
                <a:solidFill>
                  <a:srgbClr val="009bdd"/>
                </a:solidFill>
                <a:uFillTx/>
                <a:latin typeface="Arial"/>
              </a:rPr>
              <a:t>レベル目のアウトライン</a:t>
            </a:r>
            <a:endParaRPr b="0" lang="en-US" sz="1500" strike="noStrike" u="none">
              <a:solidFill>
                <a:srgbClr val="009bdd"/>
              </a:solidFill>
              <a:uFillTx/>
              <a:latin typeface="Arial"/>
            </a:endParaRPr>
          </a:p>
          <a:p>
            <a:pPr lvl="6" marL="3024000" indent="-216000">
              <a:spcBef>
                <a:spcPts val="210"/>
              </a:spcBef>
              <a:buClr>
                <a:srgbClr val="77caee"/>
              </a:buClr>
              <a:buSzPct val="45000"/>
              <a:buFont typeface="Wingdings" charset="2"/>
              <a:buChar char=""/>
            </a:pPr>
            <a:r>
              <a:rPr b="0" lang="en-US" sz="1500" strike="noStrike" u="none">
                <a:solidFill>
                  <a:srgbClr val="009bdd"/>
                </a:solidFill>
                <a:uFillTx/>
                <a:latin typeface="Arial"/>
              </a:rPr>
              <a:t>7</a:t>
            </a:r>
            <a:r>
              <a:rPr b="0" lang="ja-JP" sz="1500" strike="noStrike" u="none">
                <a:solidFill>
                  <a:srgbClr val="009bdd"/>
                </a:solidFill>
                <a:uFillTx/>
                <a:latin typeface="Arial"/>
              </a:rPr>
              <a:t>レベル目のアウトライン</a:t>
            </a:r>
            <a:endParaRPr b="0" lang="en-US" sz="1500" strike="noStrike" u="none">
              <a:solidFill>
                <a:srgbClr val="009bdd"/>
              </a:solidFill>
              <a:uFillTx/>
              <a:latin typeface="Arial"/>
            </a:endParaRPr>
          </a:p>
        </p:txBody>
      </p:sp>
      <p:sp>
        <p:nvSpPr>
          <p:cNvPr id="3" name="PlaceHolder 3"/>
          <p:cNvSpPr>
            <a:spLocks noGrp="1"/>
          </p:cNvSpPr>
          <p:nvPr>
            <p:ph type="dt" idx="1"/>
          </p:nvPr>
        </p:nvSpPr>
        <p:spPr>
          <a:xfrm>
            <a:off x="360000" y="5220000"/>
            <a:ext cx="2340000" cy="360000"/>
          </a:xfrm>
          <a:prstGeom prst="rect">
            <a:avLst/>
          </a:prstGeom>
          <a:noFill/>
          <a:ln w="0">
            <a:noFill/>
          </a:ln>
        </p:spPr>
        <p:txBody>
          <a:bodyPr lIns="0" rIns="0" tIns="0" bIns="0" anchor="t">
            <a:noAutofit/>
          </a:bodyPr>
          <a:lstStyle>
            <a:lvl1pPr indent="0">
              <a:buNone/>
              <a:defRPr b="0" lang="en-US" sz="1400" strike="noStrike" u="none">
                <a:solidFill>
                  <a:srgbClr val="ffffff"/>
                </a:solidFill>
                <a:uFillTx/>
                <a:latin typeface="Arial"/>
              </a:defRPr>
            </a:lvl1pPr>
          </a:lstStyle>
          <a:p>
            <a:pPr indent="0">
              <a:buNone/>
            </a:pPr>
            <a:r>
              <a:rPr b="0" lang="en-US" sz="1400" strike="noStrike" u="none">
                <a:solidFill>
                  <a:srgbClr val="ffffff"/>
                </a:solidFill>
                <a:uFillTx/>
                <a:latin typeface="Arial"/>
              </a:rPr>
              <a:t>&lt;日付/時刻&gt;</a:t>
            </a:r>
            <a:endParaRPr b="0" lang="en-US" sz="1400" strike="noStrike" u="none">
              <a:solidFill>
                <a:srgbClr val="ffffff"/>
              </a:solidFill>
              <a:uFillTx/>
              <a:latin typeface="Arial"/>
            </a:endParaRPr>
          </a:p>
        </p:txBody>
      </p:sp>
      <p:sp>
        <p:nvSpPr>
          <p:cNvPr id="4" name="PlaceHolder 4"/>
          <p:cNvSpPr>
            <a:spLocks noGrp="1"/>
          </p:cNvSpPr>
          <p:nvPr>
            <p:ph type="ftr" idx="2"/>
          </p:nvPr>
        </p:nvSpPr>
        <p:spPr>
          <a:xfrm>
            <a:off x="3420000" y="5220000"/>
            <a:ext cx="3240000" cy="360000"/>
          </a:xfrm>
          <a:prstGeom prst="rect">
            <a:avLst/>
          </a:prstGeom>
          <a:noFill/>
          <a:ln w="0">
            <a:noFill/>
          </a:ln>
        </p:spPr>
        <p:txBody>
          <a:bodyPr lIns="0" rIns="0" tIns="0" bIns="0" anchor="t">
            <a:noAutofit/>
          </a:bodyPr>
          <a:lstStyle>
            <a:lvl1pPr indent="0" algn="ctr">
              <a:buNone/>
              <a:defRPr b="0" lang="en-US" sz="1400" strike="noStrike" u="none">
                <a:solidFill>
                  <a:srgbClr val="ffffff"/>
                </a:solidFill>
                <a:uFillTx/>
                <a:latin typeface="Arial"/>
              </a:defRPr>
            </a:lvl1pPr>
          </a:lstStyle>
          <a:p>
            <a:pPr indent="0" algn="ctr">
              <a:buNone/>
            </a:pPr>
            <a:r>
              <a:rPr b="0" lang="en-US" sz="1400" strike="noStrike" u="none">
                <a:solidFill>
                  <a:srgbClr val="ffffff"/>
                </a:solidFill>
                <a:uFillTx/>
                <a:latin typeface="Arial"/>
              </a:rPr>
              <a:t>&lt;フッター&gt;</a:t>
            </a:r>
            <a:endParaRPr b="0" lang="en-US" sz="1400" strike="noStrike" u="none">
              <a:solidFill>
                <a:srgbClr val="ffffff"/>
              </a:solidFill>
              <a:uFillTx/>
              <a:latin typeface="Arial"/>
            </a:endParaRPr>
          </a:p>
        </p:txBody>
      </p:sp>
      <p:sp>
        <p:nvSpPr>
          <p:cNvPr id="5" name="PlaceHolder 5"/>
          <p:cNvSpPr>
            <a:spLocks noGrp="1"/>
          </p:cNvSpPr>
          <p:nvPr>
            <p:ph type="sldNum" idx="3"/>
          </p:nvPr>
        </p:nvSpPr>
        <p:spPr>
          <a:xfrm>
            <a:off x="7380000" y="5220000"/>
            <a:ext cx="2340000" cy="360000"/>
          </a:xfrm>
          <a:prstGeom prst="rect">
            <a:avLst/>
          </a:prstGeom>
          <a:noFill/>
          <a:ln w="0">
            <a:noFill/>
          </a:ln>
        </p:spPr>
        <p:txBody>
          <a:bodyPr lIns="0" rIns="0" tIns="0" bIns="0" anchor="t">
            <a:noAutofit/>
          </a:bodyPr>
          <a:lstStyle>
            <a:lvl1pPr indent="0" algn="r">
              <a:buNone/>
              <a:defRPr b="0" lang="en-US" sz="1400" strike="noStrike" u="none">
                <a:solidFill>
                  <a:srgbClr val="ffffff"/>
                </a:solidFill>
                <a:uFillTx/>
                <a:latin typeface="Arial"/>
              </a:defRPr>
            </a:lvl1pPr>
          </a:lstStyle>
          <a:p>
            <a:pPr indent="0" algn="r">
              <a:buNone/>
            </a:pPr>
            <a:fld id="{E20B59B1-B1DB-447E-9202-56D067814C7E}" type="slidenum">
              <a:rPr b="0" lang="en-US" sz="1400" strike="noStrike" u="none">
                <a:solidFill>
                  <a:srgbClr val="ffffff"/>
                </a:solidFill>
                <a:uFillTx/>
                <a:latin typeface="Arial"/>
              </a:rPr>
              <a:t>&lt;番号&gt;</a:t>
            </a:fld>
            <a:endParaRPr b="0" lang="en-US" sz="14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 name=""/>
          <p:cNvSpPr/>
          <p:nvPr/>
        </p:nvSpPr>
        <p:spPr>
          <a:xfrm>
            <a:off x="0" y="0"/>
            <a:ext cx="10076760" cy="72000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en-US" sz="1800" strike="noStrike" u="none">
              <a:solidFill>
                <a:srgbClr val="ffffff"/>
              </a:solidFill>
              <a:uFillTx/>
              <a:latin typeface="Arial"/>
            </a:endParaRPr>
          </a:p>
        </p:txBody>
      </p:sp>
      <p:sp>
        <p:nvSpPr>
          <p:cNvPr id="11" name=""/>
          <p:cNvSpPr/>
          <p:nvPr/>
        </p:nvSpPr>
        <p:spPr>
          <a:xfrm>
            <a:off x="3240" y="5040000"/>
            <a:ext cx="10076760" cy="63144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en-US" sz="1800" strike="noStrike" u="none">
              <a:solidFill>
                <a:srgbClr val="ffffff"/>
              </a:solidFill>
              <a:uFillTx/>
              <a:latin typeface="Arial"/>
            </a:endParaRPr>
          </a:p>
        </p:txBody>
      </p:sp>
      <p:sp>
        <p:nvSpPr>
          <p:cNvPr id="1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ja-JP" sz="3300" strike="noStrike" u="none">
                <a:solidFill>
                  <a:srgbClr val="ffffff"/>
                </a:solidFill>
                <a:uFillTx/>
                <a:latin typeface="Arial"/>
              </a:rPr>
              <a:t>クリックしてタイトルテキストを編集</a:t>
            </a:r>
            <a:endParaRPr b="0" lang="en-US" sz="3300" strike="noStrike" u="none">
              <a:solidFill>
                <a:srgbClr val="ffffff"/>
              </a:solidFill>
              <a:uFillTx/>
              <a:latin typeface="Arial"/>
            </a:endParaRPr>
          </a:p>
        </p:txBody>
      </p:sp>
      <p:sp>
        <p:nvSpPr>
          <p:cNvPr id="13" name="PlaceHolder 2"/>
          <p:cNvSpPr>
            <a:spLocks noGrp="1"/>
          </p:cNvSpPr>
          <p:nvPr>
            <p:ph type="body"/>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クリックしてアウトラインのテキストを編集</a:t>
            </a:r>
            <a:endParaRPr b="0" lang="en-US" sz="24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en-US" sz="2100" strike="noStrike" u="none">
                <a:solidFill>
                  <a:srgbClr val="009bdd"/>
                </a:solidFill>
                <a:uFillTx/>
                <a:latin typeface="Arial"/>
              </a:rPr>
              <a:t>2</a:t>
            </a:r>
            <a:r>
              <a:rPr b="0" lang="ja-JP" sz="2100" strike="noStrike" u="none">
                <a:solidFill>
                  <a:srgbClr val="009bdd"/>
                </a:solidFill>
                <a:uFillTx/>
                <a:latin typeface="Arial"/>
              </a:rPr>
              <a:t>レベル目のアウトライン</a:t>
            </a:r>
            <a:endParaRPr b="0" lang="en-US" sz="2100" strike="noStrike" u="none">
              <a:solidFill>
                <a:srgbClr val="009bdd"/>
              </a:solidFill>
              <a:uFillTx/>
              <a:latin typeface="Arial"/>
            </a:endParaRPr>
          </a:p>
          <a:p>
            <a:pPr lvl="2" marL="1296000" indent="-288000">
              <a:spcBef>
                <a:spcPts val="635"/>
              </a:spcBef>
              <a:buClr>
                <a:srgbClr val="77caee"/>
              </a:buClr>
              <a:buSzPct val="45000"/>
              <a:buFont typeface="Wingdings" charset="2"/>
              <a:buChar char=""/>
            </a:pPr>
            <a:r>
              <a:rPr b="0" lang="en-US" sz="1800" strike="noStrike" u="none">
                <a:solidFill>
                  <a:srgbClr val="009bdd"/>
                </a:solidFill>
                <a:uFillTx/>
                <a:latin typeface="Arial"/>
              </a:rPr>
              <a:t>3</a:t>
            </a:r>
            <a:r>
              <a:rPr b="0" lang="ja-JP" sz="1800" strike="noStrike" u="none">
                <a:solidFill>
                  <a:srgbClr val="009bdd"/>
                </a:solidFill>
                <a:uFillTx/>
                <a:latin typeface="Arial"/>
              </a:rPr>
              <a:t>レベル目のアウトライン</a:t>
            </a:r>
            <a:endParaRPr b="0" lang="en-US" sz="1800" strike="noStrike" u="none">
              <a:solidFill>
                <a:srgbClr val="009bdd"/>
              </a:solidFill>
              <a:uFillTx/>
              <a:latin typeface="Arial"/>
            </a:endParaRPr>
          </a:p>
          <a:p>
            <a:pPr lvl="3" marL="1728000" indent="-216000">
              <a:spcBef>
                <a:spcPts val="422"/>
              </a:spcBef>
              <a:buClr>
                <a:srgbClr val="77caee"/>
              </a:buClr>
              <a:buSzPct val="45000"/>
              <a:buFont typeface="Wingdings" charset="2"/>
              <a:buChar char=""/>
            </a:pPr>
            <a:r>
              <a:rPr b="0" lang="en-US" sz="1500" strike="noStrike" u="none">
                <a:solidFill>
                  <a:srgbClr val="009bdd"/>
                </a:solidFill>
                <a:uFillTx/>
                <a:latin typeface="Arial"/>
              </a:rPr>
              <a:t>4</a:t>
            </a:r>
            <a:r>
              <a:rPr b="0" lang="ja-JP" sz="1500" strike="noStrike" u="none">
                <a:solidFill>
                  <a:srgbClr val="009bdd"/>
                </a:solidFill>
                <a:uFillTx/>
                <a:latin typeface="Arial"/>
              </a:rPr>
              <a:t>レベル目のアウトライン</a:t>
            </a:r>
            <a:endParaRPr b="0" lang="en-US" sz="1500" strike="noStrike" u="none">
              <a:solidFill>
                <a:srgbClr val="009bdd"/>
              </a:solidFill>
              <a:uFillTx/>
              <a:latin typeface="Arial"/>
            </a:endParaRPr>
          </a:p>
          <a:p>
            <a:pPr lvl="4" marL="2160000" indent="-216000">
              <a:spcBef>
                <a:spcPts val="210"/>
              </a:spcBef>
              <a:buClr>
                <a:srgbClr val="77caee"/>
              </a:buClr>
              <a:buSzPct val="45000"/>
              <a:buFont typeface="Wingdings" charset="2"/>
              <a:buChar char=""/>
            </a:pPr>
            <a:r>
              <a:rPr b="0" lang="en-US" sz="1500" strike="noStrike" u="none">
                <a:solidFill>
                  <a:srgbClr val="009bdd"/>
                </a:solidFill>
                <a:uFillTx/>
                <a:latin typeface="Arial"/>
              </a:rPr>
              <a:t>5</a:t>
            </a:r>
            <a:r>
              <a:rPr b="0" lang="ja-JP" sz="1500" strike="noStrike" u="none">
                <a:solidFill>
                  <a:srgbClr val="009bdd"/>
                </a:solidFill>
                <a:uFillTx/>
                <a:latin typeface="Arial"/>
              </a:rPr>
              <a:t>レベル目のアウトライン</a:t>
            </a:r>
            <a:endParaRPr b="0" lang="en-US" sz="1500" strike="noStrike" u="none">
              <a:solidFill>
                <a:srgbClr val="009bdd"/>
              </a:solidFill>
              <a:uFillTx/>
              <a:latin typeface="Arial"/>
            </a:endParaRPr>
          </a:p>
          <a:p>
            <a:pPr lvl="5" marL="2592000" indent="-216000">
              <a:spcBef>
                <a:spcPts val="210"/>
              </a:spcBef>
              <a:buClr>
                <a:srgbClr val="77caee"/>
              </a:buClr>
              <a:buSzPct val="45000"/>
              <a:buFont typeface="Wingdings" charset="2"/>
              <a:buChar char=""/>
            </a:pPr>
            <a:r>
              <a:rPr b="0" lang="en-US" sz="1500" strike="noStrike" u="none">
                <a:solidFill>
                  <a:srgbClr val="009bdd"/>
                </a:solidFill>
                <a:uFillTx/>
                <a:latin typeface="Arial"/>
              </a:rPr>
              <a:t>6</a:t>
            </a:r>
            <a:r>
              <a:rPr b="0" lang="ja-JP" sz="1500" strike="noStrike" u="none">
                <a:solidFill>
                  <a:srgbClr val="009bdd"/>
                </a:solidFill>
                <a:uFillTx/>
                <a:latin typeface="Arial"/>
              </a:rPr>
              <a:t>レベル目のアウトライン</a:t>
            </a:r>
            <a:endParaRPr b="0" lang="en-US" sz="1500" strike="noStrike" u="none">
              <a:solidFill>
                <a:srgbClr val="009bdd"/>
              </a:solidFill>
              <a:uFillTx/>
              <a:latin typeface="Arial"/>
            </a:endParaRPr>
          </a:p>
          <a:p>
            <a:pPr lvl="6" marL="3024000" indent="-216000">
              <a:spcBef>
                <a:spcPts val="210"/>
              </a:spcBef>
              <a:buClr>
                <a:srgbClr val="77caee"/>
              </a:buClr>
              <a:buSzPct val="45000"/>
              <a:buFont typeface="Wingdings" charset="2"/>
              <a:buChar char=""/>
            </a:pPr>
            <a:r>
              <a:rPr b="0" lang="en-US" sz="1500" strike="noStrike" u="none">
                <a:solidFill>
                  <a:srgbClr val="009bdd"/>
                </a:solidFill>
                <a:uFillTx/>
                <a:latin typeface="Arial"/>
              </a:rPr>
              <a:t>7</a:t>
            </a:r>
            <a:r>
              <a:rPr b="0" lang="ja-JP" sz="1500" strike="noStrike" u="none">
                <a:solidFill>
                  <a:srgbClr val="009bdd"/>
                </a:solidFill>
                <a:uFillTx/>
                <a:latin typeface="Arial"/>
              </a:rPr>
              <a:t>レベル目のアウトライン</a:t>
            </a:r>
            <a:endParaRPr b="0" lang="en-US" sz="1500" strike="noStrike" u="none">
              <a:solidFill>
                <a:srgbClr val="009bdd"/>
              </a:solidFill>
              <a:uFillTx/>
              <a:latin typeface="Arial"/>
            </a:endParaRPr>
          </a:p>
        </p:txBody>
      </p:sp>
      <p:sp>
        <p:nvSpPr>
          <p:cNvPr id="14" name="PlaceHolder 3"/>
          <p:cNvSpPr>
            <a:spLocks noGrp="1"/>
          </p:cNvSpPr>
          <p:nvPr>
            <p:ph type="dt" idx="4"/>
          </p:nvPr>
        </p:nvSpPr>
        <p:spPr>
          <a:xfrm>
            <a:off x="360000" y="5220000"/>
            <a:ext cx="2340000" cy="360000"/>
          </a:xfrm>
          <a:prstGeom prst="rect">
            <a:avLst/>
          </a:prstGeom>
          <a:noFill/>
          <a:ln w="0">
            <a:noFill/>
          </a:ln>
        </p:spPr>
        <p:txBody>
          <a:bodyPr lIns="0" rIns="0" tIns="0" bIns="0" anchor="t">
            <a:noAutofit/>
          </a:bodyPr>
          <a:lstStyle>
            <a:lvl1pPr indent="0">
              <a:buNone/>
              <a:defRPr b="0" lang="en-US" sz="1400" strike="noStrike" u="none">
                <a:solidFill>
                  <a:srgbClr val="ffffff"/>
                </a:solidFill>
                <a:uFillTx/>
                <a:latin typeface="Arial"/>
              </a:defRPr>
            </a:lvl1pPr>
          </a:lstStyle>
          <a:p>
            <a:pPr indent="0">
              <a:buNone/>
            </a:pPr>
            <a:r>
              <a:rPr b="0" lang="en-US" sz="1400" strike="noStrike" u="none">
                <a:solidFill>
                  <a:srgbClr val="ffffff"/>
                </a:solidFill>
                <a:uFillTx/>
                <a:latin typeface="Arial"/>
              </a:rPr>
              <a:t>&lt;日付/時刻&gt;</a:t>
            </a:r>
            <a:endParaRPr b="0" lang="en-US" sz="1400" strike="noStrike" u="none">
              <a:solidFill>
                <a:srgbClr val="ffffff"/>
              </a:solidFill>
              <a:uFillTx/>
              <a:latin typeface="Arial"/>
            </a:endParaRPr>
          </a:p>
        </p:txBody>
      </p:sp>
      <p:sp>
        <p:nvSpPr>
          <p:cNvPr id="15" name="PlaceHolder 4"/>
          <p:cNvSpPr>
            <a:spLocks noGrp="1"/>
          </p:cNvSpPr>
          <p:nvPr>
            <p:ph type="ftr" idx="5"/>
          </p:nvPr>
        </p:nvSpPr>
        <p:spPr>
          <a:xfrm>
            <a:off x="3420000" y="5220000"/>
            <a:ext cx="3240000" cy="360000"/>
          </a:xfrm>
          <a:prstGeom prst="rect">
            <a:avLst/>
          </a:prstGeom>
          <a:noFill/>
          <a:ln w="0">
            <a:noFill/>
          </a:ln>
        </p:spPr>
        <p:txBody>
          <a:bodyPr lIns="0" rIns="0" tIns="0" bIns="0" anchor="t">
            <a:noAutofit/>
          </a:bodyPr>
          <a:lstStyle>
            <a:lvl1pPr indent="0" algn="ctr">
              <a:buNone/>
              <a:defRPr b="0" lang="en-US" sz="1400" strike="noStrike" u="none">
                <a:solidFill>
                  <a:srgbClr val="ffffff"/>
                </a:solidFill>
                <a:uFillTx/>
                <a:latin typeface="Arial"/>
              </a:defRPr>
            </a:lvl1pPr>
          </a:lstStyle>
          <a:p>
            <a:pPr indent="0" algn="ctr">
              <a:buNone/>
            </a:pPr>
            <a:r>
              <a:rPr b="0" lang="en-US" sz="1400" strike="noStrike" u="none">
                <a:solidFill>
                  <a:srgbClr val="ffffff"/>
                </a:solidFill>
                <a:uFillTx/>
                <a:latin typeface="Arial"/>
              </a:rPr>
              <a:t>&lt;フッター&gt;</a:t>
            </a:r>
            <a:endParaRPr b="0" lang="en-US" sz="1400" strike="noStrike" u="none">
              <a:solidFill>
                <a:srgbClr val="ffffff"/>
              </a:solidFill>
              <a:uFillTx/>
              <a:latin typeface="Arial"/>
            </a:endParaRPr>
          </a:p>
        </p:txBody>
      </p:sp>
      <p:sp>
        <p:nvSpPr>
          <p:cNvPr id="16" name="PlaceHolder 5"/>
          <p:cNvSpPr>
            <a:spLocks noGrp="1"/>
          </p:cNvSpPr>
          <p:nvPr>
            <p:ph type="sldNum" idx="6"/>
          </p:nvPr>
        </p:nvSpPr>
        <p:spPr>
          <a:xfrm>
            <a:off x="7380000" y="5220000"/>
            <a:ext cx="2340000" cy="360000"/>
          </a:xfrm>
          <a:prstGeom prst="rect">
            <a:avLst/>
          </a:prstGeom>
          <a:noFill/>
          <a:ln w="0">
            <a:noFill/>
          </a:ln>
        </p:spPr>
        <p:txBody>
          <a:bodyPr lIns="0" rIns="0" tIns="0" bIns="0" anchor="t">
            <a:noAutofit/>
          </a:bodyPr>
          <a:lstStyle>
            <a:lvl1pPr indent="0" algn="r">
              <a:buNone/>
              <a:defRPr b="0" lang="en-US" sz="1400" strike="noStrike" u="none">
                <a:solidFill>
                  <a:srgbClr val="ffffff"/>
                </a:solidFill>
                <a:uFillTx/>
                <a:latin typeface="Arial"/>
              </a:defRPr>
            </a:lvl1pPr>
          </a:lstStyle>
          <a:p>
            <a:pPr indent="0" algn="r">
              <a:buNone/>
            </a:pPr>
            <a:fld id="{1860DF01-3C58-4A4C-9F27-C2CC99BBDE7E}" type="slidenum">
              <a:rPr b="0" lang="en-US" sz="1400" strike="noStrike" u="none">
                <a:solidFill>
                  <a:srgbClr val="ffffff"/>
                </a:solidFill>
                <a:uFillTx/>
                <a:latin typeface="Arial"/>
              </a:rPr>
              <a:t>&lt;番号&gt;</a:t>
            </a:fld>
            <a:endParaRPr b="0" lang="en-US" sz="14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52"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 name=""/>
          <p:cNvSpPr/>
          <p:nvPr/>
        </p:nvSpPr>
        <p:spPr>
          <a:xfrm>
            <a:off x="0" y="0"/>
            <a:ext cx="10076760" cy="72000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en-US" sz="1800" strike="noStrike" u="none">
              <a:solidFill>
                <a:srgbClr val="ffffff"/>
              </a:solidFill>
              <a:uFillTx/>
              <a:latin typeface="Arial"/>
            </a:endParaRPr>
          </a:p>
        </p:txBody>
      </p:sp>
      <p:sp>
        <p:nvSpPr>
          <p:cNvPr id="20" name=""/>
          <p:cNvSpPr/>
          <p:nvPr/>
        </p:nvSpPr>
        <p:spPr>
          <a:xfrm>
            <a:off x="3240" y="5040000"/>
            <a:ext cx="10076760" cy="63144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en-US" sz="1800" strike="noStrike" u="none">
              <a:solidFill>
                <a:srgbClr val="ffffff"/>
              </a:solidFill>
              <a:uFillTx/>
              <a:latin typeface="Arial"/>
            </a:endParaRPr>
          </a:p>
        </p:txBody>
      </p:sp>
      <p:sp>
        <p:nvSpPr>
          <p:cNvPr id="2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ja-JP" sz="3300" strike="noStrike" u="none">
                <a:solidFill>
                  <a:srgbClr val="ffffff"/>
                </a:solidFill>
                <a:uFillTx/>
                <a:latin typeface="Arial"/>
              </a:rPr>
              <a:t>クリックしてタイトルテキストを編集</a:t>
            </a:r>
            <a:endParaRPr b="0" lang="en-US" sz="3300" strike="noStrike" u="none">
              <a:solidFill>
                <a:srgbClr val="ffffff"/>
              </a:solidFill>
              <a:uFillTx/>
              <a:latin typeface="Arial"/>
            </a:endParaRPr>
          </a:p>
        </p:txBody>
      </p:sp>
      <p:sp>
        <p:nvSpPr>
          <p:cNvPr id="22" name="PlaceHolder 2"/>
          <p:cNvSpPr>
            <a:spLocks noGrp="1"/>
          </p:cNvSpPr>
          <p:nvPr>
            <p:ph type="body"/>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クリックしてアウトラインのテキストを編集</a:t>
            </a:r>
            <a:endParaRPr b="0" lang="en-US" sz="24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en-US" sz="2100" strike="noStrike" u="none">
                <a:solidFill>
                  <a:srgbClr val="009bdd"/>
                </a:solidFill>
                <a:uFillTx/>
                <a:latin typeface="Arial"/>
              </a:rPr>
              <a:t>2</a:t>
            </a:r>
            <a:r>
              <a:rPr b="0" lang="ja-JP" sz="2100" strike="noStrike" u="none">
                <a:solidFill>
                  <a:srgbClr val="009bdd"/>
                </a:solidFill>
                <a:uFillTx/>
                <a:latin typeface="Arial"/>
              </a:rPr>
              <a:t>レベル目のアウトライン</a:t>
            </a:r>
            <a:endParaRPr b="0" lang="en-US" sz="2100" strike="noStrike" u="none">
              <a:solidFill>
                <a:srgbClr val="009bdd"/>
              </a:solidFill>
              <a:uFillTx/>
              <a:latin typeface="Arial"/>
            </a:endParaRPr>
          </a:p>
          <a:p>
            <a:pPr lvl="2" marL="1296000" indent="-288000">
              <a:spcBef>
                <a:spcPts val="635"/>
              </a:spcBef>
              <a:buClr>
                <a:srgbClr val="77caee"/>
              </a:buClr>
              <a:buSzPct val="45000"/>
              <a:buFont typeface="Wingdings" charset="2"/>
              <a:buChar char=""/>
            </a:pPr>
            <a:r>
              <a:rPr b="0" lang="en-US" sz="1800" strike="noStrike" u="none">
                <a:solidFill>
                  <a:srgbClr val="009bdd"/>
                </a:solidFill>
                <a:uFillTx/>
                <a:latin typeface="Arial"/>
              </a:rPr>
              <a:t>3</a:t>
            </a:r>
            <a:r>
              <a:rPr b="0" lang="ja-JP" sz="1800" strike="noStrike" u="none">
                <a:solidFill>
                  <a:srgbClr val="009bdd"/>
                </a:solidFill>
                <a:uFillTx/>
                <a:latin typeface="Arial"/>
              </a:rPr>
              <a:t>レベル目のアウトライン</a:t>
            </a:r>
            <a:endParaRPr b="0" lang="en-US" sz="1800" strike="noStrike" u="none">
              <a:solidFill>
                <a:srgbClr val="009bdd"/>
              </a:solidFill>
              <a:uFillTx/>
              <a:latin typeface="Arial"/>
            </a:endParaRPr>
          </a:p>
          <a:p>
            <a:pPr lvl="3" marL="1728000" indent="-216000">
              <a:spcBef>
                <a:spcPts val="422"/>
              </a:spcBef>
              <a:buClr>
                <a:srgbClr val="77caee"/>
              </a:buClr>
              <a:buSzPct val="45000"/>
              <a:buFont typeface="Wingdings" charset="2"/>
              <a:buChar char=""/>
            </a:pPr>
            <a:r>
              <a:rPr b="0" lang="en-US" sz="1500" strike="noStrike" u="none">
                <a:solidFill>
                  <a:srgbClr val="009bdd"/>
                </a:solidFill>
                <a:uFillTx/>
                <a:latin typeface="Arial"/>
              </a:rPr>
              <a:t>4</a:t>
            </a:r>
            <a:r>
              <a:rPr b="0" lang="ja-JP" sz="1500" strike="noStrike" u="none">
                <a:solidFill>
                  <a:srgbClr val="009bdd"/>
                </a:solidFill>
                <a:uFillTx/>
                <a:latin typeface="Arial"/>
              </a:rPr>
              <a:t>レベル目のアウトライン</a:t>
            </a:r>
            <a:endParaRPr b="0" lang="en-US" sz="1500" strike="noStrike" u="none">
              <a:solidFill>
                <a:srgbClr val="009bdd"/>
              </a:solidFill>
              <a:uFillTx/>
              <a:latin typeface="Arial"/>
            </a:endParaRPr>
          </a:p>
          <a:p>
            <a:pPr lvl="4" marL="2160000" indent="-216000">
              <a:spcBef>
                <a:spcPts val="210"/>
              </a:spcBef>
              <a:buClr>
                <a:srgbClr val="77caee"/>
              </a:buClr>
              <a:buSzPct val="45000"/>
              <a:buFont typeface="Wingdings" charset="2"/>
              <a:buChar char=""/>
            </a:pPr>
            <a:r>
              <a:rPr b="0" lang="en-US" sz="1500" strike="noStrike" u="none">
                <a:solidFill>
                  <a:srgbClr val="009bdd"/>
                </a:solidFill>
                <a:uFillTx/>
                <a:latin typeface="Arial"/>
              </a:rPr>
              <a:t>5</a:t>
            </a:r>
            <a:r>
              <a:rPr b="0" lang="ja-JP" sz="1500" strike="noStrike" u="none">
                <a:solidFill>
                  <a:srgbClr val="009bdd"/>
                </a:solidFill>
                <a:uFillTx/>
                <a:latin typeface="Arial"/>
              </a:rPr>
              <a:t>レベル目のアウトライン</a:t>
            </a:r>
            <a:endParaRPr b="0" lang="en-US" sz="1500" strike="noStrike" u="none">
              <a:solidFill>
                <a:srgbClr val="009bdd"/>
              </a:solidFill>
              <a:uFillTx/>
              <a:latin typeface="Arial"/>
            </a:endParaRPr>
          </a:p>
          <a:p>
            <a:pPr lvl="5" marL="2592000" indent="-216000">
              <a:spcBef>
                <a:spcPts val="210"/>
              </a:spcBef>
              <a:buClr>
                <a:srgbClr val="77caee"/>
              </a:buClr>
              <a:buSzPct val="45000"/>
              <a:buFont typeface="Wingdings" charset="2"/>
              <a:buChar char=""/>
            </a:pPr>
            <a:r>
              <a:rPr b="0" lang="en-US" sz="1500" strike="noStrike" u="none">
                <a:solidFill>
                  <a:srgbClr val="009bdd"/>
                </a:solidFill>
                <a:uFillTx/>
                <a:latin typeface="Arial"/>
              </a:rPr>
              <a:t>6</a:t>
            </a:r>
            <a:r>
              <a:rPr b="0" lang="ja-JP" sz="1500" strike="noStrike" u="none">
                <a:solidFill>
                  <a:srgbClr val="009bdd"/>
                </a:solidFill>
                <a:uFillTx/>
                <a:latin typeface="Arial"/>
              </a:rPr>
              <a:t>レベル目のアウトライン</a:t>
            </a:r>
            <a:endParaRPr b="0" lang="en-US" sz="1500" strike="noStrike" u="none">
              <a:solidFill>
                <a:srgbClr val="009bdd"/>
              </a:solidFill>
              <a:uFillTx/>
              <a:latin typeface="Arial"/>
            </a:endParaRPr>
          </a:p>
          <a:p>
            <a:pPr lvl="6" marL="3024000" indent="-216000">
              <a:spcBef>
                <a:spcPts val="210"/>
              </a:spcBef>
              <a:buClr>
                <a:srgbClr val="77caee"/>
              </a:buClr>
              <a:buSzPct val="45000"/>
              <a:buFont typeface="Wingdings" charset="2"/>
              <a:buChar char=""/>
            </a:pPr>
            <a:r>
              <a:rPr b="0" lang="en-US" sz="1500" strike="noStrike" u="none">
                <a:solidFill>
                  <a:srgbClr val="009bdd"/>
                </a:solidFill>
                <a:uFillTx/>
                <a:latin typeface="Arial"/>
              </a:rPr>
              <a:t>7</a:t>
            </a:r>
            <a:r>
              <a:rPr b="0" lang="ja-JP" sz="1500" strike="noStrike" u="none">
                <a:solidFill>
                  <a:srgbClr val="009bdd"/>
                </a:solidFill>
                <a:uFillTx/>
                <a:latin typeface="Arial"/>
              </a:rPr>
              <a:t>レベル目のアウトライン</a:t>
            </a:r>
            <a:endParaRPr b="0" lang="en-US" sz="1500" strike="noStrike" u="none">
              <a:solidFill>
                <a:srgbClr val="009bdd"/>
              </a:solidFill>
              <a:uFillTx/>
              <a:latin typeface="Arial"/>
            </a:endParaRPr>
          </a:p>
        </p:txBody>
      </p:sp>
      <p:sp>
        <p:nvSpPr>
          <p:cNvPr id="23" name="PlaceHolder 3"/>
          <p:cNvSpPr>
            <a:spLocks noGrp="1"/>
          </p:cNvSpPr>
          <p:nvPr>
            <p:ph type="dt" idx="7"/>
          </p:nvPr>
        </p:nvSpPr>
        <p:spPr>
          <a:xfrm>
            <a:off x="360000" y="5220000"/>
            <a:ext cx="2340000" cy="360000"/>
          </a:xfrm>
          <a:prstGeom prst="rect">
            <a:avLst/>
          </a:prstGeom>
          <a:noFill/>
          <a:ln w="0">
            <a:noFill/>
          </a:ln>
        </p:spPr>
        <p:txBody>
          <a:bodyPr lIns="0" rIns="0" tIns="0" bIns="0" anchor="t">
            <a:noAutofit/>
          </a:bodyPr>
          <a:lstStyle>
            <a:lvl1pPr indent="0">
              <a:buNone/>
              <a:defRPr b="0" lang="en-US" sz="1400" strike="noStrike" u="none">
                <a:solidFill>
                  <a:srgbClr val="ffffff"/>
                </a:solidFill>
                <a:uFillTx/>
                <a:latin typeface="Arial"/>
              </a:defRPr>
            </a:lvl1pPr>
          </a:lstStyle>
          <a:p>
            <a:pPr indent="0">
              <a:buNone/>
            </a:pPr>
            <a:r>
              <a:rPr b="0" lang="en-US" sz="1400" strike="noStrike" u="none">
                <a:solidFill>
                  <a:srgbClr val="ffffff"/>
                </a:solidFill>
                <a:uFillTx/>
                <a:latin typeface="Arial"/>
              </a:rPr>
              <a:t>&lt;日付/時刻&gt;</a:t>
            </a:r>
            <a:endParaRPr b="0" lang="en-US" sz="1400" strike="noStrike" u="none">
              <a:solidFill>
                <a:srgbClr val="ffffff"/>
              </a:solidFill>
              <a:uFillTx/>
              <a:latin typeface="Arial"/>
            </a:endParaRPr>
          </a:p>
        </p:txBody>
      </p:sp>
      <p:sp>
        <p:nvSpPr>
          <p:cNvPr id="24" name="PlaceHolder 4"/>
          <p:cNvSpPr>
            <a:spLocks noGrp="1"/>
          </p:cNvSpPr>
          <p:nvPr>
            <p:ph type="ftr" idx="8"/>
          </p:nvPr>
        </p:nvSpPr>
        <p:spPr>
          <a:xfrm>
            <a:off x="3420000" y="5220000"/>
            <a:ext cx="3240000" cy="360000"/>
          </a:xfrm>
          <a:prstGeom prst="rect">
            <a:avLst/>
          </a:prstGeom>
          <a:noFill/>
          <a:ln w="0">
            <a:noFill/>
          </a:ln>
        </p:spPr>
        <p:txBody>
          <a:bodyPr lIns="0" rIns="0" tIns="0" bIns="0" anchor="t">
            <a:noAutofit/>
          </a:bodyPr>
          <a:lstStyle>
            <a:lvl1pPr indent="0" algn="ctr">
              <a:buNone/>
              <a:defRPr b="0" lang="en-US" sz="1400" strike="noStrike" u="none">
                <a:solidFill>
                  <a:srgbClr val="ffffff"/>
                </a:solidFill>
                <a:uFillTx/>
                <a:latin typeface="Arial"/>
              </a:defRPr>
            </a:lvl1pPr>
          </a:lstStyle>
          <a:p>
            <a:pPr indent="0" algn="ctr">
              <a:buNone/>
            </a:pPr>
            <a:r>
              <a:rPr b="0" lang="en-US" sz="1400" strike="noStrike" u="none">
                <a:solidFill>
                  <a:srgbClr val="ffffff"/>
                </a:solidFill>
                <a:uFillTx/>
                <a:latin typeface="Arial"/>
              </a:rPr>
              <a:t>&lt;フッター&gt;</a:t>
            </a:r>
            <a:endParaRPr b="0" lang="en-US" sz="1400" strike="noStrike" u="none">
              <a:solidFill>
                <a:srgbClr val="ffffff"/>
              </a:solidFill>
              <a:uFillTx/>
              <a:latin typeface="Arial"/>
            </a:endParaRPr>
          </a:p>
        </p:txBody>
      </p:sp>
      <p:sp>
        <p:nvSpPr>
          <p:cNvPr id="25" name="PlaceHolder 5"/>
          <p:cNvSpPr>
            <a:spLocks noGrp="1"/>
          </p:cNvSpPr>
          <p:nvPr>
            <p:ph type="sldNum" idx="9"/>
          </p:nvPr>
        </p:nvSpPr>
        <p:spPr>
          <a:xfrm>
            <a:off x="7380000" y="5220000"/>
            <a:ext cx="2340000" cy="360000"/>
          </a:xfrm>
          <a:prstGeom prst="rect">
            <a:avLst/>
          </a:prstGeom>
          <a:noFill/>
          <a:ln w="0">
            <a:noFill/>
          </a:ln>
        </p:spPr>
        <p:txBody>
          <a:bodyPr lIns="0" rIns="0" tIns="0" bIns="0" anchor="t">
            <a:noAutofit/>
          </a:bodyPr>
          <a:lstStyle>
            <a:lvl1pPr indent="0" algn="r">
              <a:buNone/>
              <a:defRPr b="0" lang="en-US" sz="1400" strike="noStrike" u="none">
                <a:solidFill>
                  <a:srgbClr val="ffffff"/>
                </a:solidFill>
                <a:uFillTx/>
                <a:latin typeface="Arial"/>
              </a:defRPr>
            </a:lvl1pPr>
          </a:lstStyle>
          <a:p>
            <a:pPr indent="0" algn="r">
              <a:buNone/>
            </a:pPr>
            <a:fld id="{1D15B53C-0B27-44F2-8FDA-4EB2FD1810D3}" type="slidenum">
              <a:rPr b="0" lang="en-US" sz="1400" strike="noStrike" u="none">
                <a:solidFill>
                  <a:srgbClr val="ffffff"/>
                </a:solidFill>
                <a:uFillTx/>
                <a:latin typeface="Arial"/>
              </a:rPr>
              <a:t>&lt;番号&gt;</a:t>
            </a:fld>
            <a:endParaRPr b="0" lang="en-US" sz="14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54"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hyperlink" Target="https://ry-sotsu.com/yield-calculator/" TargetMode="External"/><Relationship Id="rId2"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hyperlink" Target="https://ry-sotsu.com/fire-simulator/" TargetMode="External"/><Relationship Id="rId2" Type="http://schemas.openxmlformats.org/officeDocument/2006/relationships/hyperlink" Target="https://ry-sotsu.com/savingratefiresimulator/" TargetMode="External"/><Relationship Id="rId3" Type="http://schemas.openxmlformats.org/officeDocument/2006/relationships/image" Target="../media/image6.png"/><Relationship Id="rId4"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hyperlink" Target="https://ry-sotsu.com/ideco-perfect-simulator/" TargetMode="External"/><Relationship Id="rId2" Type="http://schemas.openxmlformats.org/officeDocument/2006/relationships/hyperlink" Target="https://ry-sotsu.com/fire-simulator/" TargetMode="External"/><Relationship Id="rId3" Type="http://schemas.openxmlformats.org/officeDocument/2006/relationships/hyperlink" Target="https://ry-sotsu.com/savingratefiresimulator/" TargetMode="External"/><Relationship Id="rId4" Type="http://schemas.openxmlformats.org/officeDocument/2006/relationships/hyperlink" Target="https://ry-sotsu.com/savingratelow/" TargetMode="External"/><Relationship Id="rId5" Type="http://schemas.openxmlformats.org/officeDocument/2006/relationships/hyperlink" Target="https://ry-sotsu.com/yield-calculator/" TargetMode="External"/><Relationship Id="rId6" Type="http://schemas.openxmlformats.org/officeDocument/2006/relationships/hyperlink" Target="https://ry-sotsu.com/reservefundsimulation/" TargetMode="External"/><Relationship Id="rId7" Type="http://schemas.openxmlformats.org/officeDocument/2006/relationships/hyperlink" Target="https://ry-sotsu.com/initial/" TargetMode="External"/><Relationship Id="rId8" Type="http://schemas.openxmlformats.org/officeDocument/2006/relationships/hyperlink" Target="https://ry-sotsu.com/monthlyreserve/" TargetMode="External"/><Relationship Id="rId9" Type="http://schemas.openxmlformats.org/officeDocument/2006/relationships/hyperlink" Target="https://ry-sotsu.com/targetyears/" TargetMode="External"/><Relationship Id="rId10" Type="http://schemas.openxmlformats.org/officeDocument/2006/relationships/hyperlink" Target="https://ry-sotsu.com/reversalasset/" TargetMode="External"/><Relationship Id="rId1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hyperlink" Target="https://github.com/TatsuyaFukunaga/" TargetMode="External"/><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hyperlink" Target="https://private-user-images.githubusercontent.com/186489100/406448865-faddfd2f-e6c8-4f86-b443-1634b8e5fb8e.mp4?jwt=eyJhbGciOiJIUzI1NiIsInR5cCI6IkpXVCJ9.eyJpc3MiOiJnaXRodWIuY29tIiwiYXVkIjoicmF3LmdpdGh1YnVzZXJjb250ZW50LmNvbSIsImtleSI6ImtleTUiLCJleHAiOjE3MzgxNDAxMDcsIm5iZiI6MTczODEzOTgwNywicGF0aCI6Ii8xODY0ODkxMDAvNDA2NDQ4ODY1LWZhZGRmZDJmLWU2YzgtNGY4Ni1iNDQzLTE2MzRiOGU1ZmI4ZS5tcDQ_WC1BbXotQWxnb3JpdGhtPUFXUzQtSE1BQy1TSEEyNTYmWC1BbXotQ3JlZGVudGlhbD1BS0lBVkNPRFlMU0E1M1BRSzRaQSUyRjIwMjUwMTI5JTJGdXMtZWFzdC0xJTJGczMlMkZhd3M0X3JlcXVlc3QmWC1BbXotRGF0ZT0yMDI1MDEyOVQwODM2NDdaJlgtQW16LUV4cGlyZXM9MzAwJlgtQW16LVNpZ25hdHVyZT0yYzRhNDMwNzNkNWM5NGFlNWU0ZDRlMjllMTI2NjFiNWY5YjJlZGQ2ZWM0NmQ2NTIzMzFjNWJmNjlmMjQyNmJlJlgtQW16LVNpZ25lZEhlYWRlcnM9aG9zdCJ9.X4xn_3Vl_QQ9Hrt7cySCCjQfYDNMfW9IkNgkkh7EFl8" TargetMode="External"/><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indent="0" algn="ctr">
              <a:buNone/>
            </a:pPr>
            <a:r>
              <a:rPr b="0" lang="ja-JP" sz="3300" strike="noStrike" u="none">
                <a:solidFill>
                  <a:srgbClr val="dd4100"/>
                </a:solidFill>
                <a:uFillTx/>
                <a:latin typeface="Arial"/>
              </a:rPr>
              <a:t>株式マネージメントアプリの開発</a:t>
            </a:r>
            <a:endParaRPr b="0" lang="en-US" sz="3300" strike="noStrike" u="none">
              <a:solidFill>
                <a:srgbClr val="dd4100"/>
              </a:solidFill>
              <a:uFillTx/>
              <a:latin typeface="Arial"/>
            </a:endParaRPr>
          </a:p>
        </p:txBody>
      </p:sp>
      <p:sp>
        <p:nvSpPr>
          <p:cNvPr id="29" name="PlaceHolder 2"/>
          <p:cNvSpPr>
            <a:spLocks noGrp="1"/>
          </p:cNvSpPr>
          <p:nvPr>
            <p:ph type="subTitle"/>
          </p:nvPr>
        </p:nvSpPr>
        <p:spPr>
          <a:xfrm>
            <a:off x="360000" y="2880000"/>
            <a:ext cx="9360000" cy="1620000"/>
          </a:xfrm>
          <a:prstGeom prst="rect">
            <a:avLst/>
          </a:prstGeom>
          <a:noFill/>
          <a:ln w="0">
            <a:noFill/>
          </a:ln>
        </p:spPr>
        <p:txBody>
          <a:bodyPr lIns="0" rIns="0" tIns="0" bIns="0" anchor="ctr">
            <a:noAutofit/>
          </a:bodyPr>
          <a:p>
            <a:pPr indent="0" algn="ctr">
              <a:buNone/>
            </a:pPr>
            <a:r>
              <a:rPr b="0" lang="ja-JP" sz="3200" strike="noStrike" u="none">
                <a:solidFill>
                  <a:srgbClr val="000000"/>
                </a:solidFill>
                <a:highlight>
                  <a:srgbClr val="ffffff"/>
                </a:highlight>
                <a:uFillTx/>
                <a:latin typeface="Arial"/>
              </a:rPr>
              <a:t>福永　達也</a:t>
            </a:r>
            <a:endParaRPr b="0" lang="en-US" sz="3200" strike="noStrike" u="none">
              <a:solidFill>
                <a:srgbClr val="000000"/>
              </a:solidFill>
              <a:highlight>
                <a:srgbClr val="ffffff"/>
              </a:highligh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ja-JP" sz="3300" strike="noStrike" u="none">
                <a:solidFill>
                  <a:srgbClr val="ffffff"/>
                </a:solidFill>
                <a:uFillTx/>
                <a:latin typeface="Arial"/>
              </a:rPr>
              <a:t>開発スケジュール</a:t>
            </a:r>
            <a:endParaRPr b="0" lang="en-US" sz="3300" strike="noStrike" u="none">
              <a:solidFill>
                <a:srgbClr val="ffffff"/>
              </a:solidFill>
              <a:uFillTx/>
              <a:latin typeface="Arial"/>
            </a:endParaRPr>
          </a:p>
        </p:txBody>
      </p:sp>
      <p:sp>
        <p:nvSpPr>
          <p:cNvPr id="4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0">
              <a:spcBef>
                <a:spcPts val="1060"/>
              </a:spcBef>
              <a:buNone/>
            </a:pPr>
            <a:r>
              <a:rPr b="0" lang="ja-JP" sz="2400" strike="noStrike" u="none">
                <a:solidFill>
                  <a:srgbClr val="009bdd"/>
                </a:solidFill>
                <a:uFillTx/>
                <a:latin typeface="Arial"/>
              </a:rPr>
              <a:t>細かいところは打ち合わせで</a:t>
            </a:r>
            <a:endParaRPr b="0" lang="en-US" sz="2400" strike="noStrike" u="none">
              <a:solidFill>
                <a:srgbClr val="009bdd"/>
              </a:solidFill>
              <a:uFillTx/>
              <a:latin typeface="Arial"/>
            </a:endParaRPr>
          </a:p>
        </p:txBody>
      </p:sp>
      <p:sp>
        <p:nvSpPr>
          <p:cNvPr id="4" name="PlaceHolder 3"/>
          <p:cNvSpPr>
            <a:spLocks noGrp="1"/>
          </p:cNvSpPr>
          <p:nvPr>
            <p:ph type="sldNum" idx="9"/>
          </p:nvPr>
        </p:nvSpPr>
        <p:spPr/>
        <p:txBody>
          <a:bodyPr/>
          <a:p>
            <a:fld id="{7B1D98AC-9E08-4197-817F-1659A844ABA9}"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US" sz="3300" strike="noStrike" u="none">
              <a:solidFill>
                <a:srgbClr val="ffffff"/>
              </a:solidFill>
              <a:uFillTx/>
              <a:latin typeface="Arial"/>
            </a:endParaRPr>
          </a:p>
        </p:txBody>
      </p:sp>
      <p:sp>
        <p:nvSpPr>
          <p:cNvPr id="51"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lgn="ctr">
              <a:spcBef>
                <a:spcPts val="1060"/>
              </a:spcBef>
              <a:buClr>
                <a:srgbClr val="77caee"/>
              </a:buClr>
              <a:buSzPct val="45000"/>
              <a:buFont typeface="Wingdings" charset="2"/>
              <a:buChar char=""/>
            </a:pPr>
            <a:r>
              <a:rPr b="0" lang="ja-JP" sz="6000" strike="noStrike" u="none">
                <a:solidFill>
                  <a:srgbClr val="009bdd"/>
                </a:solidFill>
                <a:uFillTx/>
                <a:latin typeface="Arial"/>
              </a:rPr>
              <a:t>ここからは補足資料</a:t>
            </a:r>
            <a:endParaRPr b="0" lang="en-US" sz="6000" strike="noStrike" u="none">
              <a:solidFill>
                <a:srgbClr val="009bdd"/>
              </a:solidFill>
              <a:uFillTx/>
              <a:latin typeface="Arial"/>
            </a:endParaRPr>
          </a:p>
        </p:txBody>
      </p:sp>
      <p:sp>
        <p:nvSpPr>
          <p:cNvPr id="4" name="PlaceHolder 3"/>
          <p:cNvSpPr>
            <a:spLocks noGrp="1"/>
          </p:cNvSpPr>
          <p:nvPr>
            <p:ph type="sldNum" idx="9"/>
          </p:nvPr>
        </p:nvSpPr>
        <p:spPr/>
        <p:txBody>
          <a:bodyPr/>
          <a:p>
            <a:fld id="{F98F1E62-2544-4759-A2A4-C5398A7AE298}"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trike="noStrike" u="none">
                <a:solidFill>
                  <a:srgbClr val="ffffff"/>
                </a:solidFill>
                <a:uFillTx/>
                <a:latin typeface="Arial"/>
              </a:rPr>
              <a:t>Why me: </a:t>
            </a:r>
            <a:r>
              <a:rPr b="0" lang="ja-JP" sz="3300" strike="noStrike" u="none">
                <a:solidFill>
                  <a:srgbClr val="ffffff"/>
                </a:solidFill>
                <a:uFillTx/>
                <a:latin typeface="Arial"/>
              </a:rPr>
              <a:t>異なる株をどうやって比較するのか？</a:t>
            </a:r>
            <a:endParaRPr b="0" lang="en-US" sz="3300" strike="noStrike" u="none">
              <a:solidFill>
                <a:srgbClr val="ffffff"/>
              </a:solidFill>
              <a:uFillTx/>
              <a:latin typeface="Arial"/>
            </a:endParaRPr>
          </a:p>
        </p:txBody>
      </p:sp>
      <p:sp>
        <p:nvSpPr>
          <p:cNvPr id="53" name="PlaceHolder 2"/>
          <p:cNvSpPr>
            <a:spLocks noGrp="1"/>
          </p:cNvSpPr>
          <p:nvPr>
            <p:ph/>
          </p:nvPr>
        </p:nvSpPr>
        <p:spPr>
          <a:xfrm>
            <a:off x="167400" y="385920"/>
            <a:ext cx="9647640" cy="4590000"/>
          </a:xfrm>
          <a:prstGeom prst="rect">
            <a:avLst/>
          </a:prstGeom>
          <a:noFill/>
          <a:ln w="0">
            <a:noFill/>
          </a:ln>
        </p:spPr>
        <p:txBody>
          <a:bodyPr lIns="0" rIns="0" tIns="0" bIns="0" anchor="t">
            <a:noAutofit/>
          </a:bodyPr>
          <a:p>
            <a:pPr marL="432000" indent="0">
              <a:spcBef>
                <a:spcPts val="1060"/>
              </a:spcBef>
              <a:buNone/>
            </a:pPr>
            <a:endParaRPr b="0" lang="en-US" sz="2400" strike="noStrike" u="none">
              <a:solidFill>
                <a:srgbClr val="009bdd"/>
              </a:solidFill>
              <a:uFillTx/>
              <a:latin typeface="Arial"/>
            </a:endParaRPr>
          </a:p>
          <a:p>
            <a:pPr marL="432000" indent="0">
              <a:spcBef>
                <a:spcPts val="1060"/>
              </a:spcBef>
              <a:buNone/>
            </a:pPr>
            <a:r>
              <a:rPr b="0" lang="en-US" sz="2400" strike="noStrike" u="none">
                <a:solidFill>
                  <a:srgbClr val="009bdd"/>
                </a:solidFill>
                <a:uFillTx/>
                <a:latin typeface="Arial"/>
              </a:rPr>
              <a:t> </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一般の人が投資する株式を探すときどうやって探したらよいのか？</a:t>
            </a:r>
            <a:endParaRPr b="0" lang="en-US" sz="2400" strike="noStrike" u="none">
              <a:solidFill>
                <a:srgbClr val="009bdd"/>
              </a:solidFill>
              <a:uFillTx/>
              <a:latin typeface="Arial"/>
            </a:endParaRPr>
          </a:p>
          <a:p>
            <a:pPr indent="0">
              <a:spcBef>
                <a:spcPts val="1060"/>
              </a:spcBef>
              <a:buNone/>
            </a:pPr>
            <a:endParaRPr b="0" lang="en-US" sz="2400" strike="noStrike" u="none">
              <a:solidFill>
                <a:srgbClr val="009bdd"/>
              </a:solidFill>
              <a:uFillTx/>
              <a:latin typeface="Arial"/>
            </a:endParaRPr>
          </a:p>
          <a:p>
            <a:pPr marL="432000" indent="-324000">
              <a:spcBef>
                <a:spcPts val="1060"/>
              </a:spcBef>
              <a:buClr>
                <a:srgbClr val="77caee"/>
              </a:buClr>
              <a:buFont typeface="OpenSymbol"/>
              <a:buAutoNum type="arabicPeriod"/>
            </a:pPr>
            <a:r>
              <a:rPr b="0" lang="ja-JP" sz="2400" strike="noStrike" u="none">
                <a:solidFill>
                  <a:srgbClr val="009bdd"/>
                </a:solidFill>
                <a:uFillTx/>
                <a:latin typeface="Arial"/>
              </a:rPr>
              <a:t>業種が違う</a:t>
            </a:r>
            <a:endParaRPr b="0" lang="en-US" sz="2400" strike="noStrike" u="none">
              <a:solidFill>
                <a:srgbClr val="009bdd"/>
              </a:solidFill>
              <a:uFillTx/>
              <a:latin typeface="Arial"/>
            </a:endParaRPr>
          </a:p>
          <a:p>
            <a:pPr marL="432000" indent="-324000">
              <a:spcBef>
                <a:spcPts val="1060"/>
              </a:spcBef>
              <a:buClr>
                <a:srgbClr val="77caee"/>
              </a:buClr>
              <a:buFont typeface="OpenSymbol"/>
              <a:buAutoNum type="arabicPeriod"/>
            </a:pPr>
            <a:r>
              <a:rPr b="0" lang="ja-JP" sz="2400" strike="noStrike" u="none">
                <a:solidFill>
                  <a:srgbClr val="009bdd"/>
                </a:solidFill>
                <a:uFillTx/>
                <a:latin typeface="Arial"/>
              </a:rPr>
              <a:t>業種が同じでも発行株数や時価総額も違う</a:t>
            </a:r>
            <a:endParaRPr b="0" lang="en-US" sz="2400" strike="noStrike" u="none">
              <a:solidFill>
                <a:srgbClr val="009bdd"/>
              </a:solidFill>
              <a:uFillTx/>
              <a:latin typeface="Arial"/>
            </a:endParaRPr>
          </a:p>
          <a:p>
            <a:pPr indent="0">
              <a:spcBef>
                <a:spcPts val="1060"/>
              </a:spcBef>
              <a:buNone/>
            </a:pPr>
            <a:endParaRPr b="0" lang="en-US" sz="2400" strike="noStrike" u="none">
              <a:solidFill>
                <a:srgbClr val="009bdd"/>
              </a:solidFill>
              <a:uFillTx/>
              <a:latin typeface="Arial"/>
            </a:endParaRPr>
          </a:p>
          <a:p>
            <a:pPr indent="0">
              <a:spcBef>
                <a:spcPts val="1060"/>
              </a:spcBef>
              <a:buNone/>
            </a:pPr>
            <a:r>
              <a:rPr b="0" lang="ja-JP" sz="2400" strike="noStrike" u="none">
                <a:solidFill>
                  <a:srgbClr val="009bdd"/>
                </a:solidFill>
                <a:uFillTx/>
                <a:latin typeface="Arial"/>
              </a:rPr>
              <a:t>異なる株式を同列で、比較する指標が必要。もし、こうした指標があれば、投資人口を増やす事ができる。</a:t>
            </a:r>
            <a:endParaRPr b="0" lang="en-US" sz="2400" strike="noStrike" u="none">
              <a:solidFill>
                <a:srgbClr val="009bdd"/>
              </a:solidFill>
              <a:uFillTx/>
              <a:latin typeface="Arial"/>
            </a:endParaRPr>
          </a:p>
          <a:p>
            <a:pPr indent="0">
              <a:spcBef>
                <a:spcPts val="1060"/>
              </a:spcBef>
              <a:buNone/>
            </a:pPr>
            <a:endParaRPr b="0" lang="en-US" sz="2400" strike="noStrike" u="none">
              <a:solidFill>
                <a:srgbClr val="009bdd"/>
              </a:solidFill>
              <a:uFillTx/>
              <a:latin typeface="Arial"/>
            </a:endParaRPr>
          </a:p>
        </p:txBody>
      </p:sp>
      <p:sp>
        <p:nvSpPr>
          <p:cNvPr id="4" name="PlaceHolder 3"/>
          <p:cNvSpPr>
            <a:spLocks noGrp="1"/>
          </p:cNvSpPr>
          <p:nvPr>
            <p:ph type="sldNum" idx="6"/>
          </p:nvPr>
        </p:nvSpPr>
        <p:spPr/>
        <p:txBody>
          <a:bodyPr/>
          <a:p>
            <a:fld id="{3E0C14C0-A4EC-4CC1-85A9-87875E803A5F}"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trike="noStrike" u="none">
                <a:solidFill>
                  <a:srgbClr val="ffffff"/>
                </a:solidFill>
                <a:uFillTx/>
                <a:latin typeface="Arial"/>
              </a:rPr>
              <a:t>How: </a:t>
            </a:r>
            <a:r>
              <a:rPr b="0" lang="ja-JP" sz="3300" strike="noStrike" u="none">
                <a:solidFill>
                  <a:srgbClr val="ffffff"/>
                </a:solidFill>
                <a:uFillTx/>
                <a:latin typeface="Arial"/>
              </a:rPr>
              <a:t>異なる株をどうやって比較するのか？</a:t>
            </a:r>
            <a:endParaRPr b="0" lang="en-US" sz="3300" strike="noStrike" u="none">
              <a:solidFill>
                <a:srgbClr val="ffffff"/>
              </a:solidFill>
              <a:uFillTx/>
              <a:latin typeface="Arial"/>
            </a:endParaRPr>
          </a:p>
        </p:txBody>
      </p:sp>
      <p:sp>
        <p:nvSpPr>
          <p:cNvPr id="55" name="PlaceHolder 2"/>
          <p:cNvSpPr>
            <a:spLocks noGrp="1"/>
          </p:cNvSpPr>
          <p:nvPr>
            <p:ph/>
          </p:nvPr>
        </p:nvSpPr>
        <p:spPr>
          <a:xfrm>
            <a:off x="167400" y="385920"/>
            <a:ext cx="9647640" cy="4590000"/>
          </a:xfrm>
          <a:prstGeom prst="rect">
            <a:avLst/>
          </a:prstGeom>
          <a:noFill/>
          <a:ln w="0">
            <a:noFill/>
          </a:ln>
        </p:spPr>
        <p:txBody>
          <a:bodyPr lIns="0" rIns="0" tIns="0" bIns="0" anchor="t">
            <a:noAutofit/>
          </a:bodyPr>
          <a:p>
            <a:pPr marL="432000" indent="0">
              <a:spcBef>
                <a:spcPts val="1060"/>
              </a:spcBef>
              <a:buNone/>
            </a:pPr>
            <a:endParaRPr b="0" lang="en-US" sz="2400" strike="noStrike" u="none">
              <a:solidFill>
                <a:srgbClr val="009bdd"/>
              </a:solidFill>
              <a:uFillTx/>
              <a:latin typeface="Arial"/>
            </a:endParaRPr>
          </a:p>
          <a:p>
            <a:pPr marL="432000" indent="0">
              <a:spcBef>
                <a:spcPts val="1060"/>
              </a:spcBef>
              <a:buNone/>
            </a:pPr>
            <a:r>
              <a:rPr b="0" lang="ja-JP" sz="2400" strike="noStrike" u="none">
                <a:solidFill>
                  <a:srgbClr val="009bdd"/>
                </a:solidFill>
                <a:uFillTx/>
                <a:latin typeface="Arial"/>
              </a:rPr>
              <a:t>世の中に出回っている指標として、配当利回りが挙げられる。しかし、配当利回りで判断すのは正しいのか？</a:t>
            </a:r>
            <a:endParaRPr b="0" lang="en-US" sz="2400" strike="noStrike" u="none">
              <a:solidFill>
                <a:srgbClr val="009bdd"/>
              </a:solidFill>
              <a:uFillTx/>
              <a:latin typeface="Arial"/>
            </a:endParaRPr>
          </a:p>
          <a:p>
            <a:pPr indent="0">
              <a:spcBef>
                <a:spcPts val="1060"/>
              </a:spcBef>
              <a:buNone/>
            </a:pPr>
            <a:endParaRPr b="0" lang="en-US" sz="2400" strike="noStrike" u="none">
              <a:solidFill>
                <a:srgbClr val="009bdd"/>
              </a:solidFill>
              <a:uFillTx/>
              <a:latin typeface="Arial"/>
            </a:endParaRPr>
          </a:p>
          <a:p>
            <a:pPr marL="432000" indent="-324000">
              <a:spcBef>
                <a:spcPts val="1060"/>
              </a:spcBef>
              <a:buClr>
                <a:srgbClr val="77caee"/>
              </a:buClr>
              <a:buFont typeface="OpenSymbol"/>
              <a:buAutoNum type="arabicPeriod"/>
            </a:pPr>
            <a:r>
              <a:rPr b="0" lang="ja-JP" sz="2400" strike="noStrike" u="none">
                <a:solidFill>
                  <a:srgbClr val="009bdd"/>
                </a:solidFill>
                <a:uFillTx/>
                <a:latin typeface="Arial"/>
              </a:rPr>
              <a:t>会社が成長期で、利益は成長の為の投資に回し株価で株主還元</a:t>
            </a:r>
            <a:endParaRPr b="0" lang="en-US" sz="2400" strike="noStrike" u="none">
              <a:solidFill>
                <a:srgbClr val="009bdd"/>
              </a:solidFill>
              <a:uFillTx/>
              <a:latin typeface="Arial"/>
            </a:endParaRPr>
          </a:p>
          <a:p>
            <a:pPr marL="432000" indent="-324000">
              <a:spcBef>
                <a:spcPts val="1060"/>
              </a:spcBef>
              <a:buClr>
                <a:srgbClr val="77caee"/>
              </a:buClr>
              <a:buFont typeface="OpenSymbol"/>
              <a:buAutoNum type="arabicPeriod"/>
            </a:pPr>
            <a:r>
              <a:rPr b="0" lang="ja-JP" sz="2400" strike="noStrike" u="none">
                <a:solidFill>
                  <a:srgbClr val="009bdd"/>
                </a:solidFill>
                <a:uFillTx/>
                <a:latin typeface="Arial"/>
              </a:rPr>
              <a:t>利益が減っているが、株価維持の為に利益の大半を配当に回す</a:t>
            </a:r>
            <a:endParaRPr b="0" lang="en-US" sz="2400" strike="noStrike" u="none">
              <a:solidFill>
                <a:srgbClr val="009bdd"/>
              </a:solidFill>
              <a:uFillTx/>
              <a:latin typeface="Arial"/>
            </a:endParaRPr>
          </a:p>
          <a:p>
            <a:pPr indent="0">
              <a:spcBef>
                <a:spcPts val="1060"/>
              </a:spcBef>
              <a:buNone/>
            </a:pPr>
            <a:endParaRPr b="0" lang="en-US" sz="2400" strike="noStrike" u="none">
              <a:solidFill>
                <a:srgbClr val="009bdd"/>
              </a:solidFill>
              <a:uFillTx/>
              <a:latin typeface="Arial"/>
            </a:endParaRPr>
          </a:p>
          <a:p>
            <a:pPr indent="0">
              <a:spcBef>
                <a:spcPts val="1060"/>
              </a:spcBef>
              <a:buNone/>
            </a:pPr>
            <a:r>
              <a:rPr b="0" lang="en-US" sz="2400" strike="noStrike" u="none">
                <a:solidFill>
                  <a:srgbClr val="009bdd"/>
                </a:solidFill>
                <a:uFillTx/>
                <a:latin typeface="Arial"/>
              </a:rPr>
              <a:t>1</a:t>
            </a:r>
            <a:r>
              <a:rPr b="0" lang="ja-JP" sz="2400" strike="noStrike" u="none">
                <a:solidFill>
                  <a:srgbClr val="009bdd"/>
                </a:solidFill>
                <a:uFillTx/>
                <a:latin typeface="Arial"/>
              </a:rPr>
              <a:t>の場合は、配当は少ないがキャピタルゲインが増える</a:t>
            </a:r>
            <a:endParaRPr b="0" lang="en-US" sz="2400" strike="noStrike" u="none">
              <a:solidFill>
                <a:srgbClr val="009bdd"/>
              </a:solidFill>
              <a:uFillTx/>
              <a:latin typeface="Arial"/>
            </a:endParaRPr>
          </a:p>
          <a:p>
            <a:pPr indent="0">
              <a:spcBef>
                <a:spcPts val="1060"/>
              </a:spcBef>
              <a:buNone/>
            </a:pPr>
            <a:r>
              <a:rPr b="0" lang="ja-JP" sz="2400" strike="noStrike" u="none">
                <a:solidFill>
                  <a:srgbClr val="009bdd"/>
                </a:solidFill>
                <a:uFillTx/>
                <a:latin typeface="Arial"/>
              </a:rPr>
              <a:t>２の場合は、配当は多いがキャピタルゲインの増加は見込めない</a:t>
            </a:r>
            <a:endParaRPr b="0" lang="en-US" sz="2400" strike="noStrike" u="none">
              <a:solidFill>
                <a:srgbClr val="009bdd"/>
              </a:solidFill>
              <a:uFillTx/>
              <a:latin typeface="Arial"/>
            </a:endParaRPr>
          </a:p>
          <a:p>
            <a:pPr indent="0">
              <a:spcBef>
                <a:spcPts val="1060"/>
              </a:spcBef>
              <a:buNone/>
            </a:pPr>
            <a:r>
              <a:rPr b="0" lang="en-US" sz="2400" strike="noStrike" u="none">
                <a:solidFill>
                  <a:srgbClr val="009bdd"/>
                </a:solidFill>
                <a:uFillTx/>
                <a:latin typeface="Arial"/>
              </a:rPr>
              <a:t>(</a:t>
            </a:r>
            <a:r>
              <a:rPr b="0" lang="ja-JP" sz="2400" strike="noStrike" u="none">
                <a:solidFill>
                  <a:srgbClr val="009bdd"/>
                </a:solidFill>
                <a:uFillTx/>
                <a:latin typeface="Arial"/>
              </a:rPr>
              <a:t>配当＋キャピタルゲイン</a:t>
            </a:r>
            <a:r>
              <a:rPr b="0" lang="en-US" sz="2400" strike="noStrike" u="none">
                <a:solidFill>
                  <a:srgbClr val="009bdd"/>
                </a:solidFill>
                <a:uFillTx/>
                <a:latin typeface="Arial"/>
              </a:rPr>
              <a:t>)</a:t>
            </a:r>
            <a:r>
              <a:rPr b="0" lang="ja-JP" sz="2400" strike="noStrike" u="none">
                <a:solidFill>
                  <a:srgbClr val="009bdd"/>
                </a:solidFill>
                <a:uFillTx/>
                <a:latin typeface="Arial"/>
              </a:rPr>
              <a:t>の１年間の利回りで株式を評価するべき</a:t>
            </a:r>
            <a:endParaRPr b="0" lang="en-US" sz="2400" strike="noStrike" u="none">
              <a:solidFill>
                <a:srgbClr val="009bdd"/>
              </a:solidFill>
              <a:uFillTx/>
              <a:latin typeface="Arial"/>
            </a:endParaRPr>
          </a:p>
          <a:p>
            <a:pPr indent="0">
              <a:spcBef>
                <a:spcPts val="1060"/>
              </a:spcBef>
              <a:buNone/>
            </a:pPr>
            <a:r>
              <a:rPr b="0" lang="ja-JP" sz="2400" strike="noStrike" u="none">
                <a:solidFill>
                  <a:srgbClr val="009bdd"/>
                </a:solidFill>
                <a:uFillTx/>
                <a:latin typeface="Arial"/>
              </a:rPr>
              <a:t>計算ロジックを考えシミュレータを開発しました。</a:t>
            </a:r>
            <a:endParaRPr b="0" lang="en-US" sz="2400" strike="noStrike" u="none">
              <a:solidFill>
                <a:srgbClr val="009bdd"/>
              </a:solidFill>
              <a:uFillTx/>
              <a:latin typeface="Arial"/>
            </a:endParaRPr>
          </a:p>
          <a:p>
            <a:pPr indent="0">
              <a:spcBef>
                <a:spcPts val="1060"/>
              </a:spcBef>
              <a:buNone/>
            </a:pPr>
            <a:r>
              <a:rPr b="0" lang="ja-JP" sz="2400" strike="noStrike" u="none">
                <a:solidFill>
                  <a:srgbClr val="009bdd"/>
                </a:solidFill>
                <a:uFillTx/>
                <a:latin typeface="Arial"/>
                <a:hlinkClick r:id="rId1"/>
              </a:rPr>
              <a:t>実効利回り計算機</a:t>
            </a:r>
            <a:endParaRPr b="0" lang="en-US" sz="2400" strike="noStrike" u="none">
              <a:solidFill>
                <a:srgbClr val="009bdd"/>
              </a:solidFill>
              <a:uFillTx/>
              <a:latin typeface="Arial"/>
            </a:endParaRPr>
          </a:p>
          <a:p>
            <a:pPr indent="0">
              <a:spcBef>
                <a:spcPts val="1060"/>
              </a:spcBef>
              <a:buNone/>
            </a:pPr>
            <a:endParaRPr b="0" lang="en-US" sz="2400" strike="noStrike" u="none">
              <a:solidFill>
                <a:srgbClr val="009bdd"/>
              </a:solidFill>
              <a:uFillTx/>
              <a:latin typeface="Arial"/>
            </a:endParaRPr>
          </a:p>
        </p:txBody>
      </p:sp>
      <p:sp>
        <p:nvSpPr>
          <p:cNvPr id="4" name="PlaceHolder 3"/>
          <p:cNvSpPr>
            <a:spLocks noGrp="1"/>
          </p:cNvSpPr>
          <p:nvPr>
            <p:ph type="sldNum" idx="9"/>
          </p:nvPr>
        </p:nvSpPr>
        <p:spPr/>
        <p:txBody>
          <a:bodyPr/>
          <a:p>
            <a:fld id="{21D08FAE-2CF9-472E-B5EC-B32DE9BCFCFA}"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trike="noStrike" u="none">
                <a:solidFill>
                  <a:srgbClr val="ffffff"/>
                </a:solidFill>
                <a:uFillTx/>
                <a:latin typeface="Arial"/>
              </a:rPr>
              <a:t>How: </a:t>
            </a:r>
            <a:r>
              <a:rPr b="0" lang="ja-JP" sz="3300" strike="noStrike" u="none">
                <a:solidFill>
                  <a:srgbClr val="ffffff"/>
                </a:solidFill>
                <a:uFillTx/>
                <a:latin typeface="Arial"/>
              </a:rPr>
              <a:t>配当利回り計算例</a:t>
            </a:r>
            <a:endParaRPr b="0" lang="en-US" sz="3300" strike="noStrike" u="none">
              <a:solidFill>
                <a:srgbClr val="ffffff"/>
              </a:solidFill>
              <a:uFillTx/>
              <a:latin typeface="Arial"/>
            </a:endParaRPr>
          </a:p>
        </p:txBody>
      </p:sp>
      <p:sp>
        <p:nvSpPr>
          <p:cNvPr id="57" name="PlaceHolder 2"/>
          <p:cNvSpPr>
            <a:spLocks noGrp="1"/>
          </p:cNvSpPr>
          <p:nvPr>
            <p:ph/>
          </p:nvPr>
        </p:nvSpPr>
        <p:spPr>
          <a:xfrm>
            <a:off x="6408000" y="990000"/>
            <a:ext cx="3707640" cy="3510000"/>
          </a:xfrm>
          <a:prstGeom prst="rect">
            <a:avLst/>
          </a:prstGeom>
          <a:noFill/>
          <a:ln w="0">
            <a:noFill/>
          </a:ln>
        </p:spPr>
        <p:txBody>
          <a:bodyPr lIns="0" rIns="0" tIns="0" bIns="0" anchor="t">
            <a:noAutofit/>
          </a:bodyPr>
          <a:p>
            <a:pPr marL="432000" indent="0">
              <a:spcBef>
                <a:spcPts val="1060"/>
              </a:spcBef>
              <a:buNone/>
            </a:pPr>
            <a:endParaRPr b="0" lang="en-US" sz="2400" strike="noStrike" u="none">
              <a:solidFill>
                <a:srgbClr val="009bdd"/>
              </a:solidFill>
              <a:uFillTx/>
              <a:latin typeface="Arial"/>
            </a:endParaRPr>
          </a:p>
          <a:p>
            <a:pPr marL="432000" indent="0">
              <a:spcBef>
                <a:spcPts val="1060"/>
              </a:spcBef>
              <a:buNone/>
            </a:pPr>
            <a:r>
              <a:rPr b="0" lang="ja-JP" sz="2400" strike="noStrike" u="none">
                <a:solidFill>
                  <a:srgbClr val="009bdd"/>
                </a:solidFill>
                <a:uFillTx/>
                <a:latin typeface="Arial"/>
              </a:rPr>
              <a:t>大手都市銀行の配当利回りについて計算し、比較</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みずほ銀行の配当利回りが高いことがわかる</a:t>
            </a:r>
            <a:endParaRPr b="0" lang="en-US" sz="2400" strike="noStrike" u="none">
              <a:solidFill>
                <a:srgbClr val="009bdd"/>
              </a:solidFill>
              <a:uFillTx/>
              <a:latin typeface="Arial"/>
            </a:endParaRPr>
          </a:p>
        </p:txBody>
      </p:sp>
      <p:pic>
        <p:nvPicPr>
          <p:cNvPr id="58" name="" descr=""/>
          <p:cNvPicPr/>
          <p:nvPr/>
        </p:nvPicPr>
        <p:blipFill>
          <a:blip r:embed="rId1"/>
          <a:stretch/>
        </p:blipFill>
        <p:spPr>
          <a:xfrm>
            <a:off x="-5040" y="720000"/>
            <a:ext cx="6827760" cy="4950000"/>
          </a:xfrm>
          <a:prstGeom prst="rect">
            <a:avLst/>
          </a:prstGeom>
          <a:noFill/>
          <a:ln w="18000">
            <a:noFill/>
          </a:ln>
        </p:spPr>
      </p:pic>
      <p:sp>
        <p:nvSpPr>
          <p:cNvPr id="4" name="PlaceHolder 3"/>
          <p:cNvSpPr>
            <a:spLocks noGrp="1"/>
          </p:cNvSpPr>
          <p:nvPr>
            <p:ph type="sldNum" idx="6"/>
          </p:nvPr>
        </p:nvSpPr>
        <p:spPr/>
        <p:txBody>
          <a:bodyPr/>
          <a:p>
            <a:fld id="{6FE45190-5FE7-47F1-BE84-9AB33B52597E}"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0" y="-5400"/>
            <a:ext cx="10080000" cy="887400"/>
          </a:xfrm>
          <a:prstGeom prst="rect">
            <a:avLst/>
          </a:prstGeom>
          <a:noFill/>
          <a:ln w="0">
            <a:noFill/>
          </a:ln>
        </p:spPr>
        <p:txBody>
          <a:bodyPr lIns="0" rIns="0" tIns="0" bIns="0" anchor="ctr">
            <a:noAutofit/>
          </a:bodyPr>
          <a:p>
            <a:pPr indent="0" algn="ctr">
              <a:buNone/>
            </a:pPr>
            <a:r>
              <a:rPr b="0" lang="en-US" sz="3300" strike="noStrike" u="none">
                <a:solidFill>
                  <a:srgbClr val="ffffff"/>
                </a:solidFill>
                <a:uFillTx/>
                <a:latin typeface="Arial"/>
              </a:rPr>
              <a:t>How: </a:t>
            </a:r>
            <a:r>
              <a:rPr b="0" lang="ja-JP" sz="3300" strike="noStrike" u="none">
                <a:solidFill>
                  <a:srgbClr val="ffffff"/>
                </a:solidFill>
                <a:uFillTx/>
                <a:latin typeface="Arial"/>
              </a:rPr>
              <a:t>真の利回り</a:t>
            </a:r>
            <a:r>
              <a:rPr b="0" lang="en-US" sz="3300" strike="noStrike" u="none">
                <a:solidFill>
                  <a:srgbClr val="ffffff"/>
                </a:solidFill>
                <a:uFillTx/>
                <a:latin typeface="Arial"/>
              </a:rPr>
              <a:t>(</a:t>
            </a:r>
            <a:r>
              <a:rPr b="0" lang="ja-JP" sz="3300" strike="noStrike" u="none">
                <a:solidFill>
                  <a:srgbClr val="ffffff"/>
                </a:solidFill>
                <a:uFillTx/>
                <a:latin typeface="Arial"/>
              </a:rPr>
              <a:t>キャピタルゲイン</a:t>
            </a:r>
            <a:r>
              <a:rPr b="0" lang="en-US" sz="3300" strike="noStrike" u="none">
                <a:solidFill>
                  <a:srgbClr val="ffffff"/>
                </a:solidFill>
                <a:uFillTx/>
                <a:latin typeface="Arial"/>
              </a:rPr>
              <a:t>+</a:t>
            </a:r>
            <a:r>
              <a:rPr b="0" lang="ja-JP" sz="3300" strike="noStrike" u="none">
                <a:solidFill>
                  <a:srgbClr val="ffffff"/>
                </a:solidFill>
                <a:uFillTx/>
                <a:latin typeface="Arial"/>
              </a:rPr>
              <a:t>配当</a:t>
            </a:r>
            <a:r>
              <a:rPr b="0" lang="en-US" sz="3300" strike="noStrike" u="none">
                <a:solidFill>
                  <a:srgbClr val="ffffff"/>
                </a:solidFill>
                <a:uFillTx/>
                <a:latin typeface="Arial"/>
              </a:rPr>
              <a:t>)</a:t>
            </a:r>
            <a:r>
              <a:rPr b="0" lang="ja-JP" sz="3300" strike="noStrike" u="none">
                <a:solidFill>
                  <a:srgbClr val="ffffff"/>
                </a:solidFill>
                <a:uFillTx/>
                <a:latin typeface="Arial"/>
              </a:rPr>
              <a:t>計算例</a:t>
            </a:r>
            <a:endParaRPr b="0" lang="en-US" sz="3300" strike="noStrike" u="none">
              <a:solidFill>
                <a:srgbClr val="ffffff"/>
              </a:solidFill>
              <a:uFillTx/>
              <a:latin typeface="Arial"/>
            </a:endParaRPr>
          </a:p>
        </p:txBody>
      </p:sp>
      <p:sp>
        <p:nvSpPr>
          <p:cNvPr id="60" name="PlaceHolder 2"/>
          <p:cNvSpPr>
            <a:spLocks noGrp="1"/>
          </p:cNvSpPr>
          <p:nvPr>
            <p:ph/>
          </p:nvPr>
        </p:nvSpPr>
        <p:spPr>
          <a:xfrm>
            <a:off x="6120000" y="990000"/>
            <a:ext cx="3887640" cy="1890000"/>
          </a:xfrm>
          <a:prstGeom prst="rect">
            <a:avLst/>
          </a:prstGeom>
          <a:noFill/>
          <a:ln w="0">
            <a:noFill/>
          </a:ln>
        </p:spPr>
        <p:txBody>
          <a:bodyPr lIns="0" rIns="0" tIns="0" bIns="0" anchor="t">
            <a:noAutofit/>
          </a:bodyPr>
          <a:p>
            <a:pPr marL="432000" indent="0">
              <a:spcBef>
                <a:spcPts val="1060"/>
              </a:spcBef>
              <a:buNone/>
            </a:pPr>
            <a:endParaRPr b="0" lang="en-US" sz="2400" strike="noStrike" u="none">
              <a:solidFill>
                <a:srgbClr val="009bdd"/>
              </a:solidFill>
              <a:uFillTx/>
              <a:latin typeface="Arial"/>
            </a:endParaRPr>
          </a:p>
          <a:p>
            <a:pPr marL="432000" indent="0">
              <a:spcBef>
                <a:spcPts val="1060"/>
              </a:spcBef>
              <a:buNone/>
            </a:pPr>
            <a:r>
              <a:rPr b="0" lang="ja-JP" sz="2400" strike="noStrike" u="none">
                <a:solidFill>
                  <a:srgbClr val="009bdd"/>
                </a:solidFill>
                <a:uFillTx/>
                <a:latin typeface="Arial"/>
              </a:rPr>
              <a:t>大手都市銀行の真の利回りについて計算し、比較</a:t>
            </a:r>
            <a:endParaRPr b="0" lang="en-US" sz="2400" strike="noStrike" u="none">
              <a:solidFill>
                <a:srgbClr val="009bdd"/>
              </a:solidFill>
              <a:uFillTx/>
              <a:latin typeface="Arial"/>
            </a:endParaRPr>
          </a:p>
          <a:p>
            <a:pPr indent="0">
              <a:spcBef>
                <a:spcPts val="1060"/>
              </a:spcBef>
              <a:buNone/>
            </a:pPr>
            <a:r>
              <a:rPr b="0" lang="ja-JP" sz="2400" strike="noStrike" u="none">
                <a:solidFill>
                  <a:srgbClr val="009bdd"/>
                </a:solidFill>
                <a:uFillTx/>
                <a:latin typeface="Arial"/>
              </a:rPr>
              <a:t>キャピタルゲイン</a:t>
            </a:r>
            <a:r>
              <a:rPr b="0" lang="en-US" sz="2400" strike="noStrike" u="none">
                <a:solidFill>
                  <a:srgbClr val="009bdd"/>
                </a:solidFill>
                <a:uFillTx/>
                <a:latin typeface="Arial"/>
              </a:rPr>
              <a:t>+</a:t>
            </a:r>
            <a:r>
              <a:rPr b="0" lang="ja-JP" sz="2400" strike="noStrike" u="none">
                <a:solidFill>
                  <a:srgbClr val="009bdd"/>
                </a:solidFill>
                <a:uFillTx/>
                <a:latin typeface="Arial"/>
              </a:rPr>
              <a:t>配当利回りで見ると、三菱</a:t>
            </a:r>
            <a:r>
              <a:rPr b="0" lang="en-US" sz="2400" strike="noStrike" u="none">
                <a:solidFill>
                  <a:srgbClr val="009bdd"/>
                </a:solidFill>
                <a:uFillTx/>
                <a:latin typeface="Arial"/>
              </a:rPr>
              <a:t>UFJ</a:t>
            </a:r>
            <a:r>
              <a:rPr b="0" lang="ja-JP" sz="2400" strike="noStrike" u="none">
                <a:solidFill>
                  <a:srgbClr val="009bdd"/>
                </a:solidFill>
                <a:uFillTx/>
                <a:latin typeface="Arial"/>
              </a:rPr>
              <a:t>がリターンが高く、みずほ銀行が一番低いことがわかる。</a:t>
            </a:r>
            <a:endParaRPr b="0" lang="en-US" sz="2400" strike="noStrike" u="none">
              <a:solidFill>
                <a:srgbClr val="009bdd"/>
              </a:solidFill>
              <a:uFillTx/>
              <a:latin typeface="Arial"/>
            </a:endParaRPr>
          </a:p>
          <a:p>
            <a:pPr indent="0">
              <a:spcBef>
                <a:spcPts val="1060"/>
              </a:spcBef>
              <a:buNone/>
            </a:pPr>
            <a:endParaRPr b="0" lang="en-US" sz="2400" strike="noStrike" u="none">
              <a:solidFill>
                <a:srgbClr val="009bdd"/>
              </a:solidFill>
              <a:uFillTx/>
              <a:latin typeface="Arial"/>
            </a:endParaRPr>
          </a:p>
          <a:p>
            <a:pPr indent="0">
              <a:spcBef>
                <a:spcPts val="1060"/>
              </a:spcBef>
              <a:buNone/>
            </a:pPr>
            <a:r>
              <a:rPr b="0" lang="ja-JP" sz="2400" strike="noStrike" u="none">
                <a:solidFill>
                  <a:srgbClr val="009bdd"/>
                </a:solidFill>
                <a:uFillTx/>
                <a:latin typeface="Arial"/>
              </a:rPr>
              <a:t>このように新たな指標を導入して評価することで新しい価値を提供できる</a:t>
            </a:r>
            <a:endParaRPr b="0" lang="en-US" sz="2400" strike="noStrike" u="none">
              <a:solidFill>
                <a:srgbClr val="009bdd"/>
              </a:solidFill>
              <a:uFillTx/>
              <a:latin typeface="Arial"/>
            </a:endParaRPr>
          </a:p>
        </p:txBody>
      </p:sp>
      <p:pic>
        <p:nvPicPr>
          <p:cNvPr id="61" name="" descr=""/>
          <p:cNvPicPr/>
          <p:nvPr/>
        </p:nvPicPr>
        <p:blipFill>
          <a:blip r:embed="rId1"/>
          <a:stretch/>
        </p:blipFill>
        <p:spPr>
          <a:xfrm>
            <a:off x="-18000" y="720000"/>
            <a:ext cx="6068160" cy="4950000"/>
          </a:xfrm>
          <a:prstGeom prst="rect">
            <a:avLst/>
          </a:prstGeom>
          <a:noFill/>
          <a:ln w="18000">
            <a:noFill/>
          </a:ln>
        </p:spPr>
      </p:pic>
      <p:sp>
        <p:nvSpPr>
          <p:cNvPr id="4" name="PlaceHolder 3"/>
          <p:cNvSpPr>
            <a:spLocks noGrp="1"/>
          </p:cNvSpPr>
          <p:nvPr>
            <p:ph type="sldNum" idx="9"/>
          </p:nvPr>
        </p:nvSpPr>
        <p:spPr/>
        <p:txBody>
          <a:bodyPr/>
          <a:p>
            <a:fld id="{90BBE426-C262-46A9-AD5A-E169D2FBDBA4}"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trike="noStrike" u="none">
                <a:solidFill>
                  <a:srgbClr val="ffffff"/>
                </a:solidFill>
                <a:uFillTx/>
                <a:latin typeface="Arial"/>
              </a:rPr>
              <a:t>How: </a:t>
            </a:r>
            <a:r>
              <a:rPr b="0" lang="ja-JP" sz="3300" strike="noStrike" u="none">
                <a:solidFill>
                  <a:srgbClr val="ffffff"/>
                </a:solidFill>
                <a:uFillTx/>
                <a:latin typeface="Arial"/>
              </a:rPr>
              <a:t>４％ルールを数学で解明</a:t>
            </a:r>
            <a:endParaRPr b="0" lang="en-US" sz="3300" strike="noStrike" u="none">
              <a:solidFill>
                <a:srgbClr val="ffffff"/>
              </a:solidFill>
              <a:uFillTx/>
              <a:latin typeface="Arial"/>
            </a:endParaRPr>
          </a:p>
        </p:txBody>
      </p:sp>
      <p:sp>
        <p:nvSpPr>
          <p:cNvPr id="63" name="PlaceHolder 2"/>
          <p:cNvSpPr>
            <a:spLocks noGrp="1"/>
          </p:cNvSpPr>
          <p:nvPr>
            <p:ph/>
          </p:nvPr>
        </p:nvSpPr>
        <p:spPr>
          <a:xfrm>
            <a:off x="0" y="990000"/>
            <a:ext cx="10007640" cy="810000"/>
          </a:xfrm>
          <a:prstGeom prst="rect">
            <a:avLst/>
          </a:prstGeom>
          <a:noFill/>
          <a:ln w="0">
            <a:noFill/>
          </a:ln>
        </p:spPr>
        <p:txBody>
          <a:bodyPr lIns="0" rIns="0" tIns="0" bIns="0" anchor="t">
            <a:noAutofit/>
          </a:bodyPr>
          <a:p>
            <a:pPr marL="432000" indent="0">
              <a:spcBef>
                <a:spcPts val="1060"/>
              </a:spcBef>
              <a:buNone/>
            </a:pPr>
            <a:r>
              <a:rPr b="0" lang="ja-JP" sz="2400" strike="noStrike" u="none">
                <a:solidFill>
                  <a:srgbClr val="009bdd"/>
                </a:solidFill>
                <a:uFillTx/>
                <a:latin typeface="Arial"/>
              </a:rPr>
              <a:t>過去の経験則から導かれた有名な４％ルールがあります。それを数学で解いたらどうなるのか？</a:t>
            </a:r>
            <a:endParaRPr b="0" lang="en-US" sz="2400" strike="noStrike" u="none">
              <a:solidFill>
                <a:srgbClr val="009bdd"/>
              </a:solidFill>
              <a:uFillTx/>
              <a:latin typeface="Arial"/>
            </a:endParaRPr>
          </a:p>
        </p:txBody>
      </p:sp>
      <p:pic>
        <p:nvPicPr>
          <p:cNvPr id="64" name="" descr=""/>
          <p:cNvPicPr/>
          <p:nvPr/>
        </p:nvPicPr>
        <p:blipFill>
          <a:blip r:embed="rId1"/>
          <a:stretch/>
        </p:blipFill>
        <p:spPr>
          <a:xfrm>
            <a:off x="540000" y="1872000"/>
            <a:ext cx="4886640" cy="1571400"/>
          </a:xfrm>
          <a:prstGeom prst="rect">
            <a:avLst/>
          </a:prstGeom>
          <a:noFill/>
          <a:ln w="18000">
            <a:noFill/>
          </a:ln>
        </p:spPr>
      </p:pic>
      <p:pic>
        <p:nvPicPr>
          <p:cNvPr id="65" name="" descr=""/>
          <p:cNvPicPr/>
          <p:nvPr/>
        </p:nvPicPr>
        <p:blipFill>
          <a:blip r:embed="rId2"/>
          <a:stretch/>
        </p:blipFill>
        <p:spPr>
          <a:xfrm>
            <a:off x="766080" y="3542760"/>
            <a:ext cx="3733920" cy="1209240"/>
          </a:xfrm>
          <a:prstGeom prst="rect">
            <a:avLst/>
          </a:prstGeom>
          <a:noFill/>
          <a:ln w="18000">
            <a:noFill/>
          </a:ln>
        </p:spPr>
      </p:pic>
      <p:sp>
        <p:nvSpPr>
          <p:cNvPr id="4" name="PlaceHolder 3"/>
          <p:cNvSpPr>
            <a:spLocks noGrp="1"/>
          </p:cNvSpPr>
          <p:nvPr>
            <p:ph type="sldNum" idx="9"/>
          </p:nvPr>
        </p:nvSpPr>
        <p:spPr/>
        <p:txBody>
          <a:bodyPr/>
          <a:p>
            <a:fld id="{AF2E2846-D134-4625-894F-A19968B6E0B5}"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trike="noStrike" u="none">
                <a:solidFill>
                  <a:srgbClr val="ffffff"/>
                </a:solidFill>
                <a:uFillTx/>
                <a:latin typeface="Arial"/>
              </a:rPr>
              <a:t>How: </a:t>
            </a:r>
            <a:r>
              <a:rPr b="0" lang="ja-JP" sz="3300" strike="noStrike" u="none">
                <a:solidFill>
                  <a:srgbClr val="ffffff"/>
                </a:solidFill>
                <a:uFillTx/>
                <a:latin typeface="Arial"/>
              </a:rPr>
              <a:t>独自のシミュレータを幾つか開発</a:t>
            </a:r>
            <a:endParaRPr b="0" lang="en-US" sz="3300" strike="noStrike" u="none">
              <a:solidFill>
                <a:srgbClr val="ffffff"/>
              </a:solidFill>
              <a:uFillTx/>
              <a:latin typeface="Arial"/>
            </a:endParaRPr>
          </a:p>
        </p:txBody>
      </p:sp>
      <p:sp>
        <p:nvSpPr>
          <p:cNvPr id="67" name="PlaceHolder 2"/>
          <p:cNvSpPr>
            <a:spLocks noGrp="1"/>
          </p:cNvSpPr>
          <p:nvPr>
            <p:ph/>
          </p:nvPr>
        </p:nvSpPr>
        <p:spPr>
          <a:xfrm>
            <a:off x="5292360" y="1350000"/>
            <a:ext cx="3887640" cy="1890000"/>
          </a:xfrm>
          <a:prstGeom prst="rect">
            <a:avLst/>
          </a:prstGeom>
          <a:noFill/>
          <a:ln w="0">
            <a:noFill/>
          </a:ln>
        </p:spPr>
        <p:txBody>
          <a:bodyPr lIns="0" rIns="0" tIns="0" bIns="0" anchor="t">
            <a:noAutofit/>
          </a:bodyPr>
          <a:p>
            <a:pPr marL="432000" indent="0">
              <a:spcBef>
                <a:spcPts val="1060"/>
              </a:spcBef>
              <a:buNone/>
            </a:pPr>
            <a:endParaRPr b="0" lang="en-US" sz="2400" strike="noStrike" u="none">
              <a:solidFill>
                <a:srgbClr val="009bdd"/>
              </a:solidFill>
              <a:uFillTx/>
              <a:latin typeface="Arial"/>
            </a:endParaRPr>
          </a:p>
          <a:p>
            <a:pPr marL="432000" indent="0">
              <a:spcBef>
                <a:spcPts val="1060"/>
              </a:spcBef>
              <a:buNone/>
            </a:pPr>
            <a:r>
              <a:rPr b="0" lang="en-US" sz="2400" strike="noStrike" u="none">
                <a:solidFill>
                  <a:srgbClr val="009bdd"/>
                </a:solidFill>
                <a:uFillTx/>
                <a:latin typeface="Arial"/>
              </a:rPr>
              <a:t>FIRE</a:t>
            </a:r>
            <a:r>
              <a:rPr b="0" lang="ja-JP" sz="2400" strike="noStrike" u="none">
                <a:solidFill>
                  <a:srgbClr val="009bdd"/>
                </a:solidFill>
                <a:uFillTx/>
                <a:latin typeface="Arial"/>
              </a:rPr>
              <a:t>達成に何年かかるのか？独自の計算で導出することに成功。</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en-US" sz="2400" strike="noStrike" u="none">
                <a:solidFill>
                  <a:srgbClr val="009bdd"/>
                </a:solidFill>
                <a:uFillTx/>
                <a:latin typeface="Arial"/>
                <a:hlinkClick r:id="rId1"/>
              </a:rPr>
              <a:t>fire-simulator</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hlinkClick r:id="rId2"/>
              </a:rPr>
              <a:t>貯蓄率とFIRE</a:t>
            </a:r>
            <a:endParaRPr b="0" lang="en-US" sz="2400" strike="noStrike" u="none">
              <a:solidFill>
                <a:srgbClr val="009bdd"/>
              </a:solidFill>
              <a:uFillTx/>
              <a:latin typeface="Arial"/>
            </a:endParaRPr>
          </a:p>
        </p:txBody>
      </p:sp>
      <p:pic>
        <p:nvPicPr>
          <p:cNvPr id="68" name="" descr=""/>
          <p:cNvPicPr/>
          <p:nvPr/>
        </p:nvPicPr>
        <p:blipFill>
          <a:blip r:embed="rId3"/>
          <a:stretch/>
        </p:blipFill>
        <p:spPr>
          <a:xfrm>
            <a:off x="159120" y="846000"/>
            <a:ext cx="4880880" cy="4734000"/>
          </a:xfrm>
          <a:prstGeom prst="rect">
            <a:avLst/>
          </a:prstGeom>
          <a:noFill/>
          <a:ln w="18000">
            <a:noFill/>
          </a:ln>
        </p:spPr>
      </p:pic>
      <p:sp>
        <p:nvSpPr>
          <p:cNvPr id="4" name="PlaceHolder 3"/>
          <p:cNvSpPr>
            <a:spLocks noGrp="1"/>
          </p:cNvSpPr>
          <p:nvPr>
            <p:ph type="sldNum" idx="6"/>
          </p:nvPr>
        </p:nvSpPr>
        <p:spPr/>
        <p:txBody>
          <a:bodyPr/>
          <a:p>
            <a:fld id="{CD34A660-D9A0-4F27-A441-D1F02674026F}"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trike="noStrike" u="none">
                <a:solidFill>
                  <a:srgbClr val="ffffff"/>
                </a:solidFill>
                <a:uFillTx/>
                <a:latin typeface="Arial"/>
              </a:rPr>
              <a:t>Why me:</a:t>
            </a:r>
            <a:r>
              <a:rPr b="0" lang="ja-JP" sz="3300" strike="noStrike" u="none">
                <a:solidFill>
                  <a:srgbClr val="ffffff"/>
                </a:solidFill>
                <a:uFillTx/>
                <a:latin typeface="Arial"/>
              </a:rPr>
              <a:t>やってみたいアプリの最終形</a:t>
            </a:r>
            <a:endParaRPr b="0" lang="en-US" sz="3300" strike="noStrike" u="none">
              <a:solidFill>
                <a:srgbClr val="ffffff"/>
              </a:solidFill>
              <a:uFillTx/>
              <a:latin typeface="Arial"/>
            </a:endParaRPr>
          </a:p>
        </p:txBody>
      </p:sp>
      <p:sp>
        <p:nvSpPr>
          <p:cNvPr id="70" name="PlaceHolder 2"/>
          <p:cNvSpPr>
            <a:spLocks noGrp="1"/>
          </p:cNvSpPr>
          <p:nvPr>
            <p:ph/>
          </p:nvPr>
        </p:nvSpPr>
        <p:spPr>
          <a:xfrm>
            <a:off x="107640" y="738000"/>
            <a:ext cx="9900000" cy="4410000"/>
          </a:xfrm>
          <a:prstGeom prst="rect">
            <a:avLst/>
          </a:prstGeom>
          <a:noFill/>
          <a:ln w="0">
            <a:noFill/>
          </a:ln>
        </p:spPr>
        <p:txBody>
          <a:bodyPr lIns="0" rIns="0" tIns="0" bIns="0" anchor="t">
            <a:noAutofit/>
          </a:bodyPr>
          <a:p>
            <a:pPr marL="432000" indent="0">
              <a:spcBef>
                <a:spcPts val="1060"/>
              </a:spcBef>
              <a:buNone/>
            </a:pP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過去に購入した株式の真の利回りを求め、将来の資産の予測を可能にする</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en-US" sz="2400" strike="noStrike" u="none">
                <a:solidFill>
                  <a:srgbClr val="009bdd"/>
                </a:solidFill>
                <a:uFillTx/>
                <a:latin typeface="Arial"/>
              </a:rPr>
              <a:t>NISA</a:t>
            </a:r>
            <a:r>
              <a:rPr b="0" lang="ja-JP" sz="2400" strike="noStrike" u="none">
                <a:solidFill>
                  <a:srgbClr val="009bdd"/>
                </a:solidFill>
                <a:uFillTx/>
                <a:latin typeface="Arial"/>
              </a:rPr>
              <a:t>、</a:t>
            </a:r>
            <a:r>
              <a:rPr b="0" lang="en-US" sz="2400" strike="noStrike" u="none">
                <a:solidFill>
                  <a:srgbClr val="009bdd"/>
                </a:solidFill>
                <a:uFillTx/>
                <a:latin typeface="Arial"/>
              </a:rPr>
              <a:t>iDeCo</a:t>
            </a:r>
            <a:r>
              <a:rPr b="0" lang="ja-JP" sz="2400" strike="noStrike" u="none">
                <a:solidFill>
                  <a:srgbClr val="009bdd"/>
                </a:solidFill>
                <a:uFillTx/>
                <a:latin typeface="Arial"/>
              </a:rPr>
              <a:t>の資産管理と将来の予測</a:t>
            </a:r>
            <a:r>
              <a:rPr b="0" lang="en-US" sz="2400" strike="noStrike" u="none">
                <a:solidFill>
                  <a:srgbClr val="009bdd"/>
                </a:solidFill>
                <a:uFillTx/>
                <a:latin typeface="Arial"/>
              </a:rPr>
              <a:t>(</a:t>
            </a:r>
            <a:r>
              <a:rPr b="0" lang="ja-JP" sz="2400" strike="noStrike" u="none">
                <a:solidFill>
                  <a:srgbClr val="009bdd"/>
                </a:solidFill>
                <a:uFillTx/>
                <a:latin typeface="Arial"/>
              </a:rPr>
              <a:t>制限を含めて</a:t>
            </a:r>
            <a:r>
              <a:rPr b="0" lang="en-US" sz="2400" strike="noStrike" u="none">
                <a:solidFill>
                  <a:srgbClr val="009bdd"/>
                </a:solidFill>
                <a:uFillTx/>
                <a:latin typeface="Arial"/>
              </a:rPr>
              <a:t>)</a:t>
            </a:r>
            <a:endParaRPr b="0" lang="en-US" sz="2400" strike="noStrike" u="none">
              <a:solidFill>
                <a:srgbClr val="009bdd"/>
              </a:solidFill>
              <a:uFillTx/>
              <a:latin typeface="Arial"/>
            </a:endParaRPr>
          </a:p>
          <a:p>
            <a:pPr marL="432000" indent="0">
              <a:spcBef>
                <a:spcPts val="1060"/>
              </a:spcBef>
              <a:buNone/>
            </a:pPr>
            <a:r>
              <a:rPr b="0" lang="ja-JP" sz="2400" strike="noStrike" u="none">
                <a:solidFill>
                  <a:srgbClr val="009bdd"/>
                </a:solidFill>
                <a:uFillTx/>
                <a:latin typeface="Arial"/>
              </a:rPr>
              <a:t>マネタイズ方法　サブスク</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真の利回りを求め、株式投資に有益な情報の提供</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en-US" sz="2400" strike="noStrike" u="none">
                <a:solidFill>
                  <a:srgbClr val="009bdd"/>
                </a:solidFill>
                <a:uFillTx/>
                <a:latin typeface="Arial"/>
              </a:rPr>
              <a:t>fire</a:t>
            </a:r>
            <a:r>
              <a:rPr b="0" lang="ja-JP" sz="2400" strike="noStrike" u="none">
                <a:solidFill>
                  <a:srgbClr val="009bdd"/>
                </a:solidFill>
                <a:uFillTx/>
                <a:latin typeface="Arial"/>
              </a:rPr>
              <a:t>達成までのシミュレーションなど</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タイムマシーン</a:t>
            </a:r>
            <a:r>
              <a:rPr b="0" lang="en-US" sz="2400" strike="noStrike" u="none">
                <a:solidFill>
                  <a:srgbClr val="009bdd"/>
                </a:solidFill>
                <a:uFillTx/>
                <a:latin typeface="Arial"/>
              </a:rPr>
              <a:t>(</a:t>
            </a:r>
            <a:r>
              <a:rPr b="0" lang="ja-JP" sz="2400" strike="noStrike" u="none">
                <a:solidFill>
                  <a:srgbClr val="009bdd"/>
                </a:solidFill>
                <a:uFillTx/>
                <a:latin typeface="Arial"/>
              </a:rPr>
              <a:t>過去のある時、積み立ても含めて投資をしていたらいくら利益があがっていたのか？</a:t>
            </a:r>
            <a:r>
              <a:rPr b="0" lang="en-US" sz="2400" strike="noStrike" u="none">
                <a:solidFill>
                  <a:srgbClr val="009bdd"/>
                </a:solidFill>
                <a:uFillTx/>
                <a:latin typeface="Arial"/>
              </a:rPr>
              <a:t>)</a:t>
            </a:r>
            <a:endParaRPr b="0" lang="en-US" sz="2400" strike="noStrike" u="none">
              <a:solidFill>
                <a:srgbClr val="009bdd"/>
              </a:solidFill>
              <a:uFillTx/>
              <a:latin typeface="Arial"/>
            </a:endParaRPr>
          </a:p>
          <a:p>
            <a:pPr indent="0">
              <a:spcBef>
                <a:spcPts val="1060"/>
              </a:spcBef>
              <a:buNone/>
            </a:pPr>
            <a:r>
              <a:rPr b="0" lang="ja-JP" sz="2400" strike="noStrike" u="none">
                <a:solidFill>
                  <a:srgbClr val="009bdd"/>
                </a:solidFill>
                <a:uFillTx/>
                <a:latin typeface="Arial"/>
              </a:rPr>
              <a:t>上記内容を</a:t>
            </a:r>
            <a:r>
              <a:rPr b="0" lang="en-US" sz="2400" strike="noStrike" u="none">
                <a:solidFill>
                  <a:srgbClr val="009bdd"/>
                </a:solidFill>
                <a:uFillTx/>
                <a:latin typeface="Arial"/>
              </a:rPr>
              <a:t>Web</a:t>
            </a:r>
            <a:r>
              <a:rPr b="0" lang="ja-JP" sz="2400" strike="noStrike" u="none">
                <a:solidFill>
                  <a:srgbClr val="009bdd"/>
                </a:solidFill>
                <a:uFillTx/>
                <a:latin typeface="Arial"/>
              </a:rPr>
              <a:t>アプリ、スマホアプリで提供したいと考えています。</a:t>
            </a:r>
            <a:endParaRPr b="0" lang="en-US" sz="2400" strike="noStrike" u="none">
              <a:solidFill>
                <a:srgbClr val="009bdd"/>
              </a:solidFill>
              <a:uFillTx/>
              <a:latin typeface="Arial"/>
            </a:endParaRPr>
          </a:p>
        </p:txBody>
      </p:sp>
      <p:sp>
        <p:nvSpPr>
          <p:cNvPr id="4" name="PlaceHolder 3"/>
          <p:cNvSpPr>
            <a:spLocks noGrp="1"/>
          </p:cNvSpPr>
          <p:nvPr>
            <p:ph type="sldNum" idx="6"/>
          </p:nvPr>
        </p:nvSpPr>
        <p:spPr/>
        <p:txBody>
          <a:bodyPr/>
          <a:p>
            <a:fld id="{5468AC97-D1DE-44F2-8051-D8B10407013A}"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ja-JP" sz="3300" strike="noStrike" u="none">
                <a:solidFill>
                  <a:srgbClr val="ffffff"/>
                </a:solidFill>
                <a:uFillTx/>
                <a:latin typeface="Arial"/>
              </a:rPr>
              <a:t>独自に開発したシミュレータ　リンク集</a:t>
            </a:r>
            <a:endParaRPr b="0" lang="en-US" sz="3300" strike="noStrike" u="none">
              <a:solidFill>
                <a:srgbClr val="ffffff"/>
              </a:solidFill>
              <a:uFillTx/>
              <a:latin typeface="Arial"/>
            </a:endParaRPr>
          </a:p>
        </p:txBody>
      </p:sp>
      <p:sp>
        <p:nvSpPr>
          <p:cNvPr id="72" name="PlaceHolder 2"/>
          <p:cNvSpPr>
            <a:spLocks noGrp="1"/>
          </p:cNvSpPr>
          <p:nvPr>
            <p:ph/>
          </p:nvPr>
        </p:nvSpPr>
        <p:spPr>
          <a:xfrm>
            <a:off x="107640" y="738000"/>
            <a:ext cx="9900000" cy="4410000"/>
          </a:xfrm>
          <a:prstGeom prst="rect">
            <a:avLst/>
          </a:prstGeom>
          <a:noFill/>
          <a:ln w="0">
            <a:noFill/>
          </a:ln>
        </p:spPr>
        <p:txBody>
          <a:bodyPr lIns="0" rIns="0" tIns="0" bIns="0" anchor="t">
            <a:noAutofit/>
          </a:bodyPr>
          <a:p>
            <a:pPr marL="432000" indent="0">
              <a:spcBef>
                <a:spcPts val="1060"/>
              </a:spcBef>
              <a:buNone/>
            </a:pP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en-US" sz="2400" strike="noStrike" u="none">
                <a:solidFill>
                  <a:srgbClr val="009bdd"/>
                </a:solidFill>
                <a:uFillTx/>
                <a:latin typeface="Arial"/>
                <a:hlinkClick r:id="rId1"/>
              </a:rPr>
              <a:t>iDeCo</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en-US" sz="2400" strike="noStrike" u="none">
                <a:solidFill>
                  <a:srgbClr val="009bdd"/>
                </a:solidFill>
                <a:uFillTx/>
                <a:latin typeface="Arial"/>
                <a:hlinkClick r:id="rId2"/>
              </a:rPr>
              <a:t>fire運用資金</a:t>
            </a:r>
            <a:r>
              <a:rPr b="0" lang="en-US" sz="2400" strike="noStrike" u="none">
                <a:solidFill>
                  <a:srgbClr val="009bdd"/>
                </a:solidFill>
                <a:uFillTx/>
                <a:latin typeface="Arial"/>
              </a:rPr>
              <a:t> </a:t>
            </a:r>
            <a:r>
              <a:rPr b="0" lang="en-US" sz="2400" strike="noStrike" u="none">
                <a:solidFill>
                  <a:srgbClr val="009bdd"/>
                </a:solidFill>
                <a:uFillTx/>
                <a:latin typeface="Arial"/>
                <a:hlinkClick r:id="rId3"/>
              </a:rPr>
              <a:t>FIRE手取り</a:t>
            </a:r>
            <a:r>
              <a:rPr b="0" lang="en-US" sz="2400" strike="noStrike" u="none">
                <a:solidFill>
                  <a:srgbClr val="009bdd"/>
                </a:solidFill>
                <a:uFillTx/>
                <a:latin typeface="Arial"/>
              </a:rPr>
              <a:t> </a:t>
            </a:r>
            <a:r>
              <a:rPr b="0" lang="en-US" sz="2400" strike="noStrike" u="none">
                <a:solidFill>
                  <a:srgbClr val="009bdd"/>
                </a:solidFill>
                <a:uFillTx/>
                <a:latin typeface="Arial"/>
                <a:hlinkClick r:id="rId4"/>
              </a:rPr>
              <a:t>FIRE最低</a:t>
            </a:r>
            <a:r>
              <a:rPr b="0" lang="en-US" sz="2400" strike="noStrike" u="none">
                <a:solidFill>
                  <a:srgbClr val="009bdd"/>
                </a:solidFill>
                <a:uFillTx/>
                <a:latin typeface="Arial"/>
              </a:rPr>
              <a:t> </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hlinkClick r:id="rId5"/>
              </a:rPr>
              <a:t>実効利回り</a:t>
            </a:r>
            <a:r>
              <a:rPr b="0" lang="en-US" sz="2400" strike="noStrike" u="none">
                <a:solidFill>
                  <a:srgbClr val="009bdd"/>
                </a:solidFill>
                <a:uFillTx/>
                <a:latin typeface="Arial"/>
              </a:rPr>
              <a:t> </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hlinkClick r:id="rId6"/>
              </a:rPr>
              <a:t>運用</a:t>
            </a:r>
            <a:r>
              <a:rPr b="0" lang="en-US" sz="2400" strike="noStrike" u="none">
                <a:solidFill>
                  <a:srgbClr val="009bdd"/>
                </a:solidFill>
                <a:uFillTx/>
                <a:latin typeface="Arial"/>
              </a:rPr>
              <a:t> </a:t>
            </a:r>
            <a:r>
              <a:rPr b="0" lang="ja-JP" sz="2400" strike="noStrike" u="none">
                <a:solidFill>
                  <a:srgbClr val="009bdd"/>
                </a:solidFill>
                <a:uFillTx/>
                <a:latin typeface="Arial"/>
                <a:hlinkClick r:id="rId7"/>
              </a:rPr>
              <a:t>運用初期</a:t>
            </a:r>
            <a:r>
              <a:rPr b="0" lang="en-US" sz="2400" strike="noStrike" u="none">
                <a:solidFill>
                  <a:srgbClr val="009bdd"/>
                </a:solidFill>
                <a:uFillTx/>
                <a:latin typeface="Arial"/>
              </a:rPr>
              <a:t> </a:t>
            </a:r>
            <a:r>
              <a:rPr b="0" lang="ja-JP" sz="2400" strike="noStrike" u="none">
                <a:solidFill>
                  <a:srgbClr val="009bdd"/>
                </a:solidFill>
                <a:uFillTx/>
                <a:latin typeface="Arial"/>
                <a:hlinkClick r:id="rId8"/>
              </a:rPr>
              <a:t>積立額</a:t>
            </a:r>
            <a:r>
              <a:rPr b="0" lang="en-US" sz="2400" strike="noStrike" u="none">
                <a:solidFill>
                  <a:srgbClr val="009bdd"/>
                </a:solidFill>
                <a:uFillTx/>
                <a:latin typeface="Arial"/>
              </a:rPr>
              <a:t> </a:t>
            </a:r>
            <a:r>
              <a:rPr b="0" lang="ja-JP" sz="2400" strike="noStrike" u="none">
                <a:solidFill>
                  <a:srgbClr val="009bdd"/>
                </a:solidFill>
                <a:uFillTx/>
                <a:latin typeface="Arial"/>
                <a:hlinkClick r:id="rId9"/>
              </a:rPr>
              <a:t>積み立て年数</a:t>
            </a:r>
            <a:r>
              <a:rPr b="0" lang="en-US" sz="2400" strike="noStrike" u="none">
                <a:solidFill>
                  <a:srgbClr val="009bdd"/>
                </a:solidFill>
                <a:uFillTx/>
                <a:latin typeface="Arial"/>
              </a:rPr>
              <a:t> </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hlinkClick r:id="rId10"/>
              </a:rPr>
              <a:t>取り崩し</a:t>
            </a:r>
            <a:r>
              <a:rPr b="0" lang="en-US" sz="2400" strike="noStrike" u="none">
                <a:solidFill>
                  <a:srgbClr val="009bdd"/>
                </a:solidFill>
                <a:uFillTx/>
                <a:latin typeface="Arial"/>
              </a:rPr>
              <a:t> </a:t>
            </a:r>
            <a:endParaRPr b="0" lang="en-US" sz="2400" strike="noStrike" u="none">
              <a:solidFill>
                <a:srgbClr val="009bdd"/>
              </a:solidFill>
              <a:uFillTx/>
              <a:latin typeface="Arial"/>
            </a:endParaRPr>
          </a:p>
        </p:txBody>
      </p:sp>
      <p:sp>
        <p:nvSpPr>
          <p:cNvPr id="4" name="PlaceHolder 3"/>
          <p:cNvSpPr>
            <a:spLocks noGrp="1"/>
          </p:cNvSpPr>
          <p:nvPr>
            <p:ph type="sldNum" idx="9"/>
          </p:nvPr>
        </p:nvSpPr>
        <p:spPr/>
        <p:txBody>
          <a:bodyPr/>
          <a:p>
            <a:fld id="{44C7EA93-3148-439B-9BBB-090E8B3DD175}"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ja-JP" sz="3300" strike="noStrike" u="none">
                <a:solidFill>
                  <a:srgbClr val="ffffff"/>
                </a:solidFill>
                <a:uFillTx/>
                <a:latin typeface="Arial"/>
              </a:rPr>
              <a:t>私の経歴</a:t>
            </a:r>
            <a:endParaRPr b="0" lang="en-US" sz="3300" strike="noStrike" u="none">
              <a:solidFill>
                <a:srgbClr val="ffffff"/>
              </a:solidFill>
              <a:uFillTx/>
              <a:latin typeface="Arial"/>
            </a:endParaRPr>
          </a:p>
        </p:txBody>
      </p:sp>
      <p:sp>
        <p:nvSpPr>
          <p:cNvPr id="31" name="PlaceHolder 2"/>
          <p:cNvSpPr>
            <a:spLocks noGrp="1"/>
          </p:cNvSpPr>
          <p:nvPr>
            <p:ph/>
          </p:nvPr>
        </p:nvSpPr>
        <p:spPr>
          <a:xfrm>
            <a:off x="360000" y="1080000"/>
            <a:ext cx="9360000" cy="4140000"/>
          </a:xfrm>
          <a:prstGeom prst="rect">
            <a:avLst/>
          </a:prstGeom>
          <a:noFill/>
          <a:ln w="0">
            <a:noFill/>
          </a:ln>
        </p:spPr>
        <p:txBody>
          <a:bodyPr lIns="0" rIns="0" tIns="0" bIns="0" anchor="t">
            <a:noAutofit/>
          </a:bodyPr>
          <a:p>
            <a:pPr marL="432000" indent="0">
              <a:spcBef>
                <a:spcPts val="1060"/>
              </a:spcBef>
              <a:buNone/>
            </a:pPr>
            <a:r>
              <a:rPr b="0" lang="ja-JP" sz="2400" strike="noStrike" u="none">
                <a:solidFill>
                  <a:srgbClr val="009bdd"/>
                </a:solidFill>
                <a:uFillTx/>
                <a:latin typeface="Arial"/>
              </a:rPr>
              <a:t>前職</a:t>
            </a:r>
            <a:r>
              <a:rPr b="0" lang="en-US" sz="2400" strike="noStrike" u="none">
                <a:solidFill>
                  <a:srgbClr val="009bdd"/>
                </a:solidFill>
                <a:uFillTx/>
                <a:latin typeface="Arial"/>
              </a:rPr>
              <a:t>TDK</a:t>
            </a:r>
            <a:r>
              <a:rPr b="0" lang="ja-JP" sz="2400" strike="noStrike" u="none">
                <a:solidFill>
                  <a:srgbClr val="009bdd"/>
                </a:solidFill>
                <a:uFillTx/>
                <a:latin typeface="Arial"/>
              </a:rPr>
              <a:t>株式会社で電子部品の研究開発</a:t>
            </a:r>
            <a:endParaRPr b="0" lang="en-US" sz="2400" strike="noStrike" u="none">
              <a:solidFill>
                <a:srgbClr val="009bdd"/>
              </a:solidFill>
              <a:uFillTx/>
              <a:latin typeface="Arial"/>
            </a:endParaRPr>
          </a:p>
          <a:p>
            <a:pPr indent="0">
              <a:spcBef>
                <a:spcPts val="1060"/>
              </a:spcBef>
              <a:buNone/>
            </a:pP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携帯電話等に使われる電子部品の新規構造について研究</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出願特許</a:t>
            </a:r>
            <a:r>
              <a:rPr b="0" lang="en-US" sz="2400" strike="noStrike" u="none">
                <a:solidFill>
                  <a:srgbClr val="009bdd"/>
                </a:solidFill>
                <a:uFillTx/>
                <a:latin typeface="Arial"/>
              </a:rPr>
              <a:t>50</a:t>
            </a:r>
            <a:r>
              <a:rPr b="0" lang="ja-JP" sz="2400" strike="noStrike" u="none">
                <a:solidFill>
                  <a:srgbClr val="009bdd"/>
                </a:solidFill>
                <a:uFillTx/>
                <a:latin typeface="Arial"/>
              </a:rPr>
              <a:t>件以上</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学会発表、論文投稿多数</a:t>
            </a:r>
            <a:endParaRPr b="0" lang="en-US" sz="2400" strike="noStrike" u="none">
              <a:solidFill>
                <a:srgbClr val="009bdd"/>
              </a:solidFill>
              <a:uFillTx/>
              <a:latin typeface="Arial"/>
            </a:endParaRPr>
          </a:p>
          <a:p>
            <a:pPr indent="0">
              <a:spcBef>
                <a:spcPts val="1060"/>
              </a:spcBef>
              <a:buNone/>
            </a:pPr>
            <a:endParaRPr b="0" lang="en-US" sz="2400" strike="noStrike" u="none">
              <a:solidFill>
                <a:srgbClr val="009bdd"/>
              </a:solidFill>
              <a:uFillTx/>
              <a:latin typeface="Arial"/>
            </a:endParaRPr>
          </a:p>
          <a:p>
            <a:pPr indent="0">
              <a:spcBef>
                <a:spcPts val="1060"/>
              </a:spcBef>
              <a:buNone/>
            </a:pPr>
            <a:r>
              <a:rPr b="0" lang="ja-JP" sz="2400" strike="noStrike" u="none">
                <a:solidFill>
                  <a:srgbClr val="009bdd"/>
                </a:solidFill>
                <a:uFillTx/>
                <a:latin typeface="Arial"/>
              </a:rPr>
              <a:t>現在、専業投資家として生活している</a:t>
            </a:r>
            <a:endParaRPr b="0" lang="en-US" sz="2400" strike="noStrike" u="none">
              <a:solidFill>
                <a:srgbClr val="009bdd"/>
              </a:solidFill>
              <a:uFillTx/>
              <a:latin typeface="Arial"/>
            </a:endParaRPr>
          </a:p>
          <a:p>
            <a:pPr indent="0">
              <a:spcBef>
                <a:spcPts val="1060"/>
              </a:spcBef>
              <a:buNone/>
            </a:pPr>
            <a:endParaRPr b="0" lang="en-US" sz="2400" strike="noStrike" u="none">
              <a:solidFill>
                <a:srgbClr val="009bdd"/>
              </a:solidFill>
              <a:uFillTx/>
              <a:latin typeface="Arial"/>
            </a:endParaRPr>
          </a:p>
        </p:txBody>
      </p:sp>
      <p:sp>
        <p:nvSpPr>
          <p:cNvPr id="4" name="PlaceHolder 3"/>
          <p:cNvSpPr>
            <a:spLocks noGrp="1"/>
          </p:cNvSpPr>
          <p:nvPr>
            <p:ph type="sldNum" idx="6"/>
          </p:nvPr>
        </p:nvSpPr>
        <p:spPr/>
        <p:txBody>
          <a:bodyPr/>
          <a:p>
            <a:fld id="{BE9EAF4E-7312-4203-A40D-D82D7D423426}"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ja-JP" sz="3300" strike="noStrike" u="none">
                <a:solidFill>
                  <a:srgbClr val="ffffff"/>
                </a:solidFill>
                <a:uFillTx/>
                <a:latin typeface="Arial"/>
              </a:rPr>
              <a:t>自分の作成したい</a:t>
            </a:r>
            <a:r>
              <a:rPr b="0" lang="en-US" sz="3300" strike="noStrike" u="none">
                <a:solidFill>
                  <a:srgbClr val="ffffff"/>
                </a:solidFill>
                <a:uFillTx/>
                <a:latin typeface="Arial"/>
              </a:rPr>
              <a:t>web</a:t>
            </a:r>
            <a:r>
              <a:rPr b="0" lang="ja-JP" sz="3300" strike="noStrike" u="none">
                <a:solidFill>
                  <a:srgbClr val="ffffff"/>
                </a:solidFill>
                <a:uFillTx/>
                <a:latin typeface="Arial"/>
              </a:rPr>
              <a:t>サービス</a:t>
            </a:r>
            <a:endParaRPr b="0" lang="en-US" sz="3300" strike="noStrike" u="none">
              <a:solidFill>
                <a:srgbClr val="ffffff"/>
              </a:solidFill>
              <a:uFillTx/>
              <a:latin typeface="Arial"/>
            </a:endParaRPr>
          </a:p>
        </p:txBody>
      </p:sp>
      <p:sp>
        <p:nvSpPr>
          <p:cNvPr id="33" name="PlaceHolder 2"/>
          <p:cNvSpPr>
            <a:spLocks noGrp="1"/>
          </p:cNvSpPr>
          <p:nvPr>
            <p:ph/>
          </p:nvPr>
        </p:nvSpPr>
        <p:spPr>
          <a:xfrm>
            <a:off x="180000" y="900000"/>
            <a:ext cx="9360000" cy="3600000"/>
          </a:xfrm>
          <a:prstGeom prst="rect">
            <a:avLst/>
          </a:prstGeom>
          <a:noFill/>
          <a:ln w="0">
            <a:noFill/>
          </a:ln>
        </p:spPr>
        <p:txBody>
          <a:bodyPr lIns="0" rIns="0" tIns="0" bIns="0" anchor="t">
            <a:noAutofit/>
          </a:bodyPr>
          <a:p>
            <a:pPr marL="432000" indent="0">
              <a:spcBef>
                <a:spcPts val="1060"/>
              </a:spcBef>
              <a:buNone/>
            </a:pPr>
            <a:r>
              <a:rPr b="0" lang="ja-JP" sz="2400" strike="noStrike" u="none">
                <a:solidFill>
                  <a:srgbClr val="009bdd"/>
                </a:solidFill>
                <a:uFillTx/>
                <a:latin typeface="Arial"/>
              </a:rPr>
              <a:t>株式の投資の管理アプリ</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en-US" sz="2400" strike="noStrike" u="none">
                <a:solidFill>
                  <a:srgbClr val="009bdd"/>
                </a:solidFill>
                <a:uFillTx/>
                <a:latin typeface="Arial"/>
              </a:rPr>
              <a:t>iDeCo</a:t>
            </a:r>
            <a:r>
              <a:rPr b="0" lang="ja-JP" sz="2400" strike="noStrike" u="none">
                <a:solidFill>
                  <a:srgbClr val="009bdd"/>
                </a:solidFill>
                <a:uFillTx/>
                <a:latin typeface="Arial"/>
              </a:rPr>
              <a:t>、</a:t>
            </a:r>
            <a:r>
              <a:rPr b="0" lang="en-US" sz="2400" strike="noStrike" u="none">
                <a:solidFill>
                  <a:srgbClr val="009bdd"/>
                </a:solidFill>
                <a:uFillTx/>
                <a:latin typeface="Arial"/>
              </a:rPr>
              <a:t>NISA</a:t>
            </a:r>
            <a:r>
              <a:rPr b="0" lang="ja-JP" sz="2400" strike="noStrike" u="none">
                <a:solidFill>
                  <a:srgbClr val="009bdd"/>
                </a:solidFill>
                <a:uFillTx/>
                <a:latin typeface="Arial"/>
              </a:rPr>
              <a:t>の投資商品がどのように増えていくのか？</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en-US" sz="2400" strike="noStrike" u="none">
                <a:solidFill>
                  <a:srgbClr val="009bdd"/>
                </a:solidFill>
                <a:uFillTx/>
                <a:latin typeface="Arial"/>
              </a:rPr>
              <a:t>iDeCo</a:t>
            </a:r>
            <a:r>
              <a:rPr b="0" lang="ja-JP" sz="2400" strike="noStrike" u="none">
                <a:solidFill>
                  <a:srgbClr val="009bdd"/>
                </a:solidFill>
                <a:uFillTx/>
                <a:latin typeface="Arial"/>
              </a:rPr>
              <a:t>は</a:t>
            </a:r>
            <a:r>
              <a:rPr b="0" lang="en-US" sz="2400" strike="noStrike" u="none">
                <a:solidFill>
                  <a:srgbClr val="009bdd"/>
                </a:solidFill>
                <a:uFillTx/>
                <a:latin typeface="Arial"/>
              </a:rPr>
              <a:t>65</a:t>
            </a:r>
            <a:r>
              <a:rPr b="0" lang="ja-JP" sz="2400" strike="noStrike" u="none">
                <a:solidFill>
                  <a:srgbClr val="009bdd"/>
                </a:solidFill>
                <a:uFillTx/>
                <a:latin typeface="Arial"/>
              </a:rPr>
              <a:t>歳まで、</a:t>
            </a:r>
            <a:r>
              <a:rPr b="0" lang="en-US" sz="2400" strike="noStrike" u="none">
                <a:solidFill>
                  <a:srgbClr val="009bdd"/>
                </a:solidFill>
                <a:uFillTx/>
                <a:latin typeface="Arial"/>
              </a:rPr>
              <a:t>NISA</a:t>
            </a:r>
            <a:r>
              <a:rPr b="0" lang="ja-JP" sz="2400" strike="noStrike" u="none">
                <a:solidFill>
                  <a:srgbClr val="009bdd"/>
                </a:solidFill>
                <a:uFillTx/>
                <a:latin typeface="Arial"/>
              </a:rPr>
              <a:t>は成長投資枠</a:t>
            </a:r>
            <a:r>
              <a:rPr b="0" lang="en-US" sz="2400" strike="noStrike" u="none">
                <a:solidFill>
                  <a:srgbClr val="009bdd"/>
                </a:solidFill>
                <a:uFillTx/>
                <a:latin typeface="Arial"/>
              </a:rPr>
              <a:t>240</a:t>
            </a:r>
            <a:r>
              <a:rPr b="0" lang="ja-JP" sz="2400" strike="noStrike" u="none">
                <a:solidFill>
                  <a:srgbClr val="009bdd"/>
                </a:solidFill>
                <a:uFillTx/>
                <a:latin typeface="Arial"/>
              </a:rPr>
              <a:t>万円</a:t>
            </a:r>
            <a:r>
              <a:rPr b="0" lang="en-US" sz="2400" strike="noStrike" u="none">
                <a:solidFill>
                  <a:srgbClr val="009bdd"/>
                </a:solidFill>
                <a:uFillTx/>
                <a:latin typeface="Arial"/>
              </a:rPr>
              <a:t>/</a:t>
            </a:r>
            <a:r>
              <a:rPr b="0" lang="ja-JP" sz="2400" strike="noStrike" u="none">
                <a:solidFill>
                  <a:srgbClr val="009bdd"/>
                </a:solidFill>
                <a:uFillTx/>
                <a:latin typeface="Arial"/>
              </a:rPr>
              <a:t>年、積み立て投資枠</a:t>
            </a:r>
            <a:r>
              <a:rPr b="0" lang="en-US" sz="2400" strike="noStrike" u="none">
                <a:solidFill>
                  <a:srgbClr val="009bdd"/>
                </a:solidFill>
                <a:uFillTx/>
                <a:latin typeface="Arial"/>
              </a:rPr>
              <a:t>120</a:t>
            </a:r>
            <a:r>
              <a:rPr b="0" lang="ja-JP" sz="2400" strike="noStrike" u="none">
                <a:solidFill>
                  <a:srgbClr val="009bdd"/>
                </a:solidFill>
                <a:uFillTx/>
                <a:latin typeface="Arial"/>
              </a:rPr>
              <a:t>万円</a:t>
            </a:r>
            <a:r>
              <a:rPr b="0" lang="en-US" sz="2400" strike="noStrike" u="none">
                <a:solidFill>
                  <a:srgbClr val="009bdd"/>
                </a:solidFill>
                <a:uFillTx/>
                <a:latin typeface="Arial"/>
              </a:rPr>
              <a:t>/</a:t>
            </a:r>
            <a:r>
              <a:rPr b="0" lang="ja-JP" sz="2400" strike="noStrike" u="none">
                <a:solidFill>
                  <a:srgbClr val="009bdd"/>
                </a:solidFill>
                <a:uFillTx/>
                <a:latin typeface="Arial"/>
              </a:rPr>
              <a:t>年、</a:t>
            </a:r>
            <a:r>
              <a:rPr b="0" lang="en-US" sz="2400" strike="noStrike" u="none">
                <a:solidFill>
                  <a:srgbClr val="009bdd"/>
                </a:solidFill>
                <a:uFillTx/>
                <a:latin typeface="Arial"/>
              </a:rPr>
              <a:t>max1800</a:t>
            </a:r>
            <a:r>
              <a:rPr b="0" lang="ja-JP" sz="2400" strike="noStrike" u="none">
                <a:solidFill>
                  <a:srgbClr val="009bdd"/>
                </a:solidFill>
                <a:uFillTx/>
                <a:latin typeface="Arial"/>
              </a:rPr>
              <a:t>万円</a:t>
            </a:r>
            <a:r>
              <a:rPr b="0" lang="en-US" sz="2400" strike="noStrike" u="none">
                <a:solidFill>
                  <a:srgbClr val="009bdd"/>
                </a:solidFill>
                <a:uFillTx/>
                <a:latin typeface="Arial"/>
              </a:rPr>
              <a:t>/</a:t>
            </a:r>
            <a:r>
              <a:rPr b="0" lang="ja-JP" sz="2400" strike="noStrike" u="none">
                <a:solidFill>
                  <a:srgbClr val="009bdd"/>
                </a:solidFill>
                <a:uFillTx/>
                <a:latin typeface="Arial"/>
              </a:rPr>
              <a:t>年という制限がある。制限を考慮したシミュレーターは世の中に全くない</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株の配当利回りは世の中一般的だが、キャピタルゲインの年間利回りについて世の中には全く知られていない</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キャピタルゲイン利回りを求めることで、資産がどのように増えるのか予測</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真の利回り</a:t>
            </a:r>
            <a:r>
              <a:rPr b="0" lang="en-US" sz="2400" strike="noStrike" u="none">
                <a:solidFill>
                  <a:srgbClr val="009bdd"/>
                </a:solidFill>
                <a:uFillTx/>
                <a:latin typeface="Arial"/>
              </a:rPr>
              <a:t>(</a:t>
            </a:r>
            <a:r>
              <a:rPr b="0" lang="ja-JP" sz="2400" strike="noStrike" u="none">
                <a:solidFill>
                  <a:srgbClr val="009bdd"/>
                </a:solidFill>
                <a:uFillTx/>
                <a:latin typeface="Arial"/>
              </a:rPr>
              <a:t>キャピタルゲイン</a:t>
            </a:r>
            <a:r>
              <a:rPr b="0" lang="en-US" sz="2400" strike="noStrike" u="none">
                <a:solidFill>
                  <a:srgbClr val="009bdd"/>
                </a:solidFill>
                <a:uFillTx/>
                <a:latin typeface="Arial"/>
              </a:rPr>
              <a:t>+</a:t>
            </a:r>
            <a:r>
              <a:rPr b="0" lang="ja-JP" sz="2400" strike="noStrike" u="none">
                <a:solidFill>
                  <a:srgbClr val="009bdd"/>
                </a:solidFill>
                <a:uFillTx/>
                <a:latin typeface="Arial"/>
              </a:rPr>
              <a:t>配当利回り</a:t>
            </a:r>
            <a:r>
              <a:rPr b="0" lang="en-US" sz="2400" strike="noStrike" u="none">
                <a:solidFill>
                  <a:srgbClr val="009bdd"/>
                </a:solidFill>
                <a:uFillTx/>
                <a:latin typeface="Arial"/>
              </a:rPr>
              <a:t>)</a:t>
            </a:r>
            <a:r>
              <a:rPr b="0" lang="ja-JP" sz="2400" strike="noStrike" u="none">
                <a:solidFill>
                  <a:srgbClr val="009bdd"/>
                </a:solidFill>
                <a:uFillTx/>
                <a:latin typeface="Arial"/>
              </a:rPr>
              <a:t>を求めることで、投資家に有益な情報を提供</a:t>
            </a:r>
            <a:endParaRPr b="0" lang="en-US" sz="2400" strike="noStrike" u="none">
              <a:solidFill>
                <a:srgbClr val="009bdd"/>
              </a:solidFill>
              <a:uFillTx/>
              <a:latin typeface="Arial"/>
            </a:endParaRPr>
          </a:p>
        </p:txBody>
      </p:sp>
      <p:sp>
        <p:nvSpPr>
          <p:cNvPr id="4" name="PlaceHolder 3"/>
          <p:cNvSpPr>
            <a:spLocks noGrp="1"/>
          </p:cNvSpPr>
          <p:nvPr>
            <p:ph type="sldNum" idx="6"/>
          </p:nvPr>
        </p:nvSpPr>
        <p:spPr/>
        <p:txBody>
          <a:bodyPr/>
          <a:p>
            <a:fld id="{7FB50295-9E52-4303-8ED9-F994CC6C12D4}"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trike="noStrike" u="none">
                <a:solidFill>
                  <a:srgbClr val="ffffff"/>
                </a:solidFill>
                <a:uFillTx/>
                <a:latin typeface="Arial"/>
              </a:rPr>
              <a:t>Why me :</a:t>
            </a:r>
            <a:r>
              <a:rPr b="0" lang="ja-JP" sz="3300" strike="noStrike" u="none">
                <a:solidFill>
                  <a:srgbClr val="ffffff"/>
                </a:solidFill>
                <a:uFillTx/>
                <a:latin typeface="Arial"/>
              </a:rPr>
              <a:t>なぜ挑戦しようと思ったのか？</a:t>
            </a:r>
            <a:endParaRPr b="0" lang="en-US" sz="3300" strike="noStrike" u="none">
              <a:solidFill>
                <a:srgbClr val="ffffff"/>
              </a:solidFill>
              <a:uFillTx/>
              <a:latin typeface="Arial"/>
            </a:endParaRPr>
          </a:p>
        </p:txBody>
      </p:sp>
      <p:pic>
        <p:nvPicPr>
          <p:cNvPr id="35" name="" descr=""/>
          <p:cNvPicPr/>
          <p:nvPr/>
        </p:nvPicPr>
        <p:blipFill>
          <a:blip r:embed="rId1"/>
          <a:stretch/>
        </p:blipFill>
        <p:spPr>
          <a:xfrm>
            <a:off x="-360000" y="792000"/>
            <a:ext cx="4320000" cy="4845960"/>
          </a:xfrm>
          <a:prstGeom prst="rect">
            <a:avLst/>
          </a:prstGeom>
          <a:noFill/>
          <a:ln w="18000">
            <a:noFill/>
          </a:ln>
        </p:spPr>
      </p:pic>
      <p:sp>
        <p:nvSpPr>
          <p:cNvPr id="36" name="PlaceHolder 2"/>
          <p:cNvSpPr>
            <a:spLocks noGrp="1"/>
          </p:cNvSpPr>
          <p:nvPr>
            <p:ph/>
          </p:nvPr>
        </p:nvSpPr>
        <p:spPr>
          <a:xfrm>
            <a:off x="3600000" y="2757960"/>
            <a:ext cx="6300000" cy="2520000"/>
          </a:xfrm>
          <a:prstGeom prst="rect">
            <a:avLst/>
          </a:prstGeom>
          <a:noFill/>
          <a:ln w="0">
            <a:noFill/>
          </a:ln>
        </p:spPr>
        <p:txBody>
          <a:bodyPr lIns="0" rIns="0" tIns="0" bIns="0" anchor="t">
            <a:noAutofit/>
          </a:bodyPr>
          <a:p>
            <a:pPr marL="432000" indent="0">
              <a:spcBef>
                <a:spcPts val="1191"/>
              </a:spcBef>
              <a:spcAft>
                <a:spcPts val="992"/>
              </a:spcAft>
              <a:buNone/>
            </a:pPr>
            <a:r>
              <a:rPr b="0" lang="ja-JP" sz="2400" strike="noStrike" u="none">
                <a:solidFill>
                  <a:srgbClr val="009bdd"/>
                </a:solidFill>
                <a:uFillTx/>
                <a:latin typeface="Arial"/>
              </a:rPr>
              <a:t>ベンチマーク</a:t>
            </a:r>
            <a:endParaRPr b="0" lang="en-US" sz="2400" strike="noStrike" u="none">
              <a:solidFill>
                <a:srgbClr val="009bdd"/>
              </a:solidFill>
              <a:uFillTx/>
              <a:latin typeface="Arial"/>
            </a:endParaRPr>
          </a:p>
          <a:p>
            <a:pPr marL="432000" indent="-324000">
              <a:spcBef>
                <a:spcPts val="1191"/>
              </a:spcBef>
              <a:spcAft>
                <a:spcPts val="992"/>
              </a:spcAft>
              <a:buClr>
                <a:srgbClr val="77caee"/>
              </a:buClr>
              <a:buSzPct val="45000"/>
              <a:buFont typeface="Wingdings" charset="2"/>
              <a:buChar char=""/>
            </a:pPr>
            <a:r>
              <a:rPr b="0" lang="ja-JP" sz="2400" strike="noStrike" u="none">
                <a:solidFill>
                  <a:srgbClr val="009bdd"/>
                </a:solidFill>
                <a:uFillTx/>
                <a:latin typeface="Arial"/>
              </a:rPr>
              <a:t>年利６％、初期投資額</a:t>
            </a:r>
            <a:r>
              <a:rPr b="0" lang="en-US" sz="2400" strike="noStrike" u="none">
                <a:solidFill>
                  <a:srgbClr val="009bdd"/>
                </a:solidFill>
                <a:uFillTx/>
                <a:latin typeface="Arial"/>
              </a:rPr>
              <a:t>0</a:t>
            </a:r>
            <a:r>
              <a:rPr b="0" lang="ja-JP" sz="2400" strike="noStrike" u="none">
                <a:solidFill>
                  <a:srgbClr val="009bdd"/>
                </a:solidFill>
                <a:uFillTx/>
                <a:latin typeface="Arial"/>
              </a:rPr>
              <a:t>円、毎月</a:t>
            </a:r>
            <a:r>
              <a:rPr b="0" lang="en-US" sz="2400" strike="noStrike" u="none">
                <a:solidFill>
                  <a:srgbClr val="009bdd"/>
                </a:solidFill>
                <a:uFillTx/>
                <a:latin typeface="Arial"/>
              </a:rPr>
              <a:t>2</a:t>
            </a:r>
            <a:r>
              <a:rPr b="0" lang="ja-JP" sz="2400" strike="noStrike" u="none">
                <a:solidFill>
                  <a:srgbClr val="009bdd"/>
                </a:solidFill>
                <a:uFillTx/>
                <a:latin typeface="Arial"/>
              </a:rPr>
              <a:t>万円投資、運用期間</a:t>
            </a:r>
            <a:r>
              <a:rPr b="0" lang="en-US" sz="2400" strike="noStrike" u="none">
                <a:solidFill>
                  <a:srgbClr val="009bdd"/>
                </a:solidFill>
                <a:uFillTx/>
                <a:latin typeface="Arial"/>
              </a:rPr>
              <a:t>20</a:t>
            </a:r>
            <a:r>
              <a:rPr b="0" lang="ja-JP" sz="2400" strike="noStrike" u="none">
                <a:solidFill>
                  <a:srgbClr val="009bdd"/>
                </a:solidFill>
                <a:uFillTx/>
                <a:latin typeface="Arial"/>
              </a:rPr>
              <a:t>年として計算。信じられないことに計算結果が全くバラバラ。</a:t>
            </a:r>
            <a:endParaRPr b="0" lang="en-US" sz="2400" strike="noStrike" u="none">
              <a:solidFill>
                <a:srgbClr val="009bdd"/>
              </a:solidFill>
              <a:uFillTx/>
              <a:latin typeface="Arial"/>
            </a:endParaRPr>
          </a:p>
          <a:p>
            <a:pPr indent="0">
              <a:spcBef>
                <a:spcPts val="1191"/>
              </a:spcBef>
              <a:spcAft>
                <a:spcPts val="992"/>
              </a:spcAft>
              <a:buNone/>
            </a:pPr>
            <a:r>
              <a:rPr b="0" lang="ja-JP" sz="2400" strike="noStrike" u="none">
                <a:solidFill>
                  <a:srgbClr val="009bdd"/>
                </a:solidFill>
                <a:uFillTx/>
                <a:latin typeface="Arial"/>
              </a:rPr>
              <a:t>結論</a:t>
            </a:r>
            <a:r>
              <a:rPr b="0" lang="en-US" sz="2400" strike="noStrike" u="none">
                <a:solidFill>
                  <a:srgbClr val="009bdd"/>
                </a:solidFill>
                <a:uFillTx/>
                <a:latin typeface="Arial"/>
              </a:rPr>
              <a:t>...</a:t>
            </a:r>
            <a:r>
              <a:rPr b="0" lang="ja-JP" sz="2400" strike="noStrike" u="none">
                <a:solidFill>
                  <a:srgbClr val="009bdd"/>
                </a:solidFill>
                <a:uFillTx/>
                <a:latin typeface="Arial"/>
              </a:rPr>
              <a:t>大手証券会社は皆自分たちでは計算しておらず、全て外注ですましているだけ</a:t>
            </a:r>
            <a:endParaRPr b="0" lang="en-US" sz="2400" strike="noStrike" u="none">
              <a:solidFill>
                <a:srgbClr val="009bdd"/>
              </a:solidFill>
              <a:uFillTx/>
              <a:latin typeface="Arial"/>
            </a:endParaRPr>
          </a:p>
        </p:txBody>
      </p:sp>
      <p:sp>
        <p:nvSpPr>
          <p:cNvPr id="37" name="PlaceHolder 3"/>
          <p:cNvSpPr>
            <a:spLocks noGrp="1"/>
          </p:cNvSpPr>
          <p:nvPr>
            <p:ph/>
          </p:nvPr>
        </p:nvSpPr>
        <p:spPr>
          <a:xfrm>
            <a:off x="3240000" y="882000"/>
            <a:ext cx="6767640" cy="1620000"/>
          </a:xfrm>
          <a:prstGeom prst="rect">
            <a:avLst/>
          </a:prstGeom>
          <a:noFill/>
          <a:ln w="0">
            <a:noFill/>
          </a:ln>
        </p:spPr>
        <p:txBody>
          <a:bodyPr lIns="0" rIns="0" tIns="0" bIns="0" anchor="t">
            <a:noAutofit/>
          </a:bodyPr>
          <a:p>
            <a:pPr marL="432000" indent="0">
              <a:spcBef>
                <a:spcPts val="1060"/>
              </a:spcBef>
              <a:buNone/>
            </a:pPr>
            <a:r>
              <a:rPr b="0" lang="ja-JP" sz="2400" strike="noStrike" u="none">
                <a:solidFill>
                  <a:srgbClr val="009bdd"/>
                </a:solidFill>
                <a:uFillTx/>
                <a:latin typeface="Arial"/>
              </a:rPr>
              <a:t>専業投資家として生活していく上で、ふと投資したお金がどうやって増えていくのか？考えたのがきっかけです。</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全て自分で数式を解きました。その結果、新しい知見を多数得ることができました。</a:t>
            </a:r>
            <a:endParaRPr b="0" lang="en-US" sz="2400" strike="noStrike" u="none">
              <a:solidFill>
                <a:srgbClr val="009bdd"/>
              </a:solidFill>
              <a:uFillTx/>
              <a:latin typeface="Arial"/>
            </a:endParaRPr>
          </a:p>
        </p:txBody>
      </p:sp>
      <p:sp>
        <p:nvSpPr>
          <p:cNvPr id="5" name="PlaceHolder 4"/>
          <p:cNvSpPr>
            <a:spLocks noGrp="1"/>
          </p:cNvSpPr>
          <p:nvPr>
            <p:ph type="sldNum" idx="6"/>
          </p:nvPr>
        </p:nvSpPr>
        <p:spPr/>
        <p:txBody>
          <a:bodyPr/>
          <a:p>
            <a:fld id="{47E35398-75E2-4D45-A35D-63F2842858FD}"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trike="noStrike" u="none">
                <a:solidFill>
                  <a:srgbClr val="ffffff"/>
                </a:solidFill>
                <a:uFillTx/>
                <a:latin typeface="Arial"/>
              </a:rPr>
              <a:t>who</a:t>
            </a:r>
            <a:r>
              <a:rPr b="0" lang="ja-JP" sz="3300" strike="noStrike" u="none">
                <a:solidFill>
                  <a:srgbClr val="ffffff"/>
                </a:solidFill>
                <a:uFillTx/>
                <a:latin typeface="Arial"/>
              </a:rPr>
              <a:t>　</a:t>
            </a:r>
            <a:r>
              <a:rPr b="0" lang="en-US" sz="3300" strike="noStrike" u="none">
                <a:solidFill>
                  <a:srgbClr val="ffffff"/>
                </a:solidFill>
                <a:uFillTx/>
                <a:latin typeface="Arial"/>
              </a:rPr>
              <a:t>what</a:t>
            </a:r>
            <a:endParaRPr b="0" lang="en-US" sz="3300" strike="noStrike" u="none">
              <a:solidFill>
                <a:srgbClr val="ffffff"/>
              </a:solidFill>
              <a:uFillTx/>
              <a:latin typeface="Arial"/>
            </a:endParaRPr>
          </a:p>
        </p:txBody>
      </p:sp>
      <p:sp>
        <p:nvSpPr>
          <p:cNvPr id="3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人口が大幅に減ってきている日本で、将来人手不足で事業が立ち行かなく未来が予想されます。この問題は根本的な問題で、長期的に解決することのできない問題となっています。それでは将来日本は何で食べていかなければいけないのでしょうか？その答えの一つとして考えられるのは投資です。</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しかし、現在日本では実際に投資をしている人は極少数です。そうした人たちに少しでも役に立つ情報を与え、投資人口を増やすのが目標です。</a:t>
            </a:r>
            <a:endParaRPr b="0" lang="en-US" sz="2400" strike="noStrike" u="none">
              <a:solidFill>
                <a:srgbClr val="009bdd"/>
              </a:solidFill>
              <a:uFillTx/>
              <a:latin typeface="Arial"/>
            </a:endParaRPr>
          </a:p>
        </p:txBody>
      </p:sp>
      <p:sp>
        <p:nvSpPr>
          <p:cNvPr id="4" name="PlaceHolder 3"/>
          <p:cNvSpPr>
            <a:spLocks noGrp="1"/>
          </p:cNvSpPr>
          <p:nvPr>
            <p:ph type="sldNum" idx="6"/>
          </p:nvPr>
        </p:nvSpPr>
        <p:spPr/>
        <p:txBody>
          <a:bodyPr/>
          <a:p>
            <a:fld id="{24C17837-D437-4CD1-A25D-EA9795A0443E}"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trike="noStrike" u="none">
                <a:solidFill>
                  <a:srgbClr val="ffffff"/>
                </a:solidFill>
                <a:uFillTx/>
                <a:latin typeface="Arial"/>
              </a:rPr>
              <a:t>How</a:t>
            </a:r>
            <a:endParaRPr b="0" lang="en-US" sz="3300" strike="noStrike" u="none">
              <a:solidFill>
                <a:srgbClr val="ffffff"/>
              </a:solidFill>
              <a:uFillTx/>
              <a:latin typeface="Arial"/>
            </a:endParaRPr>
          </a:p>
        </p:txBody>
      </p:sp>
      <p:sp>
        <p:nvSpPr>
          <p:cNvPr id="41"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現在の大手の証券会社では単純な情報しか提供ができていません。私が独自の研究で得た計算で、投資に必要な情報を提供します</a:t>
            </a:r>
            <a:r>
              <a:rPr b="0" lang="en-US" sz="2400" strike="noStrike" u="none">
                <a:solidFill>
                  <a:srgbClr val="009bdd"/>
                </a:solidFill>
                <a:uFillTx/>
                <a:latin typeface="Arial"/>
              </a:rPr>
              <a:t>(</a:t>
            </a:r>
            <a:r>
              <a:rPr b="0" lang="ja-JP" sz="2400" strike="noStrike" u="none">
                <a:solidFill>
                  <a:srgbClr val="009bdd"/>
                </a:solidFill>
                <a:uFillTx/>
                <a:latin typeface="Arial"/>
              </a:rPr>
              <a:t>後述</a:t>
            </a:r>
            <a:r>
              <a:rPr b="0" lang="en-US" sz="2400" strike="noStrike" u="none">
                <a:solidFill>
                  <a:srgbClr val="009bdd"/>
                </a:solidFill>
                <a:uFillTx/>
                <a:latin typeface="Arial"/>
              </a:rPr>
              <a:t>)</a:t>
            </a:r>
            <a:r>
              <a:rPr b="0" lang="ja-JP" sz="2400" strike="noStrike" u="none">
                <a:solidFill>
                  <a:srgbClr val="009bdd"/>
                </a:solidFill>
                <a:uFillTx/>
                <a:latin typeface="Arial"/>
              </a:rPr>
              <a:t>。</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en-US" sz="2400" strike="noStrike" u="none">
                <a:solidFill>
                  <a:srgbClr val="009bdd"/>
                </a:solidFill>
                <a:uFillTx/>
                <a:latin typeface="Arial"/>
              </a:rPr>
              <a:t>web</a:t>
            </a:r>
            <a:r>
              <a:rPr b="0" lang="ja-JP" sz="2400" strike="noStrike" u="none">
                <a:solidFill>
                  <a:srgbClr val="009bdd"/>
                </a:solidFill>
                <a:uFillTx/>
                <a:latin typeface="Arial"/>
              </a:rPr>
              <a:t>アプリはフロントエンドは</a:t>
            </a:r>
            <a:r>
              <a:rPr b="0" lang="en-US" sz="2400" strike="noStrike" u="none">
                <a:solidFill>
                  <a:srgbClr val="009bdd"/>
                </a:solidFill>
                <a:uFillTx/>
                <a:latin typeface="Arial"/>
              </a:rPr>
              <a:t>react</a:t>
            </a:r>
            <a:r>
              <a:rPr b="0" lang="ja-JP" sz="2400" strike="noStrike" u="none">
                <a:solidFill>
                  <a:srgbClr val="009bdd"/>
                </a:solidFill>
                <a:uFillTx/>
                <a:latin typeface="Arial"/>
              </a:rPr>
              <a:t>、バックエンドは</a:t>
            </a:r>
            <a:r>
              <a:rPr b="0" lang="en-US" sz="2400" strike="noStrike" u="none">
                <a:solidFill>
                  <a:srgbClr val="009bdd"/>
                </a:solidFill>
                <a:uFillTx/>
                <a:latin typeface="Arial"/>
              </a:rPr>
              <a:t>python django</a:t>
            </a:r>
            <a:r>
              <a:rPr b="0" lang="ja-JP" sz="2400" strike="noStrike" u="none">
                <a:solidFill>
                  <a:srgbClr val="009bdd"/>
                </a:solidFill>
                <a:uFillTx/>
                <a:latin typeface="Arial"/>
              </a:rPr>
              <a:t>を用いて</a:t>
            </a:r>
            <a:r>
              <a:rPr b="0" lang="en-US" sz="2400" strike="noStrike" u="none">
                <a:solidFill>
                  <a:srgbClr val="009bdd"/>
                </a:solidFill>
                <a:uFillTx/>
                <a:latin typeface="Arial"/>
              </a:rPr>
              <a:t>API</a:t>
            </a:r>
            <a:r>
              <a:rPr b="0" lang="ja-JP" sz="2400" strike="noStrike" u="none">
                <a:solidFill>
                  <a:srgbClr val="009bdd"/>
                </a:solidFill>
                <a:uFillTx/>
                <a:latin typeface="Arial"/>
              </a:rPr>
              <a:t>サーバーとして開発する予定です。携帯アプリは</a:t>
            </a:r>
            <a:r>
              <a:rPr b="0" lang="en-US" sz="2400" strike="noStrike" u="none">
                <a:solidFill>
                  <a:srgbClr val="009bdd"/>
                </a:solidFill>
                <a:uFillTx/>
                <a:latin typeface="Arial"/>
              </a:rPr>
              <a:t>flutter</a:t>
            </a:r>
            <a:r>
              <a:rPr b="0" lang="ja-JP" sz="2400" strike="noStrike" u="none">
                <a:solidFill>
                  <a:srgbClr val="009bdd"/>
                </a:solidFill>
                <a:uFillTx/>
                <a:latin typeface="Arial"/>
              </a:rPr>
              <a:t>で開発します。</a:t>
            </a:r>
            <a:endParaRPr b="0" lang="en-US" sz="2400" strike="noStrike" u="none">
              <a:solidFill>
                <a:srgbClr val="009bdd"/>
              </a:solidFill>
              <a:uFillTx/>
              <a:latin typeface="Arial"/>
            </a:endParaRPr>
          </a:p>
        </p:txBody>
      </p:sp>
      <p:sp>
        <p:nvSpPr>
          <p:cNvPr id="4" name="PlaceHolder 3"/>
          <p:cNvSpPr>
            <a:spLocks noGrp="1"/>
          </p:cNvSpPr>
          <p:nvPr>
            <p:ph type="sldNum" idx="9"/>
          </p:nvPr>
        </p:nvSpPr>
        <p:spPr/>
        <p:txBody>
          <a:bodyPr/>
          <a:p>
            <a:fld id="{30BF2AA0-4787-4B6E-8C9A-2238BDE647B7}"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trike="noStrike" u="none">
                <a:solidFill>
                  <a:srgbClr val="ffffff"/>
                </a:solidFill>
                <a:uFillTx/>
                <a:latin typeface="Arial"/>
              </a:rPr>
              <a:t>Why me</a:t>
            </a:r>
            <a:endParaRPr b="0" lang="en-US" sz="3300" strike="noStrike" u="none">
              <a:solidFill>
                <a:srgbClr val="ffffff"/>
              </a:solidFill>
              <a:uFillTx/>
              <a:latin typeface="Arial"/>
            </a:endParaRPr>
          </a:p>
        </p:txBody>
      </p:sp>
      <p:sp>
        <p:nvSpPr>
          <p:cNvPr id="43"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現在の大手の証券会社では単純な情報しか提供ができていません。私が独自の研究で得た計算で、投資に必要な情報を提供します</a:t>
            </a:r>
            <a:r>
              <a:rPr b="0" lang="en-US" sz="2400" strike="noStrike" u="none">
                <a:solidFill>
                  <a:srgbClr val="009bdd"/>
                </a:solidFill>
                <a:uFillTx/>
                <a:latin typeface="Arial"/>
              </a:rPr>
              <a:t>(</a:t>
            </a:r>
            <a:r>
              <a:rPr b="0" lang="ja-JP" sz="2400" strike="noStrike" u="none">
                <a:solidFill>
                  <a:srgbClr val="009bdd"/>
                </a:solidFill>
                <a:uFillTx/>
                <a:latin typeface="Arial"/>
              </a:rPr>
              <a:t>後述</a:t>
            </a:r>
            <a:r>
              <a:rPr b="0" lang="en-US" sz="2400" strike="noStrike" u="none">
                <a:solidFill>
                  <a:srgbClr val="009bdd"/>
                </a:solidFill>
                <a:uFillTx/>
                <a:latin typeface="Arial"/>
              </a:rPr>
              <a:t>)</a:t>
            </a:r>
            <a:r>
              <a:rPr b="0" lang="ja-JP" sz="2400" strike="noStrike" u="none">
                <a:solidFill>
                  <a:srgbClr val="009bdd"/>
                </a:solidFill>
                <a:uFillTx/>
                <a:latin typeface="Arial"/>
              </a:rPr>
              <a:t>。</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自分の考えたサービスを日本中に普及させたい。日本中の人が投資をする未来にしたい。</a:t>
            </a:r>
            <a:endParaRPr b="0" lang="en-US" sz="2400" strike="noStrike" u="none">
              <a:solidFill>
                <a:srgbClr val="009bdd"/>
              </a:solidFill>
              <a:uFillTx/>
              <a:latin typeface="Arial"/>
            </a:endParaRPr>
          </a:p>
          <a:p>
            <a:pPr marL="432000" indent="0">
              <a:spcBef>
                <a:spcPts val="1060"/>
              </a:spcBef>
              <a:buNone/>
            </a:pPr>
            <a:r>
              <a:rPr b="0" lang="en-US" sz="2400" strike="noStrike" u="none">
                <a:solidFill>
                  <a:srgbClr val="009bdd"/>
                </a:solidFill>
                <a:uFillTx/>
                <a:latin typeface="Arial"/>
              </a:rPr>
              <a:t> </a:t>
            </a:r>
            <a:endParaRPr b="0" lang="en-US" sz="2400" strike="noStrike" u="none">
              <a:solidFill>
                <a:srgbClr val="009bdd"/>
              </a:solidFill>
              <a:uFillTx/>
              <a:latin typeface="Arial"/>
            </a:endParaRPr>
          </a:p>
        </p:txBody>
      </p:sp>
      <p:sp>
        <p:nvSpPr>
          <p:cNvPr id="4" name="PlaceHolder 3"/>
          <p:cNvSpPr>
            <a:spLocks noGrp="1"/>
          </p:cNvSpPr>
          <p:nvPr>
            <p:ph type="sldNum" idx="9"/>
          </p:nvPr>
        </p:nvSpPr>
        <p:spPr/>
        <p:txBody>
          <a:bodyPr/>
          <a:p>
            <a:fld id="{044E8D9C-39C2-49F6-811F-157E907E6896}"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US" sz="3300" strike="noStrike" u="none">
                <a:solidFill>
                  <a:srgbClr val="ffffff"/>
                </a:solidFill>
                <a:uFillTx/>
                <a:latin typeface="Arial"/>
              </a:rPr>
              <a:t>G’s</a:t>
            </a:r>
            <a:r>
              <a:rPr b="0" lang="ja-JP" sz="3300" strike="noStrike" u="none">
                <a:solidFill>
                  <a:srgbClr val="ffffff"/>
                </a:solidFill>
                <a:uFillTx/>
                <a:latin typeface="Arial"/>
              </a:rPr>
              <a:t>での今までの取り組み</a:t>
            </a:r>
            <a:endParaRPr b="0" lang="en-US" sz="3300" strike="noStrike" u="none">
              <a:solidFill>
                <a:srgbClr val="ffffff"/>
              </a:solidFill>
              <a:uFillTx/>
              <a:latin typeface="Arial"/>
            </a:endParaRPr>
          </a:p>
        </p:txBody>
      </p:sp>
      <p:sp>
        <p:nvSpPr>
          <p:cNvPr id="45"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必要な技術は積極的に取り組もうと、いままでやったことの無かった技術にチャレンジしてきました。</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将来的な携帯のアプリの開発を見据えて、</a:t>
            </a:r>
            <a:r>
              <a:rPr b="0" lang="en-US" sz="2400" strike="noStrike" u="none">
                <a:solidFill>
                  <a:srgbClr val="009bdd"/>
                </a:solidFill>
                <a:uFillTx/>
                <a:latin typeface="Arial"/>
              </a:rPr>
              <a:t>flutter</a:t>
            </a:r>
            <a:r>
              <a:rPr b="0" lang="ja-JP" sz="2400" strike="noStrike" u="none">
                <a:solidFill>
                  <a:srgbClr val="009bdd"/>
                </a:solidFill>
                <a:uFillTx/>
                <a:latin typeface="Arial"/>
              </a:rPr>
              <a:t>でアプリの開発</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表示速度の問題を解決するために、初期の頃から</a:t>
            </a:r>
            <a:r>
              <a:rPr b="0" lang="en-US" sz="2400" strike="noStrike" u="none">
                <a:solidFill>
                  <a:srgbClr val="009bdd"/>
                </a:solidFill>
                <a:uFillTx/>
                <a:latin typeface="Arial"/>
              </a:rPr>
              <a:t>react</a:t>
            </a:r>
            <a:r>
              <a:rPr b="0" lang="ja-JP" sz="2400" strike="noStrike" u="none">
                <a:solidFill>
                  <a:srgbClr val="009bdd"/>
                </a:solidFill>
                <a:uFillTx/>
                <a:latin typeface="Arial"/>
              </a:rPr>
              <a:t>、</a:t>
            </a:r>
            <a:r>
              <a:rPr b="0" lang="en-US" sz="2400" strike="noStrike" u="none">
                <a:solidFill>
                  <a:srgbClr val="009bdd"/>
                </a:solidFill>
                <a:uFillTx/>
                <a:latin typeface="Arial"/>
              </a:rPr>
              <a:t>next</a:t>
            </a:r>
            <a:r>
              <a:rPr b="0" lang="ja-JP" sz="2400" strike="noStrike" u="none">
                <a:solidFill>
                  <a:srgbClr val="009bdd"/>
                </a:solidFill>
                <a:uFillTx/>
                <a:latin typeface="Arial"/>
              </a:rPr>
              <a:t>を使ってアプリの開発をやってきました。</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株価の情報を取るために</a:t>
            </a:r>
            <a:r>
              <a:rPr b="0" lang="en-US" sz="2400" strike="noStrike" u="none">
                <a:solidFill>
                  <a:srgbClr val="009bdd"/>
                </a:solidFill>
                <a:uFillTx/>
                <a:latin typeface="Arial"/>
              </a:rPr>
              <a:t>python</a:t>
            </a:r>
            <a:r>
              <a:rPr b="0" lang="ja-JP" sz="2400" strike="noStrike" u="none">
                <a:solidFill>
                  <a:srgbClr val="009bdd"/>
                </a:solidFill>
                <a:uFillTx/>
                <a:latin typeface="Arial"/>
              </a:rPr>
              <a:t>の</a:t>
            </a:r>
            <a:r>
              <a:rPr b="0" lang="en-US" sz="2400" strike="noStrike" u="none">
                <a:solidFill>
                  <a:srgbClr val="009bdd"/>
                </a:solidFill>
                <a:uFillTx/>
                <a:latin typeface="Arial"/>
              </a:rPr>
              <a:t>API</a:t>
            </a:r>
            <a:r>
              <a:rPr b="0" lang="ja-JP" sz="2400" strike="noStrike" u="none">
                <a:solidFill>
                  <a:srgbClr val="009bdd"/>
                </a:solidFill>
                <a:uFillTx/>
                <a:latin typeface="Arial"/>
              </a:rPr>
              <a:t>を使ったバックエンドアプリの開発</a:t>
            </a:r>
            <a:endParaRPr b="0" lang="en-US" sz="2400" strike="noStrike" u="none">
              <a:solidFill>
                <a:srgbClr val="009bdd"/>
              </a:solidFill>
              <a:uFillTx/>
              <a:latin typeface="Arial"/>
            </a:endParaRPr>
          </a:p>
          <a:p>
            <a:pPr indent="0">
              <a:spcBef>
                <a:spcPts val="1060"/>
              </a:spcBef>
              <a:buNone/>
            </a:pPr>
            <a:r>
              <a:rPr b="0" lang="en-US" sz="2400" strike="noStrike" u="none">
                <a:solidFill>
                  <a:srgbClr val="009bdd"/>
                </a:solidFill>
                <a:uFillTx/>
                <a:latin typeface="Arial"/>
              </a:rPr>
              <a:t>Github </a:t>
            </a:r>
            <a:r>
              <a:rPr b="0" lang="en-US" sz="2400" strike="noStrike" u="none">
                <a:solidFill>
                  <a:srgbClr val="009bdd"/>
                </a:solidFill>
                <a:uFillTx/>
                <a:latin typeface="Arial"/>
                <a:hlinkClick r:id="rId1"/>
              </a:rPr>
              <a:t>https://github.com/TatsuyaFukunaga/</a:t>
            </a:r>
            <a:endParaRPr b="0" lang="en-US" sz="2400" strike="noStrike" u="none">
              <a:solidFill>
                <a:srgbClr val="009bdd"/>
              </a:solidFill>
              <a:uFillTx/>
              <a:latin typeface="Arial"/>
            </a:endParaRPr>
          </a:p>
          <a:p>
            <a:pPr indent="0">
              <a:spcBef>
                <a:spcPts val="1060"/>
              </a:spcBef>
              <a:buNone/>
            </a:pPr>
            <a:r>
              <a:rPr b="0" lang="en-US" sz="2400" strike="noStrike" u="none">
                <a:solidFill>
                  <a:srgbClr val="009bdd"/>
                </a:solidFill>
                <a:uFillTx/>
                <a:latin typeface="Arial"/>
              </a:rPr>
              <a:t>Vercel https://vercel.com/tatsuyafukunagas-projects</a:t>
            </a:r>
            <a:endParaRPr b="0" lang="en-US" sz="2400" strike="noStrike" u="none">
              <a:solidFill>
                <a:srgbClr val="009bdd"/>
              </a:solidFill>
              <a:uFillTx/>
              <a:latin typeface="Arial"/>
            </a:endParaRPr>
          </a:p>
        </p:txBody>
      </p:sp>
      <p:sp>
        <p:nvSpPr>
          <p:cNvPr id="4" name="PlaceHolder 3"/>
          <p:cNvSpPr>
            <a:spLocks noGrp="1"/>
          </p:cNvSpPr>
          <p:nvPr>
            <p:ph type="sldNum" idx="9"/>
          </p:nvPr>
        </p:nvSpPr>
        <p:spPr/>
        <p:txBody>
          <a:bodyPr/>
          <a:p>
            <a:fld id="{34846B3E-F44D-4DFA-8D85-7AD078D8B258}"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ja-JP" sz="3300" strike="noStrike" u="none">
                <a:solidFill>
                  <a:srgbClr val="ffffff"/>
                </a:solidFill>
                <a:uFillTx/>
                <a:latin typeface="Arial"/>
              </a:rPr>
              <a:t>現在の開発状況と使用技術</a:t>
            </a:r>
            <a:endParaRPr b="0" lang="en-US" sz="3300" strike="noStrike" u="none">
              <a:solidFill>
                <a:srgbClr val="ffffff"/>
              </a:solidFill>
              <a:uFillTx/>
              <a:latin typeface="Arial"/>
            </a:endParaRPr>
          </a:p>
        </p:txBody>
      </p:sp>
      <p:sp>
        <p:nvSpPr>
          <p:cNvPr id="47" name="PlaceHolder 2"/>
          <p:cNvSpPr>
            <a:spLocks noGrp="1"/>
          </p:cNvSpPr>
          <p:nvPr>
            <p:ph/>
          </p:nvPr>
        </p:nvSpPr>
        <p:spPr>
          <a:xfrm>
            <a:off x="0" y="900000"/>
            <a:ext cx="9720000" cy="3600000"/>
          </a:xfrm>
          <a:prstGeom prst="rect">
            <a:avLst/>
          </a:prstGeom>
          <a:noFill/>
          <a:ln w="0">
            <a:noFill/>
          </a:ln>
        </p:spPr>
        <p:txBody>
          <a:bodyPr lIns="0" rIns="0" tIns="0" bIns="0" anchor="t">
            <a:noAutofit/>
          </a:bodyPr>
          <a:p>
            <a:pPr marL="432000" indent="0">
              <a:spcBef>
                <a:spcPts val="1060"/>
              </a:spcBef>
              <a:buNone/>
            </a:pPr>
            <a:r>
              <a:rPr b="0" lang="ja-JP" sz="2400" strike="noStrike" u="none">
                <a:solidFill>
                  <a:srgbClr val="009bdd"/>
                </a:solidFill>
                <a:uFillTx/>
                <a:latin typeface="Arial"/>
              </a:rPr>
              <a:t>フロントエンド</a:t>
            </a:r>
            <a:r>
              <a:rPr b="0" lang="en-US" sz="2400" strike="noStrike" u="none">
                <a:solidFill>
                  <a:srgbClr val="009bdd"/>
                </a:solidFill>
                <a:uFillTx/>
                <a:latin typeface="Arial"/>
              </a:rPr>
              <a:t>: react</a:t>
            </a:r>
            <a:r>
              <a:rPr b="0" lang="ja-JP" sz="2400" strike="noStrike" u="none">
                <a:solidFill>
                  <a:srgbClr val="009bdd"/>
                </a:solidFill>
                <a:uFillTx/>
                <a:latin typeface="Arial"/>
              </a:rPr>
              <a:t>、</a:t>
            </a:r>
            <a:r>
              <a:rPr b="0" lang="en-US" sz="2400" strike="noStrike" u="none">
                <a:solidFill>
                  <a:srgbClr val="009bdd"/>
                </a:solidFill>
                <a:uFillTx/>
                <a:latin typeface="Arial"/>
              </a:rPr>
              <a:t>mui</a:t>
            </a:r>
            <a:r>
              <a:rPr b="0" lang="ja-JP" sz="2400" strike="noStrike" u="none">
                <a:solidFill>
                  <a:srgbClr val="009bdd"/>
                </a:solidFill>
                <a:uFillTx/>
                <a:latin typeface="Arial"/>
              </a:rPr>
              <a:t>コンポーネント、</a:t>
            </a:r>
            <a:r>
              <a:rPr b="0" lang="en-US" sz="2400" strike="noStrike" u="none">
                <a:solidFill>
                  <a:srgbClr val="009bdd"/>
                </a:solidFill>
                <a:uFillTx/>
                <a:latin typeface="Arial"/>
              </a:rPr>
              <a:t>chart.js</a:t>
            </a:r>
            <a:r>
              <a:rPr b="0" lang="ja-JP" sz="2400" strike="noStrike" u="none">
                <a:solidFill>
                  <a:srgbClr val="009bdd"/>
                </a:solidFill>
                <a:uFillTx/>
                <a:latin typeface="Arial"/>
              </a:rPr>
              <a:t>を使って開発</a:t>
            </a:r>
            <a:endParaRPr b="0" lang="en-US"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ja-JP" sz="2400" strike="noStrike" u="none">
                <a:solidFill>
                  <a:srgbClr val="009bdd"/>
                </a:solidFill>
                <a:uFillTx/>
                <a:latin typeface="Arial"/>
              </a:rPr>
              <a:t>バックエンド</a:t>
            </a:r>
            <a:r>
              <a:rPr b="0" lang="en-US" sz="2400" strike="noStrike" u="none">
                <a:solidFill>
                  <a:srgbClr val="009bdd"/>
                </a:solidFill>
                <a:uFillTx/>
                <a:latin typeface="Arial"/>
              </a:rPr>
              <a:t>:python</a:t>
            </a:r>
            <a:r>
              <a:rPr b="0" lang="ja-JP" sz="2400" strike="noStrike" u="none">
                <a:solidFill>
                  <a:srgbClr val="009bdd"/>
                </a:solidFill>
                <a:uFillTx/>
                <a:latin typeface="Arial"/>
              </a:rPr>
              <a:t>、</a:t>
            </a:r>
            <a:r>
              <a:rPr b="0" lang="en-US" sz="2400" strike="noStrike" u="none">
                <a:solidFill>
                  <a:srgbClr val="009bdd"/>
                </a:solidFill>
                <a:uFillTx/>
                <a:latin typeface="Arial"/>
              </a:rPr>
              <a:t>django</a:t>
            </a:r>
            <a:r>
              <a:rPr b="0" lang="ja-JP" sz="2400" strike="noStrike" u="none">
                <a:solidFill>
                  <a:srgbClr val="009bdd"/>
                </a:solidFill>
                <a:uFillTx/>
                <a:latin typeface="Arial"/>
              </a:rPr>
              <a:t>、</a:t>
            </a:r>
            <a:r>
              <a:rPr b="0" lang="en-US" sz="2400" strike="noStrike" u="none">
                <a:solidFill>
                  <a:srgbClr val="009bdd"/>
                </a:solidFill>
                <a:uFillTx/>
                <a:latin typeface="Arial"/>
              </a:rPr>
              <a:t>mysql</a:t>
            </a:r>
            <a:r>
              <a:rPr b="0" lang="ja-JP" sz="2400" strike="noStrike" u="none">
                <a:solidFill>
                  <a:srgbClr val="009bdd"/>
                </a:solidFill>
                <a:uFillTx/>
                <a:latin typeface="Arial"/>
              </a:rPr>
              <a:t>、</a:t>
            </a:r>
            <a:r>
              <a:rPr b="0" lang="en-US" sz="2400" strike="noStrike" u="none">
                <a:solidFill>
                  <a:srgbClr val="009bdd"/>
                </a:solidFill>
                <a:uFillTx/>
                <a:latin typeface="Arial"/>
              </a:rPr>
              <a:t>yahoo finance API</a:t>
            </a:r>
            <a:endParaRPr b="0" lang="en-US" sz="2400" strike="noStrike" u="none">
              <a:solidFill>
                <a:srgbClr val="009bdd"/>
              </a:solidFill>
              <a:uFillTx/>
              <a:latin typeface="Arial"/>
            </a:endParaRPr>
          </a:p>
          <a:p>
            <a:pPr indent="0">
              <a:spcBef>
                <a:spcPts val="1060"/>
              </a:spcBef>
              <a:buNone/>
            </a:pPr>
            <a:endParaRPr b="0" lang="en-US" sz="2400" strike="noStrike" u="none">
              <a:solidFill>
                <a:srgbClr val="009bdd"/>
              </a:solidFill>
              <a:uFillTx/>
              <a:latin typeface="Arial"/>
            </a:endParaRPr>
          </a:p>
          <a:p>
            <a:pPr indent="0">
              <a:spcBef>
                <a:spcPts val="1060"/>
              </a:spcBef>
              <a:buNone/>
            </a:pPr>
            <a:r>
              <a:rPr b="0" lang="ja-JP" sz="2400" strike="noStrike" u="none">
                <a:solidFill>
                  <a:srgbClr val="009bdd"/>
                </a:solidFill>
                <a:uFillTx/>
                <a:latin typeface="Arial"/>
              </a:rPr>
              <a:t>フロントエンドで株式の名称、表示期間を</a:t>
            </a:r>
            <a:r>
              <a:rPr b="0" lang="en-US" sz="2400" strike="noStrike" u="none">
                <a:solidFill>
                  <a:srgbClr val="009bdd"/>
                </a:solidFill>
                <a:uFillTx/>
                <a:latin typeface="Arial"/>
              </a:rPr>
              <a:t>post</a:t>
            </a:r>
            <a:r>
              <a:rPr b="0" lang="ja-JP" sz="2400" strike="noStrike" u="none">
                <a:solidFill>
                  <a:srgbClr val="009bdd"/>
                </a:solidFill>
                <a:uFillTx/>
                <a:latin typeface="Arial"/>
              </a:rPr>
              <a:t>して、バックエンドでは名称を</a:t>
            </a:r>
            <a:r>
              <a:rPr b="0" lang="en-US" sz="2400" strike="noStrike" u="none">
                <a:solidFill>
                  <a:srgbClr val="009bdd"/>
                </a:solidFill>
                <a:uFillTx/>
                <a:latin typeface="Arial"/>
              </a:rPr>
              <a:t>mysql</a:t>
            </a:r>
            <a:r>
              <a:rPr b="0" lang="ja-JP" sz="2400" strike="noStrike" u="none">
                <a:solidFill>
                  <a:srgbClr val="009bdd"/>
                </a:solidFill>
                <a:uFillTx/>
                <a:latin typeface="Arial"/>
              </a:rPr>
              <a:t>で検索をかけて、証券コードを得る。得た証券コードを使って</a:t>
            </a:r>
            <a:r>
              <a:rPr b="0" lang="en-US" sz="2400" strike="noStrike" u="none">
                <a:solidFill>
                  <a:srgbClr val="009bdd"/>
                </a:solidFill>
                <a:uFillTx/>
                <a:latin typeface="Arial"/>
              </a:rPr>
              <a:t>yahoo financeAPI</a:t>
            </a:r>
            <a:r>
              <a:rPr b="0" lang="ja-JP" sz="2400" strike="noStrike" u="none">
                <a:solidFill>
                  <a:srgbClr val="009bdd"/>
                </a:solidFill>
                <a:uFillTx/>
                <a:latin typeface="Arial"/>
              </a:rPr>
              <a:t>を叩いて、株価、配当金の情報を得る。</a:t>
            </a:r>
            <a:r>
              <a:rPr b="0" lang="en-US" sz="2400" strike="noStrike" u="none">
                <a:solidFill>
                  <a:srgbClr val="009bdd"/>
                </a:solidFill>
                <a:uFillTx/>
                <a:latin typeface="Arial"/>
              </a:rPr>
              <a:t>JSON</a:t>
            </a:r>
            <a:r>
              <a:rPr b="0" lang="ja-JP" sz="2400" strike="noStrike" u="none">
                <a:solidFill>
                  <a:srgbClr val="009bdd"/>
                </a:solidFill>
                <a:uFillTx/>
                <a:latin typeface="Arial"/>
              </a:rPr>
              <a:t>形式でフロントエンドに返して、フロントエンド側でグラフを表示する</a:t>
            </a:r>
            <a:endParaRPr b="0" lang="en-US" sz="2400" strike="noStrike" u="none">
              <a:solidFill>
                <a:srgbClr val="009bdd"/>
              </a:solidFill>
              <a:uFillTx/>
              <a:latin typeface="Arial"/>
            </a:endParaRPr>
          </a:p>
          <a:p>
            <a:pPr indent="0">
              <a:spcBef>
                <a:spcPts val="1060"/>
              </a:spcBef>
              <a:buNone/>
            </a:pPr>
            <a:endParaRPr b="0" lang="en-US" sz="2400" strike="noStrike" u="none">
              <a:solidFill>
                <a:srgbClr val="009bdd"/>
              </a:solidFill>
              <a:uFillTx/>
              <a:latin typeface="Arial"/>
            </a:endParaRPr>
          </a:p>
          <a:p>
            <a:pPr indent="0">
              <a:spcBef>
                <a:spcPts val="1060"/>
              </a:spcBef>
              <a:buNone/>
            </a:pPr>
            <a:r>
              <a:rPr b="0" lang="ja-JP" sz="2400" strike="noStrike" u="none">
                <a:solidFill>
                  <a:srgbClr val="009bdd"/>
                </a:solidFill>
                <a:uFillTx/>
                <a:latin typeface="Arial"/>
                <a:hlinkClick r:id="rId1"/>
              </a:rPr>
              <a:t>動作動画</a:t>
            </a:r>
            <a:endParaRPr b="0" lang="en-US" sz="2400" strike="noStrike" u="none">
              <a:solidFill>
                <a:srgbClr val="009bdd"/>
              </a:solidFill>
              <a:uFillTx/>
              <a:latin typeface="Arial"/>
            </a:endParaRPr>
          </a:p>
          <a:p>
            <a:pPr indent="0">
              <a:spcBef>
                <a:spcPts val="1060"/>
              </a:spcBef>
              <a:buNone/>
            </a:pPr>
            <a:endParaRPr b="0" lang="en-US" sz="2400" strike="noStrike" u="none">
              <a:solidFill>
                <a:srgbClr val="009bdd"/>
              </a:solidFill>
              <a:uFillTx/>
              <a:latin typeface="Arial"/>
            </a:endParaRPr>
          </a:p>
        </p:txBody>
      </p:sp>
      <p:sp>
        <p:nvSpPr>
          <p:cNvPr id="4" name="PlaceHolder 3"/>
          <p:cNvSpPr>
            <a:spLocks noGrp="1"/>
          </p:cNvSpPr>
          <p:nvPr>
            <p:ph type="sldNum" idx="9"/>
          </p:nvPr>
        </p:nvSpPr>
        <p:spPr/>
        <p:txBody>
          <a:bodyPr/>
          <a:p>
            <a:fld id="{02D117FA-84C7-4FBC-9CD8-F8268C9CB95E}"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915</TotalTime>
  <Application>LibreOffice/24.8.4.2$Windows_X86_64 LibreOffice_project/bb3cfa12c7b1bf994ecc5649a80400d06cd71002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2024-09-25T12:50:32Z</dcterms:created>
  <dc:creator/>
  <dc:description/>
  <dc:language>ja-JP</dc:language>
  <cp:lastModifiedBy/>
  <dcterms:modified xsi:type="dcterms:W3CDTF">2025-02-03T12:44:53Z</dcterms:modified>
  <cp:revision>10</cp:revision>
  <dc:subject/>
  <dc:title>Blue Curve</dc:title>
</cp:coreProperties>
</file>