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0FDDA5-A915-4C38-B4AD-0AE99E54A11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66CC8D20-3890-4720-9B1F-5F501D119F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4E2514FE-E7E1-422C-BFF3-F5836CBBC799}"/>
              </a:ext>
            </a:extLst>
          </p:cNvPr>
          <p:cNvSpPr>
            <a:spLocks noGrp="1"/>
          </p:cNvSpPr>
          <p:nvPr>
            <p:ph type="dt" sz="half" idx="10"/>
          </p:nvPr>
        </p:nvSpPr>
        <p:spPr/>
        <p:txBody>
          <a:bodyPr/>
          <a:lstStyle/>
          <a:p>
            <a:fld id="{1FA12A91-6F79-4720-82FD-2385886C6714}" type="datetimeFigureOut">
              <a:rPr lang="es-CO" smtClean="0"/>
              <a:t>18/10/2020</a:t>
            </a:fld>
            <a:endParaRPr lang="es-CO"/>
          </a:p>
        </p:txBody>
      </p:sp>
      <p:sp>
        <p:nvSpPr>
          <p:cNvPr id="5" name="Marcador de pie de página 4">
            <a:extLst>
              <a:ext uri="{FF2B5EF4-FFF2-40B4-BE49-F238E27FC236}">
                <a16:creationId xmlns:a16="http://schemas.microsoft.com/office/drawing/2014/main" id="{9042717D-0BE0-47A3-A98F-70318B0D143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28DB149-E893-4653-A62A-5664E95DE8E8}"/>
              </a:ext>
            </a:extLst>
          </p:cNvPr>
          <p:cNvSpPr>
            <a:spLocks noGrp="1"/>
          </p:cNvSpPr>
          <p:nvPr>
            <p:ph type="sldNum" sz="quarter" idx="12"/>
          </p:nvPr>
        </p:nvSpPr>
        <p:spPr/>
        <p:txBody>
          <a:bodyPr/>
          <a:lstStyle/>
          <a:p>
            <a:fld id="{2974A182-6B7D-4985-B626-24886012BA42}" type="slidenum">
              <a:rPr lang="es-CO" smtClean="0"/>
              <a:t>‹Nº›</a:t>
            </a:fld>
            <a:endParaRPr lang="es-CO"/>
          </a:p>
        </p:txBody>
      </p:sp>
    </p:spTree>
    <p:extLst>
      <p:ext uri="{BB962C8B-B14F-4D97-AF65-F5344CB8AC3E}">
        <p14:creationId xmlns:p14="http://schemas.microsoft.com/office/powerpoint/2010/main" val="1316942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AFE71B-6359-44F4-B6A0-64FCED6466E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D02FEA2E-0A45-4209-84A1-529420D87BE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80A60B82-2C77-4F5B-87FA-5C871D0C784D}"/>
              </a:ext>
            </a:extLst>
          </p:cNvPr>
          <p:cNvSpPr>
            <a:spLocks noGrp="1"/>
          </p:cNvSpPr>
          <p:nvPr>
            <p:ph type="dt" sz="half" idx="10"/>
          </p:nvPr>
        </p:nvSpPr>
        <p:spPr/>
        <p:txBody>
          <a:bodyPr/>
          <a:lstStyle/>
          <a:p>
            <a:fld id="{1FA12A91-6F79-4720-82FD-2385886C6714}" type="datetimeFigureOut">
              <a:rPr lang="es-CO" smtClean="0"/>
              <a:t>18/10/2020</a:t>
            </a:fld>
            <a:endParaRPr lang="es-CO"/>
          </a:p>
        </p:txBody>
      </p:sp>
      <p:sp>
        <p:nvSpPr>
          <p:cNvPr id="5" name="Marcador de pie de página 4">
            <a:extLst>
              <a:ext uri="{FF2B5EF4-FFF2-40B4-BE49-F238E27FC236}">
                <a16:creationId xmlns:a16="http://schemas.microsoft.com/office/drawing/2014/main" id="{77F01FF4-0EB4-4E3A-9E90-B0A7A9C13CA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2E71AAD-D648-4DE7-A6E8-BDFA2332A44C}"/>
              </a:ext>
            </a:extLst>
          </p:cNvPr>
          <p:cNvSpPr>
            <a:spLocks noGrp="1"/>
          </p:cNvSpPr>
          <p:nvPr>
            <p:ph type="sldNum" sz="quarter" idx="12"/>
          </p:nvPr>
        </p:nvSpPr>
        <p:spPr/>
        <p:txBody>
          <a:bodyPr/>
          <a:lstStyle/>
          <a:p>
            <a:fld id="{2974A182-6B7D-4985-B626-24886012BA42}" type="slidenum">
              <a:rPr lang="es-CO" smtClean="0"/>
              <a:t>‹Nº›</a:t>
            </a:fld>
            <a:endParaRPr lang="es-CO"/>
          </a:p>
        </p:txBody>
      </p:sp>
    </p:spTree>
    <p:extLst>
      <p:ext uri="{BB962C8B-B14F-4D97-AF65-F5344CB8AC3E}">
        <p14:creationId xmlns:p14="http://schemas.microsoft.com/office/powerpoint/2010/main" val="3464505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4E31982-C8F4-4FD4-881C-4E7251385E4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1D89031F-2146-420A-8EDF-FEDE762E668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571220-5AD0-446A-A334-17E1B6B969F5}"/>
              </a:ext>
            </a:extLst>
          </p:cNvPr>
          <p:cNvSpPr>
            <a:spLocks noGrp="1"/>
          </p:cNvSpPr>
          <p:nvPr>
            <p:ph type="dt" sz="half" idx="10"/>
          </p:nvPr>
        </p:nvSpPr>
        <p:spPr/>
        <p:txBody>
          <a:bodyPr/>
          <a:lstStyle/>
          <a:p>
            <a:fld id="{1FA12A91-6F79-4720-82FD-2385886C6714}" type="datetimeFigureOut">
              <a:rPr lang="es-CO" smtClean="0"/>
              <a:t>18/10/2020</a:t>
            </a:fld>
            <a:endParaRPr lang="es-CO"/>
          </a:p>
        </p:txBody>
      </p:sp>
      <p:sp>
        <p:nvSpPr>
          <p:cNvPr id="5" name="Marcador de pie de página 4">
            <a:extLst>
              <a:ext uri="{FF2B5EF4-FFF2-40B4-BE49-F238E27FC236}">
                <a16:creationId xmlns:a16="http://schemas.microsoft.com/office/drawing/2014/main" id="{3DD6F991-9496-4D87-A125-15A4CD7901D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33BF36F-54A5-472D-A347-7FD28DA8E999}"/>
              </a:ext>
            </a:extLst>
          </p:cNvPr>
          <p:cNvSpPr>
            <a:spLocks noGrp="1"/>
          </p:cNvSpPr>
          <p:nvPr>
            <p:ph type="sldNum" sz="quarter" idx="12"/>
          </p:nvPr>
        </p:nvSpPr>
        <p:spPr/>
        <p:txBody>
          <a:bodyPr/>
          <a:lstStyle/>
          <a:p>
            <a:fld id="{2974A182-6B7D-4985-B626-24886012BA42}" type="slidenum">
              <a:rPr lang="es-CO" smtClean="0"/>
              <a:t>‹Nº›</a:t>
            </a:fld>
            <a:endParaRPr lang="es-CO"/>
          </a:p>
        </p:txBody>
      </p:sp>
    </p:spTree>
    <p:extLst>
      <p:ext uri="{BB962C8B-B14F-4D97-AF65-F5344CB8AC3E}">
        <p14:creationId xmlns:p14="http://schemas.microsoft.com/office/powerpoint/2010/main" val="3255624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6E77E3-130D-4D5E-8738-889225266EF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325CC548-FDF5-49EB-9858-9F2C03EEDFF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3F019F5-25D2-4B1C-BA7F-AC6397D89B95}"/>
              </a:ext>
            </a:extLst>
          </p:cNvPr>
          <p:cNvSpPr>
            <a:spLocks noGrp="1"/>
          </p:cNvSpPr>
          <p:nvPr>
            <p:ph type="dt" sz="half" idx="10"/>
          </p:nvPr>
        </p:nvSpPr>
        <p:spPr/>
        <p:txBody>
          <a:bodyPr/>
          <a:lstStyle/>
          <a:p>
            <a:fld id="{1FA12A91-6F79-4720-82FD-2385886C6714}" type="datetimeFigureOut">
              <a:rPr lang="es-CO" smtClean="0"/>
              <a:t>18/10/2020</a:t>
            </a:fld>
            <a:endParaRPr lang="es-CO"/>
          </a:p>
        </p:txBody>
      </p:sp>
      <p:sp>
        <p:nvSpPr>
          <p:cNvPr id="5" name="Marcador de pie de página 4">
            <a:extLst>
              <a:ext uri="{FF2B5EF4-FFF2-40B4-BE49-F238E27FC236}">
                <a16:creationId xmlns:a16="http://schemas.microsoft.com/office/drawing/2014/main" id="{E7AC08DE-C2EB-4D84-B462-5B2EA175356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6E4CA28-A0CD-4997-A042-F91DC5CAAD99}"/>
              </a:ext>
            </a:extLst>
          </p:cNvPr>
          <p:cNvSpPr>
            <a:spLocks noGrp="1"/>
          </p:cNvSpPr>
          <p:nvPr>
            <p:ph type="sldNum" sz="quarter" idx="12"/>
          </p:nvPr>
        </p:nvSpPr>
        <p:spPr/>
        <p:txBody>
          <a:bodyPr/>
          <a:lstStyle/>
          <a:p>
            <a:fld id="{2974A182-6B7D-4985-B626-24886012BA42}" type="slidenum">
              <a:rPr lang="es-CO" smtClean="0"/>
              <a:t>‹Nº›</a:t>
            </a:fld>
            <a:endParaRPr lang="es-CO"/>
          </a:p>
        </p:txBody>
      </p:sp>
    </p:spTree>
    <p:extLst>
      <p:ext uri="{BB962C8B-B14F-4D97-AF65-F5344CB8AC3E}">
        <p14:creationId xmlns:p14="http://schemas.microsoft.com/office/powerpoint/2010/main" val="234659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954DC8-DC90-4097-8472-059CF85DA78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81BC2472-845A-4289-BBE4-7D39BB048C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CA2A14D-5055-45DC-AA43-ACADF43D75A3}"/>
              </a:ext>
            </a:extLst>
          </p:cNvPr>
          <p:cNvSpPr>
            <a:spLocks noGrp="1"/>
          </p:cNvSpPr>
          <p:nvPr>
            <p:ph type="dt" sz="half" idx="10"/>
          </p:nvPr>
        </p:nvSpPr>
        <p:spPr/>
        <p:txBody>
          <a:bodyPr/>
          <a:lstStyle/>
          <a:p>
            <a:fld id="{1FA12A91-6F79-4720-82FD-2385886C6714}" type="datetimeFigureOut">
              <a:rPr lang="es-CO" smtClean="0"/>
              <a:t>18/10/2020</a:t>
            </a:fld>
            <a:endParaRPr lang="es-CO"/>
          </a:p>
        </p:txBody>
      </p:sp>
      <p:sp>
        <p:nvSpPr>
          <p:cNvPr id="5" name="Marcador de pie de página 4">
            <a:extLst>
              <a:ext uri="{FF2B5EF4-FFF2-40B4-BE49-F238E27FC236}">
                <a16:creationId xmlns:a16="http://schemas.microsoft.com/office/drawing/2014/main" id="{AC8588AC-0A5E-4CC3-982E-7209C0DEFAC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68B140F-69AC-46C5-BD51-DC4AE2CE2AA5}"/>
              </a:ext>
            </a:extLst>
          </p:cNvPr>
          <p:cNvSpPr>
            <a:spLocks noGrp="1"/>
          </p:cNvSpPr>
          <p:nvPr>
            <p:ph type="sldNum" sz="quarter" idx="12"/>
          </p:nvPr>
        </p:nvSpPr>
        <p:spPr/>
        <p:txBody>
          <a:bodyPr/>
          <a:lstStyle/>
          <a:p>
            <a:fld id="{2974A182-6B7D-4985-B626-24886012BA42}" type="slidenum">
              <a:rPr lang="es-CO" smtClean="0"/>
              <a:t>‹Nº›</a:t>
            </a:fld>
            <a:endParaRPr lang="es-CO"/>
          </a:p>
        </p:txBody>
      </p:sp>
    </p:spTree>
    <p:extLst>
      <p:ext uri="{BB962C8B-B14F-4D97-AF65-F5344CB8AC3E}">
        <p14:creationId xmlns:p14="http://schemas.microsoft.com/office/powerpoint/2010/main" val="1075735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3D25CA-749B-4778-B83B-AE9D97A61D9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B2DD728-F67F-41B4-84D4-87320E9A85CC}"/>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6A541CC2-5038-41C2-BB88-5DD230A7D44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0113ECC5-F18B-4F2B-9BB5-34B838D6CFD5}"/>
              </a:ext>
            </a:extLst>
          </p:cNvPr>
          <p:cNvSpPr>
            <a:spLocks noGrp="1"/>
          </p:cNvSpPr>
          <p:nvPr>
            <p:ph type="dt" sz="half" idx="10"/>
          </p:nvPr>
        </p:nvSpPr>
        <p:spPr/>
        <p:txBody>
          <a:bodyPr/>
          <a:lstStyle/>
          <a:p>
            <a:fld id="{1FA12A91-6F79-4720-82FD-2385886C6714}" type="datetimeFigureOut">
              <a:rPr lang="es-CO" smtClean="0"/>
              <a:t>18/10/2020</a:t>
            </a:fld>
            <a:endParaRPr lang="es-CO"/>
          </a:p>
        </p:txBody>
      </p:sp>
      <p:sp>
        <p:nvSpPr>
          <p:cNvPr id="6" name="Marcador de pie de página 5">
            <a:extLst>
              <a:ext uri="{FF2B5EF4-FFF2-40B4-BE49-F238E27FC236}">
                <a16:creationId xmlns:a16="http://schemas.microsoft.com/office/drawing/2014/main" id="{2832702F-292F-4CCA-BF27-0F6307AC6E6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CD97DA4-7017-42DD-9BB5-44BBF700E403}"/>
              </a:ext>
            </a:extLst>
          </p:cNvPr>
          <p:cNvSpPr>
            <a:spLocks noGrp="1"/>
          </p:cNvSpPr>
          <p:nvPr>
            <p:ph type="sldNum" sz="quarter" idx="12"/>
          </p:nvPr>
        </p:nvSpPr>
        <p:spPr/>
        <p:txBody>
          <a:bodyPr/>
          <a:lstStyle/>
          <a:p>
            <a:fld id="{2974A182-6B7D-4985-B626-24886012BA42}" type="slidenum">
              <a:rPr lang="es-CO" smtClean="0"/>
              <a:t>‹Nº›</a:t>
            </a:fld>
            <a:endParaRPr lang="es-CO"/>
          </a:p>
        </p:txBody>
      </p:sp>
    </p:spTree>
    <p:extLst>
      <p:ext uri="{BB962C8B-B14F-4D97-AF65-F5344CB8AC3E}">
        <p14:creationId xmlns:p14="http://schemas.microsoft.com/office/powerpoint/2010/main" val="4043609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D185D6-B47F-49F4-9002-9A6AEE25CF3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58254D4-7B5C-4F61-ACAA-CEF6F5EEFD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30C645E-796C-47D6-9AFC-9751BAC4CE8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5B9B4DB9-C7EB-4DFB-9D68-EC90FE733D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6AE83DE-98C8-40AF-B3F7-015CCB22FE9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7BCB7C2A-CE54-47F3-BEC5-3D0A50B4D6CA}"/>
              </a:ext>
            </a:extLst>
          </p:cNvPr>
          <p:cNvSpPr>
            <a:spLocks noGrp="1"/>
          </p:cNvSpPr>
          <p:nvPr>
            <p:ph type="dt" sz="half" idx="10"/>
          </p:nvPr>
        </p:nvSpPr>
        <p:spPr/>
        <p:txBody>
          <a:bodyPr/>
          <a:lstStyle/>
          <a:p>
            <a:fld id="{1FA12A91-6F79-4720-82FD-2385886C6714}" type="datetimeFigureOut">
              <a:rPr lang="es-CO" smtClean="0"/>
              <a:t>18/10/2020</a:t>
            </a:fld>
            <a:endParaRPr lang="es-CO"/>
          </a:p>
        </p:txBody>
      </p:sp>
      <p:sp>
        <p:nvSpPr>
          <p:cNvPr id="8" name="Marcador de pie de página 7">
            <a:extLst>
              <a:ext uri="{FF2B5EF4-FFF2-40B4-BE49-F238E27FC236}">
                <a16:creationId xmlns:a16="http://schemas.microsoft.com/office/drawing/2014/main" id="{BDA3CC6B-7D62-4DED-8DA0-E78B7C44C917}"/>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76C0D010-82A5-460B-A8C8-AD538E44A607}"/>
              </a:ext>
            </a:extLst>
          </p:cNvPr>
          <p:cNvSpPr>
            <a:spLocks noGrp="1"/>
          </p:cNvSpPr>
          <p:nvPr>
            <p:ph type="sldNum" sz="quarter" idx="12"/>
          </p:nvPr>
        </p:nvSpPr>
        <p:spPr/>
        <p:txBody>
          <a:bodyPr/>
          <a:lstStyle/>
          <a:p>
            <a:fld id="{2974A182-6B7D-4985-B626-24886012BA42}" type="slidenum">
              <a:rPr lang="es-CO" smtClean="0"/>
              <a:t>‹Nº›</a:t>
            </a:fld>
            <a:endParaRPr lang="es-CO"/>
          </a:p>
        </p:txBody>
      </p:sp>
    </p:spTree>
    <p:extLst>
      <p:ext uri="{BB962C8B-B14F-4D97-AF65-F5344CB8AC3E}">
        <p14:creationId xmlns:p14="http://schemas.microsoft.com/office/powerpoint/2010/main" val="4219801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ADEB9C-33C8-4BDE-BF89-880EEA8E7BD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E51EA107-2E8A-4609-86CC-3FBDE57F8FEC}"/>
              </a:ext>
            </a:extLst>
          </p:cNvPr>
          <p:cNvSpPr>
            <a:spLocks noGrp="1"/>
          </p:cNvSpPr>
          <p:nvPr>
            <p:ph type="dt" sz="half" idx="10"/>
          </p:nvPr>
        </p:nvSpPr>
        <p:spPr/>
        <p:txBody>
          <a:bodyPr/>
          <a:lstStyle/>
          <a:p>
            <a:fld id="{1FA12A91-6F79-4720-82FD-2385886C6714}" type="datetimeFigureOut">
              <a:rPr lang="es-CO" smtClean="0"/>
              <a:t>18/10/2020</a:t>
            </a:fld>
            <a:endParaRPr lang="es-CO"/>
          </a:p>
        </p:txBody>
      </p:sp>
      <p:sp>
        <p:nvSpPr>
          <p:cNvPr id="4" name="Marcador de pie de página 3">
            <a:extLst>
              <a:ext uri="{FF2B5EF4-FFF2-40B4-BE49-F238E27FC236}">
                <a16:creationId xmlns:a16="http://schemas.microsoft.com/office/drawing/2014/main" id="{ACFB60BF-C1D8-419D-BF45-684FA092E254}"/>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DD79F3AE-A50A-446D-A8AA-154B1B6C90D5}"/>
              </a:ext>
            </a:extLst>
          </p:cNvPr>
          <p:cNvSpPr>
            <a:spLocks noGrp="1"/>
          </p:cNvSpPr>
          <p:nvPr>
            <p:ph type="sldNum" sz="quarter" idx="12"/>
          </p:nvPr>
        </p:nvSpPr>
        <p:spPr/>
        <p:txBody>
          <a:bodyPr/>
          <a:lstStyle/>
          <a:p>
            <a:fld id="{2974A182-6B7D-4985-B626-24886012BA42}" type="slidenum">
              <a:rPr lang="es-CO" smtClean="0"/>
              <a:t>‹Nº›</a:t>
            </a:fld>
            <a:endParaRPr lang="es-CO"/>
          </a:p>
        </p:txBody>
      </p:sp>
    </p:spTree>
    <p:extLst>
      <p:ext uri="{BB962C8B-B14F-4D97-AF65-F5344CB8AC3E}">
        <p14:creationId xmlns:p14="http://schemas.microsoft.com/office/powerpoint/2010/main" val="3824707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B270DCF-8B0E-4399-85F6-208E267C3A70}"/>
              </a:ext>
            </a:extLst>
          </p:cNvPr>
          <p:cNvSpPr>
            <a:spLocks noGrp="1"/>
          </p:cNvSpPr>
          <p:nvPr>
            <p:ph type="dt" sz="half" idx="10"/>
          </p:nvPr>
        </p:nvSpPr>
        <p:spPr/>
        <p:txBody>
          <a:bodyPr/>
          <a:lstStyle/>
          <a:p>
            <a:fld id="{1FA12A91-6F79-4720-82FD-2385886C6714}" type="datetimeFigureOut">
              <a:rPr lang="es-CO" smtClean="0"/>
              <a:t>18/10/2020</a:t>
            </a:fld>
            <a:endParaRPr lang="es-CO"/>
          </a:p>
        </p:txBody>
      </p:sp>
      <p:sp>
        <p:nvSpPr>
          <p:cNvPr id="3" name="Marcador de pie de página 2">
            <a:extLst>
              <a:ext uri="{FF2B5EF4-FFF2-40B4-BE49-F238E27FC236}">
                <a16:creationId xmlns:a16="http://schemas.microsoft.com/office/drawing/2014/main" id="{D29C4C72-EC76-481A-906D-6D06FFFE77C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C48E4C2C-C118-419F-9923-C478F6153C19}"/>
              </a:ext>
            </a:extLst>
          </p:cNvPr>
          <p:cNvSpPr>
            <a:spLocks noGrp="1"/>
          </p:cNvSpPr>
          <p:nvPr>
            <p:ph type="sldNum" sz="quarter" idx="12"/>
          </p:nvPr>
        </p:nvSpPr>
        <p:spPr/>
        <p:txBody>
          <a:bodyPr/>
          <a:lstStyle/>
          <a:p>
            <a:fld id="{2974A182-6B7D-4985-B626-24886012BA42}" type="slidenum">
              <a:rPr lang="es-CO" smtClean="0"/>
              <a:t>‹Nº›</a:t>
            </a:fld>
            <a:endParaRPr lang="es-CO"/>
          </a:p>
        </p:txBody>
      </p:sp>
    </p:spTree>
    <p:extLst>
      <p:ext uri="{BB962C8B-B14F-4D97-AF65-F5344CB8AC3E}">
        <p14:creationId xmlns:p14="http://schemas.microsoft.com/office/powerpoint/2010/main" val="3843459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278DC4-FC9A-4D78-BEAA-D78B223556F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D8FEA29-B298-4E02-AB3C-8A55137DB9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5E982E07-6028-4B89-8F0C-BAC30E7EA7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33BF1C8-125D-4212-B158-44D922ABBA4F}"/>
              </a:ext>
            </a:extLst>
          </p:cNvPr>
          <p:cNvSpPr>
            <a:spLocks noGrp="1"/>
          </p:cNvSpPr>
          <p:nvPr>
            <p:ph type="dt" sz="half" idx="10"/>
          </p:nvPr>
        </p:nvSpPr>
        <p:spPr/>
        <p:txBody>
          <a:bodyPr/>
          <a:lstStyle/>
          <a:p>
            <a:fld id="{1FA12A91-6F79-4720-82FD-2385886C6714}" type="datetimeFigureOut">
              <a:rPr lang="es-CO" smtClean="0"/>
              <a:t>18/10/2020</a:t>
            </a:fld>
            <a:endParaRPr lang="es-CO"/>
          </a:p>
        </p:txBody>
      </p:sp>
      <p:sp>
        <p:nvSpPr>
          <p:cNvPr id="6" name="Marcador de pie de página 5">
            <a:extLst>
              <a:ext uri="{FF2B5EF4-FFF2-40B4-BE49-F238E27FC236}">
                <a16:creationId xmlns:a16="http://schemas.microsoft.com/office/drawing/2014/main" id="{1FA694B4-6B75-42F9-A772-BA1F9E1211C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EC0B3F4-175C-406D-B3E9-3F0065177256}"/>
              </a:ext>
            </a:extLst>
          </p:cNvPr>
          <p:cNvSpPr>
            <a:spLocks noGrp="1"/>
          </p:cNvSpPr>
          <p:nvPr>
            <p:ph type="sldNum" sz="quarter" idx="12"/>
          </p:nvPr>
        </p:nvSpPr>
        <p:spPr/>
        <p:txBody>
          <a:bodyPr/>
          <a:lstStyle/>
          <a:p>
            <a:fld id="{2974A182-6B7D-4985-B626-24886012BA42}" type="slidenum">
              <a:rPr lang="es-CO" smtClean="0"/>
              <a:t>‹Nº›</a:t>
            </a:fld>
            <a:endParaRPr lang="es-CO"/>
          </a:p>
        </p:txBody>
      </p:sp>
    </p:spTree>
    <p:extLst>
      <p:ext uri="{BB962C8B-B14F-4D97-AF65-F5344CB8AC3E}">
        <p14:creationId xmlns:p14="http://schemas.microsoft.com/office/powerpoint/2010/main" val="2655244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4216B9-B7FB-4DB8-A557-27F688BA6FD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9A589910-7013-42EB-9336-6C8D78F10E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803E3D19-C492-4130-B616-3D46E3A250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42F97B6-BC07-41FA-B2BE-08F8471784F5}"/>
              </a:ext>
            </a:extLst>
          </p:cNvPr>
          <p:cNvSpPr>
            <a:spLocks noGrp="1"/>
          </p:cNvSpPr>
          <p:nvPr>
            <p:ph type="dt" sz="half" idx="10"/>
          </p:nvPr>
        </p:nvSpPr>
        <p:spPr/>
        <p:txBody>
          <a:bodyPr/>
          <a:lstStyle/>
          <a:p>
            <a:fld id="{1FA12A91-6F79-4720-82FD-2385886C6714}" type="datetimeFigureOut">
              <a:rPr lang="es-CO" smtClean="0"/>
              <a:t>18/10/2020</a:t>
            </a:fld>
            <a:endParaRPr lang="es-CO"/>
          </a:p>
        </p:txBody>
      </p:sp>
      <p:sp>
        <p:nvSpPr>
          <p:cNvPr id="6" name="Marcador de pie de página 5">
            <a:extLst>
              <a:ext uri="{FF2B5EF4-FFF2-40B4-BE49-F238E27FC236}">
                <a16:creationId xmlns:a16="http://schemas.microsoft.com/office/drawing/2014/main" id="{76C69026-A83D-41E9-8EFB-30AF159F14DE}"/>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BCA7911-8C1B-472B-B35D-11A1E43F4DB9}"/>
              </a:ext>
            </a:extLst>
          </p:cNvPr>
          <p:cNvSpPr>
            <a:spLocks noGrp="1"/>
          </p:cNvSpPr>
          <p:nvPr>
            <p:ph type="sldNum" sz="quarter" idx="12"/>
          </p:nvPr>
        </p:nvSpPr>
        <p:spPr/>
        <p:txBody>
          <a:bodyPr/>
          <a:lstStyle/>
          <a:p>
            <a:fld id="{2974A182-6B7D-4985-B626-24886012BA42}" type="slidenum">
              <a:rPr lang="es-CO" smtClean="0"/>
              <a:t>‹Nº›</a:t>
            </a:fld>
            <a:endParaRPr lang="es-CO"/>
          </a:p>
        </p:txBody>
      </p:sp>
    </p:spTree>
    <p:extLst>
      <p:ext uri="{BB962C8B-B14F-4D97-AF65-F5344CB8AC3E}">
        <p14:creationId xmlns:p14="http://schemas.microsoft.com/office/powerpoint/2010/main" val="2905737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5C641D1-34E0-4F46-A616-5ED5C7B43B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15C762C-FE84-4815-A0D5-B56B15CEE0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683FF5F-D588-4DE3-9703-F54ECCEF8E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A12A91-6F79-4720-82FD-2385886C6714}" type="datetimeFigureOut">
              <a:rPr lang="es-CO" smtClean="0"/>
              <a:t>18/10/2020</a:t>
            </a:fld>
            <a:endParaRPr lang="es-CO"/>
          </a:p>
        </p:txBody>
      </p:sp>
      <p:sp>
        <p:nvSpPr>
          <p:cNvPr id="5" name="Marcador de pie de página 4">
            <a:extLst>
              <a:ext uri="{FF2B5EF4-FFF2-40B4-BE49-F238E27FC236}">
                <a16:creationId xmlns:a16="http://schemas.microsoft.com/office/drawing/2014/main" id="{BFFF0303-DC75-42CF-B783-2D9B88E652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06D600DC-5328-4709-8D3B-0131DC8E3B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74A182-6B7D-4985-B626-24886012BA42}" type="slidenum">
              <a:rPr lang="es-CO" smtClean="0"/>
              <a:t>‹Nº›</a:t>
            </a:fld>
            <a:endParaRPr lang="es-CO"/>
          </a:p>
        </p:txBody>
      </p:sp>
    </p:spTree>
    <p:extLst>
      <p:ext uri="{BB962C8B-B14F-4D97-AF65-F5344CB8AC3E}">
        <p14:creationId xmlns:p14="http://schemas.microsoft.com/office/powerpoint/2010/main" val="654284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AA1EAA8-BE7E-4A06-97DF-9E28A7F7DD39}"/>
              </a:ext>
            </a:extLst>
          </p:cNvPr>
          <p:cNvPicPr>
            <a:picLocks noChangeAspect="1"/>
          </p:cNvPicPr>
          <p:nvPr/>
        </p:nvPicPr>
        <p:blipFill>
          <a:blip r:embed="rId2"/>
          <a:stretch>
            <a:fillRect/>
          </a:stretch>
        </p:blipFill>
        <p:spPr>
          <a:xfrm>
            <a:off x="259311" y="1227350"/>
            <a:ext cx="7533564" cy="4504000"/>
          </a:xfrm>
          <a:prstGeom prst="rect">
            <a:avLst/>
          </a:prstGeom>
        </p:spPr>
      </p:pic>
      <p:pic>
        <p:nvPicPr>
          <p:cNvPr id="5" name="Imagen 4">
            <a:extLst>
              <a:ext uri="{FF2B5EF4-FFF2-40B4-BE49-F238E27FC236}">
                <a16:creationId xmlns:a16="http://schemas.microsoft.com/office/drawing/2014/main" id="{CA172F76-6BEB-4660-A4AE-466DCB153F50}"/>
              </a:ext>
            </a:extLst>
          </p:cNvPr>
          <p:cNvPicPr>
            <a:picLocks noChangeAspect="1"/>
          </p:cNvPicPr>
          <p:nvPr/>
        </p:nvPicPr>
        <p:blipFill>
          <a:blip r:embed="rId3"/>
          <a:stretch>
            <a:fillRect/>
          </a:stretch>
        </p:blipFill>
        <p:spPr>
          <a:xfrm>
            <a:off x="8287388" y="1227348"/>
            <a:ext cx="3707375" cy="4504001"/>
          </a:xfrm>
          <a:prstGeom prst="rect">
            <a:avLst/>
          </a:prstGeom>
        </p:spPr>
      </p:pic>
      <p:sp>
        <p:nvSpPr>
          <p:cNvPr id="6" name="Rectángulo 5">
            <a:extLst>
              <a:ext uri="{FF2B5EF4-FFF2-40B4-BE49-F238E27FC236}">
                <a16:creationId xmlns:a16="http://schemas.microsoft.com/office/drawing/2014/main" id="{D364BE98-1901-448E-933D-E21A51F81F81}"/>
              </a:ext>
            </a:extLst>
          </p:cNvPr>
          <p:cNvSpPr/>
          <p:nvPr/>
        </p:nvSpPr>
        <p:spPr>
          <a:xfrm>
            <a:off x="92767" y="757318"/>
            <a:ext cx="7931020" cy="369332"/>
          </a:xfrm>
          <a:prstGeom prst="rect">
            <a:avLst/>
          </a:prstGeom>
        </p:spPr>
        <p:style>
          <a:lnRef idx="0">
            <a:schemeClr val="accent1"/>
          </a:lnRef>
          <a:fillRef idx="3">
            <a:schemeClr val="accent1"/>
          </a:fillRef>
          <a:effectRef idx="3">
            <a:schemeClr val="accent1"/>
          </a:effectRef>
          <a:fontRef idx="minor">
            <a:schemeClr val="lt1"/>
          </a:fontRef>
        </p:style>
        <p:txBody>
          <a:bodyPr wrap="square" lIns="91440" tIns="45720" rIns="91440" bIns="45720">
            <a:spAutoFit/>
          </a:bodyPr>
          <a:lstStyle/>
          <a:p>
            <a:pPr algn="ctr"/>
            <a:r>
              <a:rPr lang="es-ES" b="1" spc="50" dirty="0">
                <a:ln w="0"/>
                <a:solidFill>
                  <a:schemeClr val="bg2"/>
                </a:solidFill>
                <a:effectLst>
                  <a:innerShdw blurRad="63500" dist="50800" dir="13500000">
                    <a:srgbClr val="000000">
                      <a:alpha val="50000"/>
                    </a:srgbClr>
                  </a:innerShdw>
                </a:effectLst>
              </a:rPr>
              <a:t>Mockup</a:t>
            </a:r>
          </a:p>
        </p:txBody>
      </p:sp>
      <p:sp>
        <p:nvSpPr>
          <p:cNvPr id="8" name="Rectángulo 7">
            <a:extLst>
              <a:ext uri="{FF2B5EF4-FFF2-40B4-BE49-F238E27FC236}">
                <a16:creationId xmlns:a16="http://schemas.microsoft.com/office/drawing/2014/main" id="{E192B078-41EF-4D1B-8D77-8FE3BDBAE296}"/>
              </a:ext>
            </a:extLst>
          </p:cNvPr>
          <p:cNvSpPr/>
          <p:nvPr/>
        </p:nvSpPr>
        <p:spPr>
          <a:xfrm>
            <a:off x="8287388" y="757318"/>
            <a:ext cx="3707375" cy="369332"/>
          </a:xfrm>
          <a:prstGeom prst="rect">
            <a:avLst/>
          </a:prstGeom>
        </p:spPr>
        <p:style>
          <a:lnRef idx="0">
            <a:schemeClr val="accent1"/>
          </a:lnRef>
          <a:fillRef idx="3">
            <a:schemeClr val="accent1"/>
          </a:fillRef>
          <a:effectRef idx="3">
            <a:schemeClr val="accent1"/>
          </a:effectRef>
          <a:fontRef idx="minor">
            <a:schemeClr val="lt1"/>
          </a:fontRef>
        </p:style>
        <p:txBody>
          <a:bodyPr wrap="square" lIns="91440" tIns="45720" rIns="91440" bIns="45720">
            <a:spAutoFit/>
          </a:bodyPr>
          <a:lstStyle/>
          <a:p>
            <a:pPr algn="ctr"/>
            <a:r>
              <a:rPr lang="es-ES" b="1" spc="50" dirty="0">
                <a:ln w="0"/>
                <a:solidFill>
                  <a:schemeClr val="bg2"/>
                </a:solidFill>
                <a:effectLst>
                  <a:innerShdw blurRad="63500" dist="50800" dir="13500000">
                    <a:srgbClr val="000000">
                      <a:alpha val="50000"/>
                    </a:srgbClr>
                  </a:innerShdw>
                </a:effectLst>
              </a:rPr>
              <a:t>Real</a:t>
            </a:r>
          </a:p>
        </p:txBody>
      </p:sp>
      <p:sp>
        <p:nvSpPr>
          <p:cNvPr id="9" name="CuadroTexto 8">
            <a:extLst>
              <a:ext uri="{FF2B5EF4-FFF2-40B4-BE49-F238E27FC236}">
                <a16:creationId xmlns:a16="http://schemas.microsoft.com/office/drawing/2014/main" id="{A5383829-F476-4EAD-A398-F5D192553CAF}"/>
              </a:ext>
            </a:extLst>
          </p:cNvPr>
          <p:cNvSpPr txBox="1"/>
          <p:nvPr/>
        </p:nvSpPr>
        <p:spPr>
          <a:xfrm>
            <a:off x="70207" y="5842027"/>
            <a:ext cx="12029026" cy="923330"/>
          </a:xfrm>
          <a:prstGeom prst="rect">
            <a:avLst/>
          </a:prstGeom>
          <a:noFill/>
        </p:spPr>
        <p:txBody>
          <a:bodyPr wrap="square" rtlCol="0">
            <a:spAutoFit/>
          </a:bodyPr>
          <a:lstStyle/>
          <a:p>
            <a:pPr algn="just"/>
            <a:r>
              <a:rPr lang="es-MX" dirty="0"/>
              <a:t>Motivo del cambio: Aunque inicialmente se pensó hacer un menú sobrepuesto, después de realizar diferentes verificaciones, concluimos que hacer un menú compartido y visible para todas las páginas, sería mejor ya que, en caso de querer regresar o ir a otra opción, lo mejor sería dejar a la mano, cada una de ellas para así hacer más fácil el acceso.</a:t>
            </a:r>
            <a:endParaRPr lang="es-CO" dirty="0"/>
          </a:p>
        </p:txBody>
      </p:sp>
      <p:sp>
        <p:nvSpPr>
          <p:cNvPr id="11" name="Rectángulo 10">
            <a:extLst>
              <a:ext uri="{FF2B5EF4-FFF2-40B4-BE49-F238E27FC236}">
                <a16:creationId xmlns:a16="http://schemas.microsoft.com/office/drawing/2014/main" id="{C38DA5E0-96FC-40BC-80B3-77EB12D64CE8}"/>
              </a:ext>
            </a:extLst>
          </p:cNvPr>
          <p:cNvSpPr/>
          <p:nvPr/>
        </p:nvSpPr>
        <p:spPr>
          <a:xfrm>
            <a:off x="92767" y="243899"/>
            <a:ext cx="11901996" cy="369332"/>
          </a:xfrm>
          <a:prstGeom prst="rect">
            <a:avLst/>
          </a:prstGeom>
        </p:spPr>
        <p:style>
          <a:lnRef idx="0">
            <a:schemeClr val="accent1"/>
          </a:lnRef>
          <a:fillRef idx="3">
            <a:schemeClr val="accent1"/>
          </a:fillRef>
          <a:effectRef idx="3">
            <a:schemeClr val="accent1"/>
          </a:effectRef>
          <a:fontRef idx="minor">
            <a:schemeClr val="lt1"/>
          </a:fontRef>
        </p:style>
        <p:txBody>
          <a:bodyPr wrap="square" lIns="91440" tIns="45720" rIns="91440" bIns="45720">
            <a:spAutoFit/>
          </a:bodyPr>
          <a:lstStyle/>
          <a:p>
            <a:pPr algn="ctr"/>
            <a:r>
              <a:rPr lang="es-ES" b="1" spc="50" dirty="0">
                <a:ln w="0"/>
                <a:solidFill>
                  <a:schemeClr val="bg2"/>
                </a:solidFill>
                <a:effectLst>
                  <a:innerShdw blurRad="63500" dist="50800" dir="13500000">
                    <a:srgbClr val="000000">
                      <a:alpha val="50000"/>
                    </a:srgbClr>
                  </a:innerShdw>
                </a:effectLst>
              </a:rPr>
              <a:t>Menú principal</a:t>
            </a:r>
          </a:p>
        </p:txBody>
      </p:sp>
    </p:spTree>
    <p:extLst>
      <p:ext uri="{BB962C8B-B14F-4D97-AF65-F5344CB8AC3E}">
        <p14:creationId xmlns:p14="http://schemas.microsoft.com/office/powerpoint/2010/main" val="1800320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898F2DDB-3B23-49F9-AAC7-B3A5BBFA4AC2}"/>
              </a:ext>
            </a:extLst>
          </p:cNvPr>
          <p:cNvPicPr>
            <a:picLocks noChangeAspect="1"/>
          </p:cNvPicPr>
          <p:nvPr/>
        </p:nvPicPr>
        <p:blipFill>
          <a:blip r:embed="rId2"/>
          <a:stretch>
            <a:fillRect/>
          </a:stretch>
        </p:blipFill>
        <p:spPr>
          <a:xfrm>
            <a:off x="92767" y="1243441"/>
            <a:ext cx="7931020" cy="4217581"/>
          </a:xfrm>
          <a:prstGeom prst="rect">
            <a:avLst/>
          </a:prstGeom>
        </p:spPr>
      </p:pic>
      <p:sp>
        <p:nvSpPr>
          <p:cNvPr id="4" name="Rectángulo 3">
            <a:extLst>
              <a:ext uri="{FF2B5EF4-FFF2-40B4-BE49-F238E27FC236}">
                <a16:creationId xmlns:a16="http://schemas.microsoft.com/office/drawing/2014/main" id="{A886DBDF-3CF2-4F8A-9E55-4BCF4A667555}"/>
              </a:ext>
            </a:extLst>
          </p:cNvPr>
          <p:cNvSpPr/>
          <p:nvPr/>
        </p:nvSpPr>
        <p:spPr>
          <a:xfrm>
            <a:off x="92767" y="730022"/>
            <a:ext cx="7931020" cy="369332"/>
          </a:xfrm>
          <a:prstGeom prst="rect">
            <a:avLst/>
          </a:prstGeom>
        </p:spPr>
        <p:style>
          <a:lnRef idx="0">
            <a:schemeClr val="accent1"/>
          </a:lnRef>
          <a:fillRef idx="3">
            <a:schemeClr val="accent1"/>
          </a:fillRef>
          <a:effectRef idx="3">
            <a:schemeClr val="accent1"/>
          </a:effectRef>
          <a:fontRef idx="minor">
            <a:schemeClr val="lt1"/>
          </a:fontRef>
        </p:style>
        <p:txBody>
          <a:bodyPr wrap="square" lIns="91440" tIns="45720" rIns="91440" bIns="45720">
            <a:spAutoFit/>
          </a:bodyPr>
          <a:lstStyle/>
          <a:p>
            <a:pPr algn="ctr"/>
            <a:r>
              <a:rPr lang="es-ES" b="1" spc="50" dirty="0">
                <a:ln w="0"/>
                <a:solidFill>
                  <a:schemeClr val="bg2"/>
                </a:solidFill>
                <a:effectLst>
                  <a:innerShdw blurRad="63500" dist="50800" dir="13500000">
                    <a:srgbClr val="000000">
                      <a:alpha val="50000"/>
                    </a:srgbClr>
                  </a:innerShdw>
                </a:effectLst>
              </a:rPr>
              <a:t>Mockup</a:t>
            </a:r>
          </a:p>
        </p:txBody>
      </p:sp>
      <p:sp>
        <p:nvSpPr>
          <p:cNvPr id="6" name="Rectángulo 5">
            <a:extLst>
              <a:ext uri="{FF2B5EF4-FFF2-40B4-BE49-F238E27FC236}">
                <a16:creationId xmlns:a16="http://schemas.microsoft.com/office/drawing/2014/main" id="{BFBE04E0-9E11-4F7E-A590-F8723480B07F}"/>
              </a:ext>
            </a:extLst>
          </p:cNvPr>
          <p:cNvSpPr/>
          <p:nvPr/>
        </p:nvSpPr>
        <p:spPr>
          <a:xfrm>
            <a:off x="8287388" y="730022"/>
            <a:ext cx="3707375" cy="369332"/>
          </a:xfrm>
          <a:prstGeom prst="rect">
            <a:avLst/>
          </a:prstGeom>
        </p:spPr>
        <p:style>
          <a:lnRef idx="0">
            <a:schemeClr val="accent1"/>
          </a:lnRef>
          <a:fillRef idx="3">
            <a:schemeClr val="accent1"/>
          </a:fillRef>
          <a:effectRef idx="3">
            <a:schemeClr val="accent1"/>
          </a:effectRef>
          <a:fontRef idx="minor">
            <a:schemeClr val="lt1"/>
          </a:fontRef>
        </p:style>
        <p:txBody>
          <a:bodyPr wrap="square" lIns="91440" tIns="45720" rIns="91440" bIns="45720">
            <a:spAutoFit/>
          </a:bodyPr>
          <a:lstStyle/>
          <a:p>
            <a:pPr algn="ctr"/>
            <a:r>
              <a:rPr lang="es-ES" b="1" spc="50" dirty="0">
                <a:ln w="0"/>
                <a:solidFill>
                  <a:schemeClr val="bg2"/>
                </a:solidFill>
                <a:effectLst>
                  <a:innerShdw blurRad="63500" dist="50800" dir="13500000">
                    <a:srgbClr val="000000">
                      <a:alpha val="50000"/>
                    </a:srgbClr>
                  </a:innerShdw>
                </a:effectLst>
              </a:rPr>
              <a:t>Real</a:t>
            </a:r>
          </a:p>
        </p:txBody>
      </p:sp>
      <p:sp>
        <p:nvSpPr>
          <p:cNvPr id="8" name="Rectángulo 7">
            <a:extLst>
              <a:ext uri="{FF2B5EF4-FFF2-40B4-BE49-F238E27FC236}">
                <a16:creationId xmlns:a16="http://schemas.microsoft.com/office/drawing/2014/main" id="{0D1347E5-D3C6-4F7E-B360-8BC10E99EE38}"/>
              </a:ext>
            </a:extLst>
          </p:cNvPr>
          <p:cNvSpPr/>
          <p:nvPr/>
        </p:nvSpPr>
        <p:spPr>
          <a:xfrm>
            <a:off x="92767" y="216603"/>
            <a:ext cx="11901996" cy="369332"/>
          </a:xfrm>
          <a:prstGeom prst="rect">
            <a:avLst/>
          </a:prstGeom>
        </p:spPr>
        <p:style>
          <a:lnRef idx="0">
            <a:schemeClr val="accent1"/>
          </a:lnRef>
          <a:fillRef idx="3">
            <a:schemeClr val="accent1"/>
          </a:fillRef>
          <a:effectRef idx="3">
            <a:schemeClr val="accent1"/>
          </a:effectRef>
          <a:fontRef idx="minor">
            <a:schemeClr val="lt1"/>
          </a:fontRef>
        </p:style>
        <p:txBody>
          <a:bodyPr wrap="square" lIns="91440" tIns="45720" rIns="91440" bIns="45720">
            <a:spAutoFit/>
          </a:bodyPr>
          <a:lstStyle/>
          <a:p>
            <a:pPr algn="ctr"/>
            <a:r>
              <a:rPr lang="es-ES" b="1" spc="50" dirty="0">
                <a:ln w="0"/>
                <a:solidFill>
                  <a:schemeClr val="bg2"/>
                </a:solidFill>
                <a:effectLst>
                  <a:innerShdw blurRad="63500" dist="50800" dir="13500000">
                    <a:srgbClr val="000000">
                      <a:alpha val="50000"/>
                    </a:srgbClr>
                  </a:innerShdw>
                </a:effectLst>
              </a:rPr>
              <a:t>Menú Secundario</a:t>
            </a:r>
          </a:p>
        </p:txBody>
      </p:sp>
      <p:sp>
        <p:nvSpPr>
          <p:cNvPr id="10" name="Rectángulo 9">
            <a:extLst>
              <a:ext uri="{FF2B5EF4-FFF2-40B4-BE49-F238E27FC236}">
                <a16:creationId xmlns:a16="http://schemas.microsoft.com/office/drawing/2014/main" id="{1EDD62A3-1F91-4BFB-B78F-4FF62885E184}"/>
              </a:ext>
            </a:extLst>
          </p:cNvPr>
          <p:cNvSpPr/>
          <p:nvPr/>
        </p:nvSpPr>
        <p:spPr>
          <a:xfrm>
            <a:off x="92767" y="757318"/>
            <a:ext cx="7931020" cy="369332"/>
          </a:xfrm>
          <a:prstGeom prst="rect">
            <a:avLst/>
          </a:prstGeom>
        </p:spPr>
        <p:style>
          <a:lnRef idx="0">
            <a:schemeClr val="accent1"/>
          </a:lnRef>
          <a:fillRef idx="3">
            <a:schemeClr val="accent1"/>
          </a:fillRef>
          <a:effectRef idx="3">
            <a:schemeClr val="accent1"/>
          </a:effectRef>
          <a:fontRef idx="minor">
            <a:schemeClr val="lt1"/>
          </a:fontRef>
        </p:style>
        <p:txBody>
          <a:bodyPr wrap="square" lIns="91440" tIns="45720" rIns="91440" bIns="45720">
            <a:spAutoFit/>
          </a:bodyPr>
          <a:lstStyle/>
          <a:p>
            <a:pPr algn="ctr"/>
            <a:r>
              <a:rPr lang="es-ES" b="1" spc="50" dirty="0">
                <a:ln w="0"/>
                <a:solidFill>
                  <a:schemeClr val="bg2"/>
                </a:solidFill>
                <a:effectLst>
                  <a:innerShdw blurRad="63500" dist="50800" dir="13500000">
                    <a:srgbClr val="000000">
                      <a:alpha val="50000"/>
                    </a:srgbClr>
                  </a:innerShdw>
                </a:effectLst>
              </a:rPr>
              <a:t>Mockup</a:t>
            </a:r>
          </a:p>
        </p:txBody>
      </p:sp>
      <p:sp>
        <p:nvSpPr>
          <p:cNvPr id="12" name="Rectángulo 11">
            <a:extLst>
              <a:ext uri="{FF2B5EF4-FFF2-40B4-BE49-F238E27FC236}">
                <a16:creationId xmlns:a16="http://schemas.microsoft.com/office/drawing/2014/main" id="{14612231-5385-43A7-80C4-28075EECFDDB}"/>
              </a:ext>
            </a:extLst>
          </p:cNvPr>
          <p:cNvSpPr/>
          <p:nvPr/>
        </p:nvSpPr>
        <p:spPr>
          <a:xfrm>
            <a:off x="8287388" y="757318"/>
            <a:ext cx="3707375" cy="369332"/>
          </a:xfrm>
          <a:prstGeom prst="rect">
            <a:avLst/>
          </a:prstGeom>
        </p:spPr>
        <p:style>
          <a:lnRef idx="0">
            <a:schemeClr val="accent1"/>
          </a:lnRef>
          <a:fillRef idx="3">
            <a:schemeClr val="accent1"/>
          </a:fillRef>
          <a:effectRef idx="3">
            <a:schemeClr val="accent1"/>
          </a:effectRef>
          <a:fontRef idx="minor">
            <a:schemeClr val="lt1"/>
          </a:fontRef>
        </p:style>
        <p:txBody>
          <a:bodyPr wrap="square" lIns="91440" tIns="45720" rIns="91440" bIns="45720">
            <a:spAutoFit/>
          </a:bodyPr>
          <a:lstStyle/>
          <a:p>
            <a:pPr algn="ctr"/>
            <a:r>
              <a:rPr lang="es-ES" b="1" spc="50" dirty="0">
                <a:ln w="0"/>
                <a:solidFill>
                  <a:schemeClr val="bg2"/>
                </a:solidFill>
                <a:effectLst>
                  <a:innerShdw blurRad="63500" dist="50800" dir="13500000">
                    <a:srgbClr val="000000">
                      <a:alpha val="50000"/>
                    </a:srgbClr>
                  </a:innerShdw>
                </a:effectLst>
              </a:rPr>
              <a:t>Real</a:t>
            </a:r>
          </a:p>
        </p:txBody>
      </p:sp>
      <p:sp>
        <p:nvSpPr>
          <p:cNvPr id="14" name="Rectángulo 13">
            <a:extLst>
              <a:ext uri="{FF2B5EF4-FFF2-40B4-BE49-F238E27FC236}">
                <a16:creationId xmlns:a16="http://schemas.microsoft.com/office/drawing/2014/main" id="{FA7DBA08-4385-48F1-8621-5067F2772F28}"/>
              </a:ext>
            </a:extLst>
          </p:cNvPr>
          <p:cNvSpPr/>
          <p:nvPr/>
        </p:nvSpPr>
        <p:spPr>
          <a:xfrm>
            <a:off x="92767" y="243899"/>
            <a:ext cx="11901996" cy="369332"/>
          </a:xfrm>
          <a:prstGeom prst="rect">
            <a:avLst/>
          </a:prstGeom>
        </p:spPr>
        <p:style>
          <a:lnRef idx="0">
            <a:schemeClr val="accent1"/>
          </a:lnRef>
          <a:fillRef idx="3">
            <a:schemeClr val="accent1"/>
          </a:fillRef>
          <a:effectRef idx="3">
            <a:schemeClr val="accent1"/>
          </a:effectRef>
          <a:fontRef idx="minor">
            <a:schemeClr val="lt1"/>
          </a:fontRef>
        </p:style>
        <p:txBody>
          <a:bodyPr wrap="square" lIns="91440" tIns="45720" rIns="91440" bIns="45720">
            <a:spAutoFit/>
          </a:bodyPr>
          <a:lstStyle/>
          <a:p>
            <a:pPr algn="ctr"/>
            <a:r>
              <a:rPr lang="es-ES" b="1" spc="50" dirty="0">
                <a:ln w="0"/>
                <a:solidFill>
                  <a:schemeClr val="bg2"/>
                </a:solidFill>
                <a:effectLst>
                  <a:innerShdw blurRad="63500" dist="50800" dir="13500000">
                    <a:srgbClr val="000000">
                      <a:alpha val="50000"/>
                    </a:srgbClr>
                  </a:innerShdw>
                </a:effectLst>
              </a:rPr>
              <a:t>Menú secundario</a:t>
            </a:r>
          </a:p>
        </p:txBody>
      </p:sp>
      <p:pic>
        <p:nvPicPr>
          <p:cNvPr id="21" name="Imagen 20">
            <a:extLst>
              <a:ext uri="{FF2B5EF4-FFF2-40B4-BE49-F238E27FC236}">
                <a16:creationId xmlns:a16="http://schemas.microsoft.com/office/drawing/2014/main" id="{CEB1163D-4F35-4739-A566-DFDDBB149F05}"/>
              </a:ext>
            </a:extLst>
          </p:cNvPr>
          <p:cNvPicPr>
            <a:picLocks noChangeAspect="1"/>
          </p:cNvPicPr>
          <p:nvPr/>
        </p:nvPicPr>
        <p:blipFill>
          <a:blip r:embed="rId3"/>
          <a:stretch>
            <a:fillRect/>
          </a:stretch>
        </p:blipFill>
        <p:spPr>
          <a:xfrm>
            <a:off x="8287388" y="1794681"/>
            <a:ext cx="3708590" cy="3104866"/>
          </a:xfrm>
          <a:prstGeom prst="rect">
            <a:avLst/>
          </a:prstGeom>
        </p:spPr>
      </p:pic>
      <p:sp>
        <p:nvSpPr>
          <p:cNvPr id="23" name="CuadroTexto 22">
            <a:extLst>
              <a:ext uri="{FF2B5EF4-FFF2-40B4-BE49-F238E27FC236}">
                <a16:creationId xmlns:a16="http://schemas.microsoft.com/office/drawing/2014/main" id="{5E0BF4FA-61B1-443F-A9A5-9AE8A5C779EB}"/>
              </a:ext>
            </a:extLst>
          </p:cNvPr>
          <p:cNvSpPr txBox="1"/>
          <p:nvPr/>
        </p:nvSpPr>
        <p:spPr>
          <a:xfrm>
            <a:off x="29252" y="5564740"/>
            <a:ext cx="12029026" cy="923330"/>
          </a:xfrm>
          <a:prstGeom prst="rect">
            <a:avLst/>
          </a:prstGeom>
          <a:noFill/>
        </p:spPr>
        <p:txBody>
          <a:bodyPr wrap="square" rtlCol="0">
            <a:spAutoFit/>
          </a:bodyPr>
          <a:lstStyle/>
          <a:p>
            <a:r>
              <a:rPr lang="es-MX" dirty="0"/>
              <a:t>Motivo del cambio: Con el fin de continuar con la facilidad al acceso desde cualquier lugar de la plataforma, se consideró realizar un menú desplegable desde el menú principal, para cada uno de los ítems propuestos, al menos para el primero en jerarquía, lo que ayuda de igual forma, a hacer más fácil la programación de los mismos.</a:t>
            </a:r>
            <a:endParaRPr lang="es-CO" dirty="0"/>
          </a:p>
        </p:txBody>
      </p:sp>
    </p:spTree>
    <p:extLst>
      <p:ext uri="{BB962C8B-B14F-4D97-AF65-F5344CB8AC3E}">
        <p14:creationId xmlns:p14="http://schemas.microsoft.com/office/powerpoint/2010/main" val="2506443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45F8D1A6-AC84-46E1-8C47-1F5C8812F6E0}"/>
              </a:ext>
            </a:extLst>
          </p:cNvPr>
          <p:cNvSpPr/>
          <p:nvPr/>
        </p:nvSpPr>
        <p:spPr>
          <a:xfrm>
            <a:off x="-1217426" y="757318"/>
            <a:ext cx="7440797" cy="369332"/>
          </a:xfrm>
          <a:prstGeom prst="rect">
            <a:avLst/>
          </a:prstGeom>
        </p:spPr>
        <p:style>
          <a:lnRef idx="0">
            <a:schemeClr val="accent1"/>
          </a:lnRef>
          <a:fillRef idx="3">
            <a:schemeClr val="accent1"/>
          </a:fillRef>
          <a:effectRef idx="3">
            <a:schemeClr val="accent1"/>
          </a:effectRef>
          <a:fontRef idx="minor">
            <a:schemeClr val="lt1"/>
          </a:fontRef>
        </p:style>
        <p:txBody>
          <a:bodyPr wrap="square" lIns="91440" tIns="45720" rIns="91440" bIns="45720">
            <a:spAutoFit/>
          </a:bodyPr>
          <a:lstStyle/>
          <a:p>
            <a:pPr algn="ctr"/>
            <a:r>
              <a:rPr lang="es-ES" b="1" spc="50" dirty="0">
                <a:ln w="0"/>
                <a:solidFill>
                  <a:schemeClr val="bg2"/>
                </a:solidFill>
                <a:effectLst>
                  <a:innerShdw blurRad="63500" dist="50800" dir="13500000">
                    <a:srgbClr val="000000">
                      <a:alpha val="50000"/>
                    </a:srgbClr>
                  </a:innerShdw>
                </a:effectLst>
              </a:rPr>
              <a:t>Mockup</a:t>
            </a:r>
          </a:p>
        </p:txBody>
      </p:sp>
      <p:sp>
        <p:nvSpPr>
          <p:cNvPr id="5" name="Rectángulo 4">
            <a:extLst>
              <a:ext uri="{FF2B5EF4-FFF2-40B4-BE49-F238E27FC236}">
                <a16:creationId xmlns:a16="http://schemas.microsoft.com/office/drawing/2014/main" id="{11C9F3AC-26B6-45C5-BE41-0119D5862168}"/>
              </a:ext>
            </a:extLst>
          </p:cNvPr>
          <p:cNvSpPr/>
          <p:nvPr/>
        </p:nvSpPr>
        <p:spPr>
          <a:xfrm>
            <a:off x="6357081" y="757318"/>
            <a:ext cx="9010298" cy="369332"/>
          </a:xfrm>
          <a:prstGeom prst="rect">
            <a:avLst/>
          </a:prstGeom>
        </p:spPr>
        <p:style>
          <a:lnRef idx="0">
            <a:schemeClr val="accent1"/>
          </a:lnRef>
          <a:fillRef idx="3">
            <a:schemeClr val="accent1"/>
          </a:fillRef>
          <a:effectRef idx="3">
            <a:schemeClr val="accent1"/>
          </a:effectRef>
          <a:fontRef idx="minor">
            <a:schemeClr val="lt1"/>
          </a:fontRef>
        </p:style>
        <p:txBody>
          <a:bodyPr wrap="square" lIns="91440" tIns="45720" rIns="91440" bIns="45720">
            <a:spAutoFit/>
          </a:bodyPr>
          <a:lstStyle/>
          <a:p>
            <a:pPr algn="ctr"/>
            <a:r>
              <a:rPr lang="es-ES" b="1" spc="50" dirty="0">
                <a:ln w="0"/>
                <a:solidFill>
                  <a:schemeClr val="bg2"/>
                </a:solidFill>
                <a:effectLst>
                  <a:innerShdw blurRad="63500" dist="50800" dir="13500000">
                    <a:srgbClr val="000000">
                      <a:alpha val="50000"/>
                    </a:srgbClr>
                  </a:innerShdw>
                </a:effectLst>
              </a:rPr>
              <a:t>Real</a:t>
            </a:r>
          </a:p>
        </p:txBody>
      </p:sp>
      <p:sp>
        <p:nvSpPr>
          <p:cNvPr id="7" name="Rectángulo 6">
            <a:extLst>
              <a:ext uri="{FF2B5EF4-FFF2-40B4-BE49-F238E27FC236}">
                <a16:creationId xmlns:a16="http://schemas.microsoft.com/office/drawing/2014/main" id="{FF4DA174-EDA0-4E91-8E3B-9A7C8C84BA00}"/>
              </a:ext>
            </a:extLst>
          </p:cNvPr>
          <p:cNvSpPr/>
          <p:nvPr/>
        </p:nvSpPr>
        <p:spPr>
          <a:xfrm>
            <a:off x="-1217427" y="243899"/>
            <a:ext cx="16584805" cy="369332"/>
          </a:xfrm>
          <a:prstGeom prst="rect">
            <a:avLst/>
          </a:prstGeom>
        </p:spPr>
        <p:style>
          <a:lnRef idx="0">
            <a:schemeClr val="accent1"/>
          </a:lnRef>
          <a:fillRef idx="3">
            <a:schemeClr val="accent1"/>
          </a:fillRef>
          <a:effectRef idx="3">
            <a:schemeClr val="accent1"/>
          </a:effectRef>
          <a:fontRef idx="minor">
            <a:schemeClr val="lt1"/>
          </a:fontRef>
        </p:style>
        <p:txBody>
          <a:bodyPr wrap="square" lIns="91440" tIns="45720" rIns="91440" bIns="45720">
            <a:spAutoFit/>
          </a:bodyPr>
          <a:lstStyle/>
          <a:p>
            <a:pPr algn="ctr"/>
            <a:r>
              <a:rPr lang="es-ES" b="1" spc="50" dirty="0">
                <a:ln w="0"/>
                <a:solidFill>
                  <a:schemeClr val="bg2"/>
                </a:solidFill>
                <a:effectLst>
                  <a:innerShdw blurRad="63500" dist="50800" dir="13500000">
                    <a:srgbClr val="000000">
                      <a:alpha val="50000"/>
                    </a:srgbClr>
                  </a:innerShdw>
                </a:effectLst>
              </a:rPr>
              <a:t>Pantalla Principal</a:t>
            </a:r>
          </a:p>
        </p:txBody>
      </p:sp>
      <p:pic>
        <p:nvPicPr>
          <p:cNvPr id="8" name="Imagen 7">
            <a:extLst>
              <a:ext uri="{FF2B5EF4-FFF2-40B4-BE49-F238E27FC236}">
                <a16:creationId xmlns:a16="http://schemas.microsoft.com/office/drawing/2014/main" id="{5F0A1FAA-65BE-41A3-9396-2DB54784C38E}"/>
              </a:ext>
            </a:extLst>
          </p:cNvPr>
          <p:cNvPicPr>
            <a:picLocks noChangeAspect="1"/>
          </p:cNvPicPr>
          <p:nvPr/>
        </p:nvPicPr>
        <p:blipFill>
          <a:blip r:embed="rId2"/>
          <a:stretch>
            <a:fillRect/>
          </a:stretch>
        </p:blipFill>
        <p:spPr>
          <a:xfrm>
            <a:off x="-1217426" y="1332627"/>
            <a:ext cx="7440797" cy="4192746"/>
          </a:xfrm>
          <a:prstGeom prst="rect">
            <a:avLst/>
          </a:prstGeom>
        </p:spPr>
      </p:pic>
      <p:pic>
        <p:nvPicPr>
          <p:cNvPr id="9" name="Imagen 8">
            <a:extLst>
              <a:ext uri="{FF2B5EF4-FFF2-40B4-BE49-F238E27FC236}">
                <a16:creationId xmlns:a16="http://schemas.microsoft.com/office/drawing/2014/main" id="{E5772737-DD7F-4808-8DA4-F6C0A243532C}"/>
              </a:ext>
            </a:extLst>
          </p:cNvPr>
          <p:cNvPicPr>
            <a:picLocks noChangeAspect="1"/>
          </p:cNvPicPr>
          <p:nvPr/>
        </p:nvPicPr>
        <p:blipFill>
          <a:blip r:embed="rId3"/>
          <a:stretch>
            <a:fillRect/>
          </a:stretch>
        </p:blipFill>
        <p:spPr>
          <a:xfrm>
            <a:off x="6357080" y="1332627"/>
            <a:ext cx="9119889" cy="4192746"/>
          </a:xfrm>
          <a:prstGeom prst="rect">
            <a:avLst/>
          </a:prstGeom>
        </p:spPr>
      </p:pic>
      <p:sp>
        <p:nvSpPr>
          <p:cNvPr id="11" name="CuadroTexto 10">
            <a:extLst>
              <a:ext uri="{FF2B5EF4-FFF2-40B4-BE49-F238E27FC236}">
                <a16:creationId xmlns:a16="http://schemas.microsoft.com/office/drawing/2014/main" id="{C4C13909-FAA7-4FB8-AD76-7C5522D43BBD}"/>
              </a:ext>
            </a:extLst>
          </p:cNvPr>
          <p:cNvSpPr txBox="1"/>
          <p:nvPr/>
        </p:nvSpPr>
        <p:spPr>
          <a:xfrm>
            <a:off x="-1212691" y="5593613"/>
            <a:ext cx="16689660" cy="923330"/>
          </a:xfrm>
          <a:prstGeom prst="rect">
            <a:avLst/>
          </a:prstGeom>
          <a:noFill/>
        </p:spPr>
        <p:txBody>
          <a:bodyPr wrap="square" rtlCol="0">
            <a:spAutoFit/>
          </a:bodyPr>
          <a:lstStyle/>
          <a:p>
            <a:r>
              <a:rPr lang="es-MX" dirty="0"/>
              <a:t>Para la pantalla principal, se intentó mantener el formato del mockup propuesto, sin embargo, las variaciones se deben en cierta medida a que la plataforma utilizada para la elaboración del mockup y el lenguaje utilizado para la elaboración de la plataforma real, tienen diferencias en cuanto a colores, formas, íconos, entre otros. Sin embargo, se intentó mantener la misma estructura. De igual forma, se encuentra aún en construcción.</a:t>
            </a:r>
            <a:endParaRPr lang="es-CO" dirty="0"/>
          </a:p>
        </p:txBody>
      </p:sp>
    </p:spTree>
    <p:extLst>
      <p:ext uri="{BB962C8B-B14F-4D97-AF65-F5344CB8AC3E}">
        <p14:creationId xmlns:p14="http://schemas.microsoft.com/office/powerpoint/2010/main" val="290410731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229</Words>
  <Application>Microsoft Office PowerPoint</Application>
  <PresentationFormat>Panorámica</PresentationFormat>
  <Paragraphs>15</Paragraphs>
  <Slides>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vt:i4>
      </vt:variant>
    </vt:vector>
  </HeadingPairs>
  <TitlesOfParts>
    <vt:vector size="7" baseType="lpstr">
      <vt:lpstr>Arial</vt:lpstr>
      <vt:lpstr>Calibri</vt:lpstr>
      <vt:lpstr>Calibri Light</vt:lpstr>
      <vt:lpstr>Tema de Office</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CA�ON ARIAS YULI TATIANA</dc:creator>
  <cp:lastModifiedBy>CA�ON ARIAS YULI TATIANA</cp:lastModifiedBy>
  <cp:revision>6</cp:revision>
  <dcterms:created xsi:type="dcterms:W3CDTF">2020-10-18T21:38:49Z</dcterms:created>
  <dcterms:modified xsi:type="dcterms:W3CDTF">2020-10-18T22:09:36Z</dcterms:modified>
</cp:coreProperties>
</file>