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117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0A86-D4D4-3AC5-713F-9D00C25AF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3A650-855A-A782-E4A9-79E3B4241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D0BAF-230B-92F7-AE0D-76067B97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89E-4BAE-41BD-8582-A4E5C2FC1F03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5F25A-B3C4-40BF-76DC-FCB0EE29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3BCA0-41BA-E2BA-3B51-36EB29CC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E5A7-0857-480E-9A2B-E6AA3553A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32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CC26-82B6-55B2-4334-43AC8AEB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9136C-4FBD-7D86-F397-0B072AF8C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085E5-C5F2-3868-C3FF-7F19ED2F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89E-4BAE-41BD-8582-A4E5C2FC1F03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7113-FB2F-E7D0-DD5C-E03384EB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7F0FA-15F9-13E8-BE31-6B2E0F87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E5A7-0857-480E-9A2B-E6AA3553A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69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6C1B0-D654-A3F0-BE5D-56FA3FD87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DF61D-53F2-5BC1-B443-4D857B74B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0BEBE-FC9D-2134-8967-DAAA11E5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89E-4BAE-41BD-8582-A4E5C2FC1F03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7C974-5CEA-BAF6-2452-D12E0DBA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FBF0A-DFB1-0E6D-32E9-C33D9A30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E5A7-0857-480E-9A2B-E6AA3553A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55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B1B3-97E9-8C05-93E0-2429241E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EBF9-417C-CEEB-4B65-145DFB3B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19C6A-ED13-9BD5-1A3C-EEA03439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89E-4BAE-41BD-8582-A4E5C2FC1F03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E19CF-7C11-B9DA-5E4C-2F1E28D0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F2931-360C-337C-C1D8-02F73F98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E5A7-0857-480E-9A2B-E6AA3553A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76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E27A-7053-8AD4-30C0-F7BDDD5F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E14D4-0DF4-AC99-4128-61F9F326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8862B-D681-9455-C181-734EE471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89E-4BAE-41BD-8582-A4E5C2FC1F03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D8473-967B-67D7-68A1-6F4F6FFC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159CB-A14E-49D2-3B24-E5524CE0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E5A7-0857-480E-9A2B-E6AA3553A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86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4F8D-40A3-FD9B-5A1A-0D133420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2A5B-6BEC-39B8-0760-4D3D70A47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FD9D0-42C0-0D79-4D21-94D3226AF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87E6D-E578-A85A-6D11-B198DCA0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89E-4BAE-41BD-8582-A4E5C2FC1F03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4D4A3-72F6-E97E-6BA4-A381C8E7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CB64B-43B2-252A-333C-482EE0AA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E5A7-0857-480E-9A2B-E6AA3553A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2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199B-D5FA-E2C6-5147-60255932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1595E-6F38-B637-7448-25D806923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E1825-1B20-B3D7-CFE0-BB278485B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E6648-8280-EC3E-2E05-4C94561DC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2E94E-AD1F-C5D3-4358-B5CDF53C4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04C2E-A906-AF43-3E95-1FF6175E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89E-4BAE-41BD-8582-A4E5C2FC1F03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CEBF2-25AB-9015-B3D7-4A64E3B3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00636-1693-D4DD-3DAB-B875EA64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E5A7-0857-480E-9A2B-E6AA3553A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96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306A-1098-004D-1F10-31DB51F6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7FF60-94D4-92FB-3CBB-E4AB7F83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89E-4BAE-41BD-8582-A4E5C2FC1F03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B338C-2B0B-007D-1C69-48F1229A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51EAF-BA67-43D0-4ABD-3D11BD6D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E5A7-0857-480E-9A2B-E6AA3553A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30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8406D-D378-EB2A-A322-B26896A8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89E-4BAE-41BD-8582-A4E5C2FC1F03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DF081-0EED-EF61-9F43-E2A294D5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F0826-1E16-9D5C-26E9-0172A31F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E5A7-0857-480E-9A2B-E6AA3553A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49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359B-D570-F2E4-7A48-FC2B1251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D8DF0-B329-ED18-1F82-5C2B79E09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EEAD0-A0C0-CB2A-40FE-A14A980E4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09EA4-F6A2-424D-8395-383415B1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89E-4BAE-41BD-8582-A4E5C2FC1F03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7377C-90EA-AF3D-1AB5-29E17BEE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FB050-AB27-D0F4-5DA5-FC0F851E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E5A7-0857-480E-9A2B-E6AA3553A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14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9C47-5B04-31E1-4321-7997C604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B0159-7385-AD12-AA05-183C32413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52D13-AC37-A802-B6FB-B2F9C0196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CC33B-80CE-B354-C9F7-545C9A3E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89E-4BAE-41BD-8582-A4E5C2FC1F03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0AA4A-FC08-CDB8-C552-88723409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20F6A-D49E-62CE-C979-0269D4CA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E5A7-0857-480E-9A2B-E6AA3553A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7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67A6C-51AF-45DD-9744-68C3CCE2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8DA24-7722-F692-0A92-C0597E41D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82C48-CB23-B8BA-9A8B-C102E231A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589E-4BAE-41BD-8582-A4E5C2FC1F03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DC271-F82E-9E07-2DB9-E129BC23C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03C15-DD16-31DC-D4E8-DAF68B76F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E5A7-0857-480E-9A2B-E6AA3553A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53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XbxDGs0CBJZisDmm6NiaQ3LT-qzcZw8I/view?usp=drive_lin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EE1D-0B51-242E-E67F-4FD8D7C10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1DD6C-95ED-0C86-498D-8B2F777B5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C6937-C3B7-DE99-A9FB-B66F0EDE1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9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3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7FF5B1C-EDEF-BA57-F926-90ADAD724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8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443D024-6418-C478-8598-25F436BED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178" y="0"/>
            <a:ext cx="12684177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BBC32A-2633-F06D-9F34-B307834F6F02}"/>
              </a:ext>
            </a:extLst>
          </p:cNvPr>
          <p:cNvSpPr/>
          <p:nvPr/>
        </p:nvSpPr>
        <p:spPr>
          <a:xfrm>
            <a:off x="5999967" y="3106455"/>
            <a:ext cx="5761973" cy="3244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C464F-4331-890E-77F6-5B53F4675AF6}"/>
              </a:ext>
            </a:extLst>
          </p:cNvPr>
          <p:cNvSpPr txBox="1"/>
          <p:nvPr/>
        </p:nvSpPr>
        <p:spPr>
          <a:xfrm>
            <a:off x="6309755" y="4370119"/>
            <a:ext cx="5351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https://drive.google.com/file/d/1XbxDGs0CBJZisDmm6NiaQ3LT-qzcZw8I/view?usp=drive_link</a:t>
            </a:r>
            <a:r>
              <a:rPr lang="en-IN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1445D-0F5E-8A9A-1A15-56D1F437642F}"/>
              </a:ext>
            </a:extLst>
          </p:cNvPr>
          <p:cNvSpPr txBox="1"/>
          <p:nvPr/>
        </p:nvSpPr>
        <p:spPr>
          <a:xfrm>
            <a:off x="6612575" y="3570427"/>
            <a:ext cx="4746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DEMO IN THE LINK BELOW: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12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437364A-E68E-4819-2A19-24ED8DE1F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4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D21025-9D73-7728-3998-7CB2B9D00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8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2BAACD-B2B5-12E8-9E90-3570302B2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4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FA7B3E-3326-9908-1F50-D6ECD0A2F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5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8A219-B8C2-AA7D-6D1C-02BFFF108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6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3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Singh</dc:creator>
  <cp:lastModifiedBy>Shubham Singh</cp:lastModifiedBy>
  <cp:revision>1</cp:revision>
  <dcterms:created xsi:type="dcterms:W3CDTF">2025-07-05T04:54:55Z</dcterms:created>
  <dcterms:modified xsi:type="dcterms:W3CDTF">2025-07-05T04:55:03Z</dcterms:modified>
</cp:coreProperties>
</file>