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4"/>
  </p:sldMasterIdLst>
  <p:notesMasterIdLst>
    <p:notesMasterId r:id="rId18"/>
  </p:notesMasterIdLst>
  <p:sldIdLst>
    <p:sldId id="367" r:id="rId5"/>
    <p:sldId id="368" r:id="rId6"/>
    <p:sldId id="369" r:id="rId7"/>
    <p:sldId id="370" r:id="rId8"/>
    <p:sldId id="371" r:id="rId9"/>
    <p:sldId id="378" r:id="rId10"/>
    <p:sldId id="373" r:id="rId11"/>
    <p:sldId id="375" r:id="rId12"/>
    <p:sldId id="376" r:id="rId13"/>
    <p:sldId id="377" r:id="rId14"/>
    <p:sldId id="349" r:id="rId15"/>
    <p:sldId id="379" r:id="rId16"/>
    <p:sldId id="348" r:id="rId17"/>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521415D9-36F7-43E2-AB2F-B90AF26B5E84}">
      <p14:sectionLst xmlns:p14="http://schemas.microsoft.com/office/powerpoint/2010/main">
        <p14:section name="Default Section" id="{5C048930-46A2-43DA-8F10-DE449D2F683B}">
          <p14:sldIdLst>
            <p14:sldId id="367"/>
            <p14:sldId id="368"/>
          </p14:sldIdLst>
        </p14:section>
        <p14:section name="Untitled Section" id="{BAC09D8E-86EC-4F21-BB70-1D0C55A57859}">
          <p14:sldIdLst>
            <p14:sldId id="369"/>
            <p14:sldId id="370"/>
            <p14:sldId id="371"/>
            <p14:sldId id="378"/>
            <p14:sldId id="373"/>
            <p14:sldId id="375"/>
            <p14:sldId id="376"/>
            <p14:sldId id="377"/>
            <p14:sldId id="349"/>
            <p14:sldId id="379"/>
            <p14:sldId id="348"/>
          </p14:sldIdLst>
        </p14:section>
      </p14:sectionLst>
    </p:ext>
    <p:ext uri="{EFAFB233-063F-42B5-8137-9DF3F51BA10A}">
      <p15:sldGuideLst xmlns:p15="http://schemas.microsoft.com/office/powerpoint/2012/main">
        <p15:guide id="1" orient="horz" pos="588" userDrawn="1">
          <p15:clr>
            <a:srgbClr val="A4A3A4"/>
          </p15:clr>
        </p15:guide>
        <p15:guide id="2" pos="144" userDrawn="1">
          <p15:clr>
            <a:srgbClr val="A4A3A4"/>
          </p15:clr>
        </p15:guide>
        <p15:guide id="3" orient="horz" pos="852" userDrawn="1">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r:id="rId47"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23366"/>
    <a:srgbClr val="0000A8"/>
    <a:srgbClr val="001131"/>
    <a:srgbClr val="213163"/>
    <a:srgbClr val="0000FF"/>
    <a:srgbClr val="DDE8FF"/>
    <a:srgbClr val="851910"/>
    <a:srgbClr val="FFD5D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F495E3B-B8F7-4946-ACE1-58C7EECF0CD9}" v="41" dt="2025-03-18T06:44:22.73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023" autoAdjust="0"/>
    <p:restoredTop sz="94206" autoAdjust="0"/>
  </p:normalViewPr>
  <p:slideViewPr>
    <p:cSldViewPr snapToGrid="0">
      <p:cViewPr varScale="1">
        <p:scale>
          <a:sx n="107" d="100"/>
          <a:sy n="107" d="100"/>
        </p:scale>
        <p:origin x="96" y="134"/>
      </p:cViewPr>
      <p:guideLst>
        <p:guide orient="horz" pos="588"/>
        <p:guide pos="144"/>
        <p:guide orient="horz" pos="852"/>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51" Type="http://schemas.openxmlformats.org/officeDocument/2006/relationships/tableStyles" Target="tableStyles.xml"/><Relationship Id="rId3" Type="http://schemas.openxmlformats.org/officeDocument/2006/relationships/customXml" Target="../customXml/item3.xml"/><Relationship Id="rId47" Type="http://customschemas.google.com/relationships/presentationmetadata" Target="metadata"/><Relationship Id="rId50"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3"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49" Type="http://schemas.openxmlformats.org/officeDocument/2006/relationships/viewProps" Target="viewProps.xml"/><Relationship Id="rId10" Type="http://schemas.openxmlformats.org/officeDocument/2006/relationships/slide" Target="slides/slide6.xml"/><Relationship Id="rId52" Type="http://schemas.microsoft.com/office/2016/11/relationships/changesInfo" Target="changesInfos/changesInfo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48" Type="http://schemas.openxmlformats.org/officeDocument/2006/relationships/presProps" Target="pres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Drashti Patel" userId="39a4f3f08a4be40d" providerId="LiveId" clId="{1F495E3B-B8F7-4946-ACE1-58C7EECF0CD9}"/>
    <pc:docChg chg="undo custSel addSld delSld modSld sldOrd addSection modSection">
      <pc:chgData name="Drashti Patel" userId="39a4f3f08a4be40d" providerId="LiveId" clId="{1F495E3B-B8F7-4946-ACE1-58C7EECF0CD9}" dt="2025-03-18T06:54:26.191" v="1672" actId="1076"/>
      <pc:docMkLst>
        <pc:docMk/>
      </pc:docMkLst>
      <pc:sldChg chg="addSp modSp mod modTransition">
        <pc:chgData name="Drashti Patel" userId="39a4f3f08a4be40d" providerId="LiveId" clId="{1F495E3B-B8F7-4946-ACE1-58C7EECF0CD9}" dt="2025-03-18T06:54:26.191" v="1672" actId="1076"/>
        <pc:sldMkLst>
          <pc:docMk/>
          <pc:sldMk cId="1882378288" sldId="348"/>
        </pc:sldMkLst>
        <pc:spChg chg="add mod">
          <ac:chgData name="Drashti Patel" userId="39a4f3f08a4be40d" providerId="LiveId" clId="{1F495E3B-B8F7-4946-ACE1-58C7EECF0CD9}" dt="2025-03-17T18:20:23.663" v="1417" actId="1076"/>
          <ac:spMkLst>
            <pc:docMk/>
            <pc:sldMk cId="1882378288" sldId="348"/>
            <ac:spMk id="2" creationId="{E17CE1A8-7EA0-96E1-8885-400266E74B13}"/>
          </ac:spMkLst>
        </pc:spChg>
        <pc:spChg chg="add mod">
          <ac:chgData name="Drashti Patel" userId="39a4f3f08a4be40d" providerId="LiveId" clId="{1F495E3B-B8F7-4946-ACE1-58C7EECF0CD9}" dt="2025-03-18T06:54:26.191" v="1672" actId="1076"/>
          <ac:spMkLst>
            <pc:docMk/>
            <pc:sldMk cId="1882378288" sldId="348"/>
            <ac:spMk id="5" creationId="{47E03FFF-E2D8-8722-B47F-89ABDFE228C1}"/>
          </ac:spMkLst>
        </pc:spChg>
      </pc:sldChg>
      <pc:sldChg chg="addSp modSp mod modTransition">
        <pc:chgData name="Drashti Patel" userId="39a4f3f08a4be40d" providerId="LiveId" clId="{1F495E3B-B8F7-4946-ACE1-58C7EECF0CD9}" dt="2025-03-18T06:52:45.473" v="1664" actId="207"/>
        <pc:sldMkLst>
          <pc:docMk/>
          <pc:sldMk cId="3709190096" sldId="349"/>
        </pc:sldMkLst>
        <pc:spChg chg="mod">
          <ac:chgData name="Drashti Patel" userId="39a4f3f08a4be40d" providerId="LiveId" clId="{1F495E3B-B8F7-4946-ACE1-58C7EECF0CD9}" dt="2025-03-17T13:37:27.493" v="599" actId="313"/>
          <ac:spMkLst>
            <pc:docMk/>
            <pc:sldMk cId="3709190096" sldId="349"/>
            <ac:spMk id="3" creationId="{AE76DA37-EEF4-E854-985B-BBFC06857B90}"/>
          </ac:spMkLst>
        </pc:spChg>
        <pc:spChg chg="add mod">
          <ac:chgData name="Drashti Patel" userId="39a4f3f08a4be40d" providerId="LiveId" clId="{1F495E3B-B8F7-4946-ACE1-58C7EECF0CD9}" dt="2025-03-17T18:19:06.097" v="1405" actId="207"/>
          <ac:spMkLst>
            <pc:docMk/>
            <pc:sldMk cId="3709190096" sldId="349"/>
            <ac:spMk id="4" creationId="{D59C28D3-418B-B4CF-3B3C-A6C2EE393E02}"/>
          </ac:spMkLst>
        </pc:spChg>
        <pc:spChg chg="add mod">
          <ac:chgData name="Drashti Patel" userId="39a4f3f08a4be40d" providerId="LiveId" clId="{1F495E3B-B8F7-4946-ACE1-58C7EECF0CD9}" dt="2025-03-18T06:52:45.473" v="1664" actId="207"/>
          <ac:spMkLst>
            <pc:docMk/>
            <pc:sldMk cId="3709190096" sldId="349"/>
            <ac:spMk id="6" creationId="{3FDABB60-4C0F-2F93-5D56-0A82A7A50CE7}"/>
          </ac:spMkLst>
        </pc:spChg>
      </pc:sldChg>
      <pc:sldChg chg="addSp delSp modSp mod modTransition">
        <pc:chgData name="Drashti Patel" userId="39a4f3f08a4be40d" providerId="LiveId" clId="{1F495E3B-B8F7-4946-ACE1-58C7EECF0CD9}" dt="2025-03-18T06:44:22.732" v="1649"/>
        <pc:sldMkLst>
          <pc:docMk/>
          <pc:sldMk cId="2370717497" sldId="367"/>
        </pc:sldMkLst>
        <pc:spChg chg="add del mod">
          <ac:chgData name="Drashti Patel" userId="39a4f3f08a4be40d" providerId="LiveId" clId="{1F495E3B-B8F7-4946-ACE1-58C7EECF0CD9}" dt="2025-03-17T15:17:19.177" v="988" actId="478"/>
          <ac:spMkLst>
            <pc:docMk/>
            <pc:sldMk cId="2370717497" sldId="367"/>
            <ac:spMk id="2" creationId="{86E0006D-E6E5-1C29-48B1-80051C6B8CF6}"/>
          </ac:spMkLst>
        </pc:spChg>
        <pc:spChg chg="mod">
          <ac:chgData name="Drashti Patel" userId="39a4f3f08a4be40d" providerId="LiveId" clId="{1F495E3B-B8F7-4946-ACE1-58C7EECF0CD9}" dt="2025-03-17T18:10:47.937" v="1342" actId="14100"/>
          <ac:spMkLst>
            <pc:docMk/>
            <pc:sldMk cId="2370717497" sldId="367"/>
            <ac:spMk id="5" creationId="{1BFECF01-5B37-F500-F5BF-94F4716E2D91}"/>
          </ac:spMkLst>
        </pc:spChg>
        <pc:spChg chg="mod">
          <ac:chgData name="Drashti Patel" userId="39a4f3f08a4be40d" providerId="LiveId" clId="{1F495E3B-B8F7-4946-ACE1-58C7EECF0CD9}" dt="2025-03-17T18:27:56.846" v="1527" actId="20577"/>
          <ac:spMkLst>
            <pc:docMk/>
            <pc:sldMk cId="2370717497" sldId="367"/>
            <ac:spMk id="7" creationId="{5FD0626E-7FFA-F384-1DF5-056574800B20}"/>
          </ac:spMkLst>
        </pc:spChg>
        <pc:picChg chg="add del">
          <ac:chgData name="Drashti Patel" userId="39a4f3f08a4be40d" providerId="LiveId" clId="{1F495E3B-B8F7-4946-ACE1-58C7EECF0CD9}" dt="2025-03-17T15:17:09.074" v="984" actId="478"/>
          <ac:picMkLst>
            <pc:docMk/>
            <pc:sldMk cId="2370717497" sldId="367"/>
            <ac:picMk id="3" creationId="{E15EB3E8-4D66-E74C-AA85-D6FA3DDF1FCB}"/>
          </ac:picMkLst>
        </pc:picChg>
        <pc:picChg chg="mod">
          <ac:chgData name="Drashti Patel" userId="39a4f3f08a4be40d" providerId="LiveId" clId="{1F495E3B-B8F7-4946-ACE1-58C7EECF0CD9}" dt="2025-03-17T18:08:08.483" v="1324" actId="1076"/>
          <ac:picMkLst>
            <pc:docMk/>
            <pc:sldMk cId="2370717497" sldId="367"/>
            <ac:picMk id="8" creationId="{C5DCF4E0-0C65-1FEB-0A76-8E20240537A0}"/>
          </ac:picMkLst>
        </pc:picChg>
      </pc:sldChg>
      <pc:sldChg chg="addSp delSp modSp mod modTransition">
        <pc:chgData name="Drashti Patel" userId="39a4f3f08a4be40d" providerId="LiveId" clId="{1F495E3B-B8F7-4946-ACE1-58C7EECF0CD9}" dt="2025-03-18T06:51:09.848" v="1653" actId="207"/>
        <pc:sldMkLst>
          <pc:docMk/>
          <pc:sldMk cId="125300455" sldId="368"/>
        </pc:sldMkLst>
        <pc:spChg chg="add mod">
          <ac:chgData name="Drashti Patel" userId="39a4f3f08a4be40d" providerId="LiveId" clId="{1F495E3B-B8F7-4946-ACE1-58C7EECF0CD9}" dt="2025-03-17T18:20:40.023" v="1420" actId="1076"/>
          <ac:spMkLst>
            <pc:docMk/>
            <pc:sldMk cId="125300455" sldId="368"/>
            <ac:spMk id="2" creationId="{2F502CF4-60D7-FBBE-F37B-5D521EF9E602}"/>
          </ac:spMkLst>
        </pc:spChg>
        <pc:spChg chg="add del">
          <ac:chgData name="Drashti Patel" userId="39a4f3f08a4be40d" providerId="LiveId" clId="{1F495E3B-B8F7-4946-ACE1-58C7EECF0CD9}" dt="2025-03-17T12:48:09.264" v="119" actId="478"/>
          <ac:spMkLst>
            <pc:docMk/>
            <pc:sldMk cId="125300455" sldId="368"/>
            <ac:spMk id="2" creationId="{4BC7155A-A689-04EB-DA95-BAEC4CBEA9EA}"/>
          </ac:spMkLst>
        </pc:spChg>
        <pc:spChg chg="add del mod">
          <ac:chgData name="Drashti Patel" userId="39a4f3f08a4be40d" providerId="LiveId" clId="{1F495E3B-B8F7-4946-ACE1-58C7EECF0CD9}" dt="2025-03-17T12:49:20.087" v="123" actId="478"/>
          <ac:spMkLst>
            <pc:docMk/>
            <pc:sldMk cId="125300455" sldId="368"/>
            <ac:spMk id="3" creationId="{1A2531AB-E550-6AC0-1969-91C16772FD03}"/>
          </ac:spMkLst>
        </pc:spChg>
        <pc:spChg chg="mod">
          <ac:chgData name="Drashti Patel" userId="39a4f3f08a4be40d" providerId="LiveId" clId="{1F495E3B-B8F7-4946-ACE1-58C7EECF0CD9}" dt="2025-03-18T06:47:53.636" v="1652" actId="1038"/>
          <ac:spMkLst>
            <pc:docMk/>
            <pc:sldMk cId="125300455" sldId="368"/>
            <ac:spMk id="4" creationId="{E1494DD5-904E-76E9-38C0-10A35CC5BDD0}"/>
          </ac:spMkLst>
        </pc:spChg>
        <pc:spChg chg="add mod">
          <ac:chgData name="Drashti Patel" userId="39a4f3f08a4be40d" providerId="LiveId" clId="{1F495E3B-B8F7-4946-ACE1-58C7EECF0CD9}" dt="2025-03-18T06:51:09.848" v="1653" actId="207"/>
          <ac:spMkLst>
            <pc:docMk/>
            <pc:sldMk cId="125300455" sldId="368"/>
            <ac:spMk id="5" creationId="{F3DAE0A6-C59E-83A6-075D-70AE3D7C62A3}"/>
          </ac:spMkLst>
        </pc:spChg>
      </pc:sldChg>
      <pc:sldChg chg="addSp modSp mod modTransition modClrScheme chgLayout">
        <pc:chgData name="Drashti Patel" userId="39a4f3f08a4be40d" providerId="LiveId" clId="{1F495E3B-B8F7-4946-ACE1-58C7EECF0CD9}" dt="2025-03-18T06:51:18.402" v="1654" actId="207"/>
        <pc:sldMkLst>
          <pc:docMk/>
          <pc:sldMk cId="49215490" sldId="369"/>
        </pc:sldMkLst>
        <pc:spChg chg="mod ord">
          <ac:chgData name="Drashti Patel" userId="39a4f3f08a4be40d" providerId="LiveId" clId="{1F495E3B-B8F7-4946-ACE1-58C7EECF0CD9}" dt="2025-03-17T12:26:36.635" v="14" actId="700"/>
          <ac:spMkLst>
            <pc:docMk/>
            <pc:sldMk cId="49215490" sldId="369"/>
            <ac:spMk id="2" creationId="{F6F78195-9B03-00E3-45B8-00FA85409CCC}"/>
          </ac:spMkLst>
        </pc:spChg>
        <pc:spChg chg="add mod">
          <ac:chgData name="Drashti Patel" userId="39a4f3f08a4be40d" providerId="LiveId" clId="{1F495E3B-B8F7-4946-ACE1-58C7EECF0CD9}" dt="2025-03-17T18:20:49.691" v="1423" actId="1076"/>
          <ac:spMkLst>
            <pc:docMk/>
            <pc:sldMk cId="49215490" sldId="369"/>
            <ac:spMk id="3" creationId="{5F9C2983-CFAF-25B5-3FC6-B0B7865A7100}"/>
          </ac:spMkLst>
        </pc:spChg>
        <pc:spChg chg="add mod">
          <ac:chgData name="Drashti Patel" userId="39a4f3f08a4be40d" providerId="LiveId" clId="{1F495E3B-B8F7-4946-ACE1-58C7EECF0CD9}" dt="2025-03-17T18:25:33.768" v="1524" actId="2711"/>
          <ac:spMkLst>
            <pc:docMk/>
            <pc:sldMk cId="49215490" sldId="369"/>
            <ac:spMk id="4" creationId="{195F582B-6746-1315-3C07-5549C978ACBB}"/>
          </ac:spMkLst>
        </pc:spChg>
        <pc:spChg chg="add mod">
          <ac:chgData name="Drashti Patel" userId="39a4f3f08a4be40d" providerId="LiveId" clId="{1F495E3B-B8F7-4946-ACE1-58C7EECF0CD9}" dt="2025-03-18T06:51:18.402" v="1654" actId="207"/>
          <ac:spMkLst>
            <pc:docMk/>
            <pc:sldMk cId="49215490" sldId="369"/>
            <ac:spMk id="6" creationId="{4D7FFF38-8F3C-2ED0-FEF5-CEBB58E280CC}"/>
          </ac:spMkLst>
        </pc:spChg>
      </pc:sldChg>
      <pc:sldChg chg="addSp modSp mod modTransition">
        <pc:chgData name="Drashti Patel" userId="39a4f3f08a4be40d" providerId="LiveId" clId="{1F495E3B-B8F7-4946-ACE1-58C7EECF0CD9}" dt="2025-03-18T06:51:28.072" v="1655" actId="207"/>
        <pc:sldMkLst>
          <pc:docMk/>
          <pc:sldMk cId="3401695990" sldId="370"/>
        </pc:sldMkLst>
        <pc:spChg chg="add mod">
          <ac:chgData name="Drashti Patel" userId="39a4f3f08a4be40d" providerId="LiveId" clId="{1F495E3B-B8F7-4946-ACE1-58C7EECF0CD9}" dt="2025-03-17T18:15:28.198" v="1369" actId="14100"/>
          <ac:spMkLst>
            <pc:docMk/>
            <pc:sldMk cId="3401695990" sldId="370"/>
            <ac:spMk id="3" creationId="{CDA55DF3-BC59-E73B-92B2-9FAF32CD4AC3}"/>
          </ac:spMkLst>
        </pc:spChg>
        <pc:spChg chg="add mod">
          <ac:chgData name="Drashti Patel" userId="39a4f3f08a4be40d" providerId="LiveId" clId="{1F495E3B-B8F7-4946-ACE1-58C7EECF0CD9}" dt="2025-03-17T18:22:22.679" v="1475" actId="1076"/>
          <ac:spMkLst>
            <pc:docMk/>
            <pc:sldMk cId="3401695990" sldId="370"/>
            <ac:spMk id="4" creationId="{A368560D-1A5B-8150-6642-4C83DF3C0002}"/>
          </ac:spMkLst>
        </pc:spChg>
        <pc:spChg chg="add mod">
          <ac:chgData name="Drashti Patel" userId="39a4f3f08a4be40d" providerId="LiveId" clId="{1F495E3B-B8F7-4946-ACE1-58C7EECF0CD9}" dt="2025-03-18T06:51:28.072" v="1655" actId="207"/>
          <ac:spMkLst>
            <pc:docMk/>
            <pc:sldMk cId="3401695990" sldId="370"/>
            <ac:spMk id="6" creationId="{F94A86D4-FE1B-E15E-B074-21A971EAF555}"/>
          </ac:spMkLst>
        </pc:spChg>
      </pc:sldChg>
      <pc:sldChg chg="addSp delSp modSp mod modTransition">
        <pc:chgData name="Drashti Patel" userId="39a4f3f08a4be40d" providerId="LiveId" clId="{1F495E3B-B8F7-4946-ACE1-58C7EECF0CD9}" dt="2025-03-18T06:51:34.122" v="1656" actId="207"/>
        <pc:sldMkLst>
          <pc:docMk/>
          <pc:sldMk cId="2773291783" sldId="371"/>
        </pc:sldMkLst>
        <pc:spChg chg="add del">
          <ac:chgData name="Drashti Patel" userId="39a4f3f08a4be40d" providerId="LiveId" clId="{1F495E3B-B8F7-4946-ACE1-58C7EECF0CD9}" dt="2025-03-17T18:15:40.810" v="1371" actId="478"/>
          <ac:spMkLst>
            <pc:docMk/>
            <pc:sldMk cId="2773291783" sldId="371"/>
            <ac:spMk id="3" creationId="{207D0F0A-F69A-6714-EC2A-16623A8A26FA}"/>
          </ac:spMkLst>
        </pc:spChg>
        <pc:spChg chg="add mod">
          <ac:chgData name="Drashti Patel" userId="39a4f3f08a4be40d" providerId="LiveId" clId="{1F495E3B-B8F7-4946-ACE1-58C7EECF0CD9}" dt="2025-03-17T14:48:31.048" v="828" actId="6549"/>
          <ac:spMkLst>
            <pc:docMk/>
            <pc:sldMk cId="2773291783" sldId="371"/>
            <ac:spMk id="4" creationId="{E7D81763-D2FE-BDE5-EF55-A64A134B5A8F}"/>
          </ac:spMkLst>
        </pc:spChg>
        <pc:spChg chg="add">
          <ac:chgData name="Drashti Patel" userId="39a4f3f08a4be40d" providerId="LiveId" clId="{1F495E3B-B8F7-4946-ACE1-58C7EECF0CD9}" dt="2025-03-17T12:39:50.789" v="71"/>
          <ac:spMkLst>
            <pc:docMk/>
            <pc:sldMk cId="2773291783" sldId="371"/>
            <ac:spMk id="5" creationId="{7F5E5D67-344D-9CD7-7676-9652823491AE}"/>
          </ac:spMkLst>
        </pc:spChg>
        <pc:spChg chg="add mod">
          <ac:chgData name="Drashti Patel" userId="39a4f3f08a4be40d" providerId="LiveId" clId="{1F495E3B-B8F7-4946-ACE1-58C7EECF0CD9}" dt="2025-03-17T18:16:00.583" v="1374" actId="207"/>
          <ac:spMkLst>
            <pc:docMk/>
            <pc:sldMk cId="2773291783" sldId="371"/>
            <ac:spMk id="5" creationId="{D6BBB139-50D1-B6A1-5E50-8BC94F978EC0}"/>
          </ac:spMkLst>
        </pc:spChg>
        <pc:spChg chg="add">
          <ac:chgData name="Drashti Patel" userId="39a4f3f08a4be40d" providerId="LiveId" clId="{1F495E3B-B8F7-4946-ACE1-58C7EECF0CD9}" dt="2025-03-17T12:39:57.013" v="73"/>
          <ac:spMkLst>
            <pc:docMk/>
            <pc:sldMk cId="2773291783" sldId="371"/>
            <ac:spMk id="6" creationId="{3BD4B9DD-684E-F7FB-F2D2-EE8C0059A5F9}"/>
          </ac:spMkLst>
        </pc:spChg>
        <pc:spChg chg="add mod">
          <ac:chgData name="Drashti Patel" userId="39a4f3f08a4be40d" providerId="LiveId" clId="{1F495E3B-B8F7-4946-ACE1-58C7EECF0CD9}" dt="2025-03-18T06:51:34.122" v="1656" actId="207"/>
          <ac:spMkLst>
            <pc:docMk/>
            <pc:sldMk cId="2773291783" sldId="371"/>
            <ac:spMk id="7" creationId="{27C7FCD5-275B-2EB8-5AEF-3E7AB5B8FB12}"/>
          </ac:spMkLst>
        </pc:spChg>
        <pc:spChg chg="add">
          <ac:chgData name="Drashti Patel" userId="39a4f3f08a4be40d" providerId="LiveId" clId="{1F495E3B-B8F7-4946-ACE1-58C7EECF0CD9}" dt="2025-03-17T12:40:02.302" v="75"/>
          <ac:spMkLst>
            <pc:docMk/>
            <pc:sldMk cId="2773291783" sldId="371"/>
            <ac:spMk id="7" creationId="{CE54AF75-07FC-E98D-A4EC-7C897A26A4D4}"/>
          </ac:spMkLst>
        </pc:spChg>
        <pc:spChg chg="add">
          <ac:chgData name="Drashti Patel" userId="39a4f3f08a4be40d" providerId="LiveId" clId="{1F495E3B-B8F7-4946-ACE1-58C7EECF0CD9}" dt="2025-03-17T12:40:19.322" v="82"/>
          <ac:spMkLst>
            <pc:docMk/>
            <pc:sldMk cId="2773291783" sldId="371"/>
            <ac:spMk id="8" creationId="{779E1CFC-AFCA-B6E3-03D4-3EF68A20B37A}"/>
          </ac:spMkLst>
        </pc:spChg>
        <pc:spChg chg="add">
          <ac:chgData name="Drashti Patel" userId="39a4f3f08a4be40d" providerId="LiveId" clId="{1F495E3B-B8F7-4946-ACE1-58C7EECF0CD9}" dt="2025-03-17T12:40:46.643" v="85"/>
          <ac:spMkLst>
            <pc:docMk/>
            <pc:sldMk cId="2773291783" sldId="371"/>
            <ac:spMk id="9" creationId="{CCD87A7D-97B2-8BEE-C233-E2A2CA268A41}"/>
          </ac:spMkLst>
        </pc:spChg>
      </pc:sldChg>
      <pc:sldChg chg="addSp modSp del mod ord">
        <pc:chgData name="Drashti Patel" userId="39a4f3f08a4be40d" providerId="LiveId" clId="{1F495E3B-B8F7-4946-ACE1-58C7EECF0CD9}" dt="2025-03-17T16:35:20.234" v="1022" actId="47"/>
        <pc:sldMkLst>
          <pc:docMk/>
          <pc:sldMk cId="3754400922" sldId="372"/>
        </pc:sldMkLst>
        <pc:spChg chg="add mod">
          <ac:chgData name="Drashti Patel" userId="39a4f3f08a4be40d" providerId="LiveId" clId="{1F495E3B-B8F7-4946-ACE1-58C7EECF0CD9}" dt="2025-03-17T14:58:18.240" v="835" actId="20577"/>
          <ac:spMkLst>
            <pc:docMk/>
            <pc:sldMk cId="3754400922" sldId="372"/>
            <ac:spMk id="4" creationId="{4C0B90AC-3AE1-F94E-E00A-29921716A2F8}"/>
          </ac:spMkLst>
        </pc:spChg>
      </pc:sldChg>
      <pc:sldChg chg="addSp delSp modSp mod modTransition">
        <pc:chgData name="Drashti Patel" userId="39a4f3f08a4be40d" providerId="LiveId" clId="{1F495E3B-B8F7-4946-ACE1-58C7EECF0CD9}" dt="2025-03-18T06:51:56.742" v="1658" actId="207"/>
        <pc:sldMkLst>
          <pc:docMk/>
          <pc:sldMk cId="167368147" sldId="373"/>
        </pc:sldMkLst>
        <pc:spChg chg="add mod">
          <ac:chgData name="Drashti Patel" userId="39a4f3f08a4be40d" providerId="LiveId" clId="{1F495E3B-B8F7-4946-ACE1-58C7EECF0CD9}" dt="2025-03-17T18:23:26.613" v="1491" actId="1076"/>
          <ac:spMkLst>
            <pc:docMk/>
            <pc:sldMk cId="167368147" sldId="373"/>
            <ac:spMk id="2" creationId="{1DE9EA7C-B34F-AF4E-3CB8-226B51E65FDA}"/>
          </ac:spMkLst>
        </pc:spChg>
        <pc:spChg chg="add del mod">
          <ac:chgData name="Drashti Patel" userId="39a4f3f08a4be40d" providerId="LiveId" clId="{1F495E3B-B8F7-4946-ACE1-58C7EECF0CD9}" dt="2025-03-17T13:51:44.423" v="755" actId="11529"/>
          <ac:spMkLst>
            <pc:docMk/>
            <pc:sldMk cId="167368147" sldId="373"/>
            <ac:spMk id="2" creationId="{22971A6B-BB03-9B9C-73D3-508D8EC00E06}"/>
          </ac:spMkLst>
        </pc:spChg>
        <pc:spChg chg="mod">
          <ac:chgData name="Drashti Patel" userId="39a4f3f08a4be40d" providerId="LiveId" clId="{1F495E3B-B8F7-4946-ACE1-58C7EECF0CD9}" dt="2025-03-17T16:40:58.700" v="1046"/>
          <ac:spMkLst>
            <pc:docMk/>
            <pc:sldMk cId="167368147" sldId="373"/>
            <ac:spMk id="3" creationId="{6AB8DAF2-B141-0C0D-4015-6BE8A25CFFD1}"/>
          </ac:spMkLst>
        </pc:spChg>
        <pc:spChg chg="add mod ord">
          <ac:chgData name="Drashti Patel" userId="39a4f3f08a4be40d" providerId="LiveId" clId="{1F495E3B-B8F7-4946-ACE1-58C7EECF0CD9}" dt="2025-03-17T15:12:42.008" v="957" actId="313"/>
          <ac:spMkLst>
            <pc:docMk/>
            <pc:sldMk cId="167368147" sldId="373"/>
            <ac:spMk id="4" creationId="{B63E1303-D66E-9C2E-8DBE-F15216A9ECF6}"/>
          </ac:spMkLst>
        </pc:spChg>
        <pc:spChg chg="add mod">
          <ac:chgData name="Drashti Patel" userId="39a4f3f08a4be40d" providerId="LiveId" clId="{1F495E3B-B8F7-4946-ACE1-58C7EECF0CD9}" dt="2025-03-18T06:51:56.742" v="1658" actId="207"/>
          <ac:spMkLst>
            <pc:docMk/>
            <pc:sldMk cId="167368147" sldId="373"/>
            <ac:spMk id="6" creationId="{5831F60A-6696-E4A5-7B49-D9DA3967ECE2}"/>
          </ac:spMkLst>
        </pc:spChg>
      </pc:sldChg>
      <pc:sldChg chg="addSp modSp add del mod">
        <pc:chgData name="Drashti Patel" userId="39a4f3f08a4be40d" providerId="LiveId" clId="{1F495E3B-B8F7-4946-ACE1-58C7EECF0CD9}" dt="2025-03-17T16:41:24.867" v="1050" actId="47"/>
        <pc:sldMkLst>
          <pc:docMk/>
          <pc:sldMk cId="2761987883" sldId="374"/>
        </pc:sldMkLst>
        <pc:spChg chg="add mod">
          <ac:chgData name="Drashti Patel" userId="39a4f3f08a4be40d" providerId="LiveId" clId="{1F495E3B-B8F7-4946-ACE1-58C7EECF0CD9}" dt="2025-03-17T16:41:12.034" v="1047" actId="6549"/>
          <ac:spMkLst>
            <pc:docMk/>
            <pc:sldMk cId="2761987883" sldId="374"/>
            <ac:spMk id="4" creationId="{5BF3E256-9636-0520-7820-7E0ED0A06F07}"/>
          </ac:spMkLst>
        </pc:spChg>
      </pc:sldChg>
      <pc:sldChg chg="addSp delSp modSp mod modTransition">
        <pc:chgData name="Drashti Patel" userId="39a4f3f08a4be40d" providerId="LiveId" clId="{1F495E3B-B8F7-4946-ACE1-58C7EECF0CD9}" dt="2025-03-18T06:53:34.358" v="1667" actId="14100"/>
        <pc:sldMkLst>
          <pc:docMk/>
          <pc:sldMk cId="1979684172" sldId="375"/>
        </pc:sldMkLst>
        <pc:spChg chg="mod">
          <ac:chgData name="Drashti Patel" userId="39a4f3f08a4be40d" providerId="LiveId" clId="{1F495E3B-B8F7-4946-ACE1-58C7EECF0CD9}" dt="2025-03-17T16:57:50.109" v="1216" actId="20577"/>
          <ac:spMkLst>
            <pc:docMk/>
            <pc:sldMk cId="1979684172" sldId="375"/>
            <ac:spMk id="2" creationId="{15E6545A-A71E-998F-6939-7CE2A36128CE}"/>
          </ac:spMkLst>
        </pc:spChg>
        <pc:spChg chg="add mod">
          <ac:chgData name="Drashti Patel" userId="39a4f3f08a4be40d" providerId="LiveId" clId="{1F495E3B-B8F7-4946-ACE1-58C7EECF0CD9}" dt="2025-03-18T06:53:34.358" v="1667" actId="14100"/>
          <ac:spMkLst>
            <pc:docMk/>
            <pc:sldMk cId="1979684172" sldId="375"/>
            <ac:spMk id="3" creationId="{36FA5100-DCFF-83E0-67B3-498BDC8D609D}"/>
          </ac:spMkLst>
        </pc:spChg>
        <pc:spChg chg="add del mod">
          <ac:chgData name="Drashti Patel" userId="39a4f3f08a4be40d" providerId="LiveId" clId="{1F495E3B-B8F7-4946-ACE1-58C7EECF0CD9}" dt="2025-03-17T16:41:43.970" v="1054"/>
          <ac:spMkLst>
            <pc:docMk/>
            <pc:sldMk cId="1979684172" sldId="375"/>
            <ac:spMk id="4" creationId="{EDF4D187-E252-58BD-EC93-4944018D1D10}"/>
          </ac:spMkLst>
        </pc:spChg>
        <pc:spChg chg="add mod">
          <ac:chgData name="Drashti Patel" userId="39a4f3f08a4be40d" providerId="LiveId" clId="{1F495E3B-B8F7-4946-ACE1-58C7EECF0CD9}" dt="2025-03-18T06:52:06.210" v="1659" actId="207"/>
          <ac:spMkLst>
            <pc:docMk/>
            <pc:sldMk cId="1979684172" sldId="375"/>
            <ac:spMk id="5" creationId="{47AFC814-68DB-A8A7-73C4-E97D8C5B65BF}"/>
          </ac:spMkLst>
        </pc:spChg>
        <pc:spChg chg="add del mod">
          <ac:chgData name="Drashti Patel" userId="39a4f3f08a4be40d" providerId="LiveId" clId="{1F495E3B-B8F7-4946-ACE1-58C7EECF0CD9}" dt="2025-03-17T16:51:10.772" v="1130"/>
          <ac:spMkLst>
            <pc:docMk/>
            <pc:sldMk cId="1979684172" sldId="375"/>
            <ac:spMk id="9" creationId="{1A1FD50D-FE22-F1B0-5CFF-A545C4AD7A83}"/>
          </ac:spMkLst>
        </pc:spChg>
        <pc:spChg chg="add mod">
          <ac:chgData name="Drashti Patel" userId="39a4f3f08a4be40d" providerId="LiveId" clId="{1F495E3B-B8F7-4946-ACE1-58C7EECF0CD9}" dt="2025-03-17T16:57:17.261" v="1188" actId="14100"/>
          <ac:spMkLst>
            <pc:docMk/>
            <pc:sldMk cId="1979684172" sldId="375"/>
            <ac:spMk id="19" creationId="{84AAAFFB-6430-155B-36EA-E9F8AF6EC840}"/>
          </ac:spMkLst>
        </pc:spChg>
        <pc:spChg chg="add mod">
          <ac:chgData name="Drashti Patel" userId="39a4f3f08a4be40d" providerId="LiveId" clId="{1F495E3B-B8F7-4946-ACE1-58C7EECF0CD9}" dt="2025-03-17T16:57:10.164" v="1187" actId="14100"/>
          <ac:spMkLst>
            <pc:docMk/>
            <pc:sldMk cId="1979684172" sldId="375"/>
            <ac:spMk id="23" creationId="{76F73C76-90DE-EDEC-619F-94F1AEA4578B}"/>
          </ac:spMkLst>
        </pc:spChg>
        <pc:picChg chg="add del mod modCrop">
          <ac:chgData name="Drashti Patel" userId="39a4f3f08a4be40d" providerId="LiveId" clId="{1F495E3B-B8F7-4946-ACE1-58C7EECF0CD9}" dt="2025-03-17T16:51:10.772" v="1128" actId="478"/>
          <ac:picMkLst>
            <pc:docMk/>
            <pc:sldMk cId="1979684172" sldId="375"/>
            <ac:picMk id="5" creationId="{25470213-7B88-A855-1319-3913471A00C8}"/>
          </ac:picMkLst>
        </pc:picChg>
        <pc:picChg chg="add del mod">
          <ac:chgData name="Drashti Patel" userId="39a4f3f08a4be40d" providerId="LiveId" clId="{1F495E3B-B8F7-4946-ACE1-58C7EECF0CD9}" dt="2025-03-17T16:51:12.128" v="1131" actId="478"/>
          <ac:picMkLst>
            <pc:docMk/>
            <pc:sldMk cId="1979684172" sldId="375"/>
            <ac:picMk id="7" creationId="{B982015C-DA52-01BC-ABCC-6F4C0B204E36}"/>
          </ac:picMkLst>
        </pc:picChg>
        <pc:picChg chg="add del mod">
          <ac:chgData name="Drashti Patel" userId="39a4f3f08a4be40d" providerId="LiveId" clId="{1F495E3B-B8F7-4946-ACE1-58C7EECF0CD9}" dt="2025-03-17T16:53:55.928" v="1152" actId="478"/>
          <ac:picMkLst>
            <pc:docMk/>
            <pc:sldMk cId="1979684172" sldId="375"/>
            <ac:picMk id="11" creationId="{CED6255C-8553-BA86-3B48-72EC5D2BB7C2}"/>
          </ac:picMkLst>
        </pc:picChg>
        <pc:picChg chg="add del mod">
          <ac:chgData name="Drashti Patel" userId="39a4f3f08a4be40d" providerId="LiveId" clId="{1F495E3B-B8F7-4946-ACE1-58C7EECF0CD9}" dt="2025-03-17T16:52:26.401" v="1145" actId="478"/>
          <ac:picMkLst>
            <pc:docMk/>
            <pc:sldMk cId="1979684172" sldId="375"/>
            <ac:picMk id="13" creationId="{9AED1256-DE4A-EEF6-33AC-CD64E51A572B}"/>
          </ac:picMkLst>
        </pc:picChg>
        <pc:picChg chg="add del mod">
          <ac:chgData name="Drashti Patel" userId="39a4f3f08a4be40d" providerId="LiveId" clId="{1F495E3B-B8F7-4946-ACE1-58C7EECF0CD9}" dt="2025-03-17T16:53:54.793" v="1151" actId="478"/>
          <ac:picMkLst>
            <pc:docMk/>
            <pc:sldMk cId="1979684172" sldId="375"/>
            <ac:picMk id="15" creationId="{EC3C5F62-E56B-7AE3-DEF9-6A3865BF8994}"/>
          </ac:picMkLst>
        </pc:picChg>
        <pc:picChg chg="add mod">
          <ac:chgData name="Drashti Patel" userId="39a4f3f08a4be40d" providerId="LiveId" clId="{1F495E3B-B8F7-4946-ACE1-58C7EECF0CD9}" dt="2025-03-17T16:57:37.851" v="1194" actId="14100"/>
          <ac:picMkLst>
            <pc:docMk/>
            <pc:sldMk cId="1979684172" sldId="375"/>
            <ac:picMk id="17" creationId="{DBDCBF4E-DC89-B7A0-8CB4-55472F4A1F69}"/>
          </ac:picMkLst>
        </pc:picChg>
        <pc:picChg chg="add mod">
          <ac:chgData name="Drashti Patel" userId="39a4f3f08a4be40d" providerId="LiveId" clId="{1F495E3B-B8F7-4946-ACE1-58C7EECF0CD9}" dt="2025-03-17T16:57:32.229" v="1192" actId="14100"/>
          <ac:picMkLst>
            <pc:docMk/>
            <pc:sldMk cId="1979684172" sldId="375"/>
            <ac:picMk id="21" creationId="{CCB84AB3-2DA2-3317-161C-59D77896F2D9}"/>
          </ac:picMkLst>
        </pc:picChg>
      </pc:sldChg>
      <pc:sldChg chg="addSp modSp mod modTransition">
        <pc:chgData name="Drashti Patel" userId="39a4f3f08a4be40d" providerId="LiveId" clId="{1F495E3B-B8F7-4946-ACE1-58C7EECF0CD9}" dt="2025-03-18T06:53:58.958" v="1668" actId="14100"/>
        <pc:sldMkLst>
          <pc:docMk/>
          <pc:sldMk cId="2174784547" sldId="376"/>
        </pc:sldMkLst>
        <pc:spChg chg="add mod">
          <ac:chgData name="Drashti Patel" userId="39a4f3f08a4be40d" providerId="LiveId" clId="{1F495E3B-B8F7-4946-ACE1-58C7EECF0CD9}" dt="2025-03-18T06:53:58.958" v="1668" actId="14100"/>
          <ac:spMkLst>
            <pc:docMk/>
            <pc:sldMk cId="2174784547" sldId="376"/>
            <ac:spMk id="3" creationId="{7942C80F-F216-1700-03FE-80742C21355E}"/>
          </ac:spMkLst>
        </pc:spChg>
        <pc:spChg chg="add mod">
          <ac:chgData name="Drashti Patel" userId="39a4f3f08a4be40d" providerId="LiveId" clId="{1F495E3B-B8F7-4946-ACE1-58C7EECF0CD9}" dt="2025-03-17T14:17:13.906" v="805" actId="255"/>
          <ac:spMkLst>
            <pc:docMk/>
            <pc:sldMk cId="2174784547" sldId="376"/>
            <ac:spMk id="4" creationId="{6289F24F-A192-BADE-DF74-F800068CDF16}"/>
          </ac:spMkLst>
        </pc:spChg>
        <pc:spChg chg="add mod">
          <ac:chgData name="Drashti Patel" userId="39a4f3f08a4be40d" providerId="LiveId" clId="{1F495E3B-B8F7-4946-ACE1-58C7EECF0CD9}" dt="2025-03-18T06:52:14.554" v="1660" actId="207"/>
          <ac:spMkLst>
            <pc:docMk/>
            <pc:sldMk cId="2174784547" sldId="376"/>
            <ac:spMk id="6" creationId="{C78A4D94-2FA5-CE97-E67F-08694E554923}"/>
          </ac:spMkLst>
        </pc:spChg>
      </pc:sldChg>
      <pc:sldChg chg="addSp modSp mod modTransition">
        <pc:chgData name="Drashti Patel" userId="39a4f3f08a4be40d" providerId="LiveId" clId="{1F495E3B-B8F7-4946-ACE1-58C7EECF0CD9}" dt="2025-03-18T06:52:32.035" v="1663" actId="207"/>
        <pc:sldMkLst>
          <pc:docMk/>
          <pc:sldMk cId="705114264" sldId="377"/>
        </pc:sldMkLst>
        <pc:spChg chg="add mod">
          <ac:chgData name="Drashti Patel" userId="39a4f3f08a4be40d" providerId="LiveId" clId="{1F495E3B-B8F7-4946-ACE1-58C7EECF0CD9}" dt="2025-03-17T18:18:37.763" v="1402" actId="207"/>
          <ac:spMkLst>
            <pc:docMk/>
            <pc:sldMk cId="705114264" sldId="377"/>
            <ac:spMk id="3" creationId="{89A3FA80-AA1F-6A16-6703-82BEB121B34F}"/>
          </ac:spMkLst>
        </pc:spChg>
        <pc:spChg chg="add mod">
          <ac:chgData name="Drashti Patel" userId="39a4f3f08a4be40d" providerId="LiveId" clId="{1F495E3B-B8F7-4946-ACE1-58C7EECF0CD9}" dt="2025-03-17T13:49:21.300" v="741" actId="20577"/>
          <ac:spMkLst>
            <pc:docMk/>
            <pc:sldMk cId="705114264" sldId="377"/>
            <ac:spMk id="4" creationId="{C2B79EAC-3B25-1722-8444-9F0D1C21A14C}"/>
          </ac:spMkLst>
        </pc:spChg>
        <pc:spChg chg="add mod">
          <ac:chgData name="Drashti Patel" userId="39a4f3f08a4be40d" providerId="LiveId" clId="{1F495E3B-B8F7-4946-ACE1-58C7EECF0CD9}" dt="2025-03-18T06:52:32.035" v="1663" actId="207"/>
          <ac:spMkLst>
            <pc:docMk/>
            <pc:sldMk cId="705114264" sldId="377"/>
            <ac:spMk id="6" creationId="{B6507B9E-B264-2454-ECE8-AC5B62386CF7}"/>
          </ac:spMkLst>
        </pc:spChg>
      </pc:sldChg>
      <pc:sldChg chg="del">
        <pc:chgData name="Drashti Patel" userId="39a4f3f08a4be40d" providerId="LiveId" clId="{1F495E3B-B8F7-4946-ACE1-58C7EECF0CD9}" dt="2025-03-17T16:34:00.950" v="1021" actId="47"/>
        <pc:sldMkLst>
          <pc:docMk/>
          <pc:sldMk cId="312414391" sldId="378"/>
        </pc:sldMkLst>
      </pc:sldChg>
      <pc:sldChg chg="addSp modSp new mod modTransition">
        <pc:chgData name="Drashti Patel" userId="39a4f3f08a4be40d" providerId="LiveId" clId="{1F495E3B-B8F7-4946-ACE1-58C7EECF0CD9}" dt="2025-03-18T06:51:45.955" v="1657" actId="207"/>
        <pc:sldMkLst>
          <pc:docMk/>
          <pc:sldMk cId="3199838450" sldId="378"/>
        </pc:sldMkLst>
        <pc:spChg chg="add mod">
          <ac:chgData name="Drashti Patel" userId="39a4f3f08a4be40d" providerId="LiveId" clId="{1F495E3B-B8F7-4946-ACE1-58C7EECF0CD9}" dt="2025-03-17T18:13:41.139" v="1353" actId="14100"/>
          <ac:spMkLst>
            <pc:docMk/>
            <pc:sldMk cId="3199838450" sldId="378"/>
            <ac:spMk id="2" creationId="{C93B4234-1639-BA01-E3F5-45F400B2ECEF}"/>
          </ac:spMkLst>
        </pc:spChg>
        <pc:spChg chg="add mod">
          <ac:chgData name="Drashti Patel" userId="39a4f3f08a4be40d" providerId="LiveId" clId="{1F495E3B-B8F7-4946-ACE1-58C7EECF0CD9}" dt="2025-03-17T16:37:24.410" v="1031" actId="1076"/>
          <ac:spMkLst>
            <pc:docMk/>
            <pc:sldMk cId="3199838450" sldId="378"/>
            <ac:spMk id="5" creationId="{C5AB5866-92A8-2600-2DFA-417B49C42CD8}"/>
          </ac:spMkLst>
        </pc:spChg>
        <pc:spChg chg="add mod">
          <ac:chgData name="Drashti Patel" userId="39a4f3f08a4be40d" providerId="LiveId" clId="{1F495E3B-B8F7-4946-ACE1-58C7EECF0CD9}" dt="2025-03-18T06:51:45.955" v="1657" actId="207"/>
          <ac:spMkLst>
            <pc:docMk/>
            <pc:sldMk cId="3199838450" sldId="378"/>
            <ac:spMk id="6" creationId="{77B23940-B3E6-3C1D-FF25-801E2AF47274}"/>
          </ac:spMkLst>
        </pc:spChg>
        <pc:spChg chg="add mod">
          <ac:chgData name="Drashti Patel" userId="39a4f3f08a4be40d" providerId="LiveId" clId="{1F495E3B-B8F7-4946-ACE1-58C7EECF0CD9}" dt="2025-03-17T16:40:04.287" v="1044" actId="1076"/>
          <ac:spMkLst>
            <pc:docMk/>
            <pc:sldMk cId="3199838450" sldId="378"/>
            <ac:spMk id="7" creationId="{63AA2B25-11EC-21FF-594C-52D0FC06C3B5}"/>
          </ac:spMkLst>
        </pc:spChg>
        <pc:picChg chg="add mod">
          <ac:chgData name="Drashti Patel" userId="39a4f3f08a4be40d" providerId="LiveId" clId="{1F495E3B-B8F7-4946-ACE1-58C7EECF0CD9}" dt="2025-03-17T16:38:06.005" v="1036" actId="1076"/>
          <ac:picMkLst>
            <pc:docMk/>
            <pc:sldMk cId="3199838450" sldId="378"/>
            <ac:picMk id="3" creationId="{A903E529-DF01-BCBC-C283-D6E1E79E16B7}"/>
          </ac:picMkLst>
        </pc:picChg>
      </pc:sldChg>
      <pc:sldChg chg="new del">
        <pc:chgData name="Drashti Patel" userId="39a4f3f08a4be40d" providerId="LiveId" clId="{1F495E3B-B8F7-4946-ACE1-58C7EECF0CD9}" dt="2025-03-17T12:25:25.966" v="4" actId="680"/>
        <pc:sldMkLst>
          <pc:docMk/>
          <pc:sldMk cId="660352838" sldId="379"/>
        </pc:sldMkLst>
      </pc:sldChg>
      <pc:sldChg chg="add del">
        <pc:chgData name="Drashti Patel" userId="39a4f3f08a4be40d" providerId="LiveId" clId="{1F495E3B-B8F7-4946-ACE1-58C7EECF0CD9}" dt="2025-03-17T12:25:50.333" v="10" actId="2890"/>
        <pc:sldMkLst>
          <pc:docMk/>
          <pc:sldMk cId="2111964416" sldId="379"/>
        </pc:sldMkLst>
      </pc:sldChg>
      <pc:sldChg chg="addSp modSp new mod modTransition">
        <pc:chgData name="Drashti Patel" userId="39a4f3f08a4be40d" providerId="LiveId" clId="{1F495E3B-B8F7-4946-ACE1-58C7EECF0CD9}" dt="2025-03-18T06:54:18.274" v="1671" actId="1076"/>
        <pc:sldMkLst>
          <pc:docMk/>
          <pc:sldMk cId="3245685002" sldId="379"/>
        </pc:sldMkLst>
        <pc:spChg chg="add mod">
          <ac:chgData name="Drashti Patel" userId="39a4f3f08a4be40d" providerId="LiveId" clId="{1F495E3B-B8F7-4946-ACE1-58C7EECF0CD9}" dt="2025-03-18T06:54:18.274" v="1671" actId="1076"/>
          <ac:spMkLst>
            <pc:docMk/>
            <pc:sldMk cId="3245685002" sldId="379"/>
            <ac:spMk id="2" creationId="{2CE64BF8-A60D-5A97-A1CA-B87E5CE87FDA}"/>
          </ac:spMkLst>
        </pc:spChg>
        <pc:spChg chg="add mod">
          <ac:chgData name="Drashti Patel" userId="39a4f3f08a4be40d" providerId="LiveId" clId="{1F495E3B-B8F7-4946-ACE1-58C7EECF0CD9}" dt="2025-03-18T06:54:11.209" v="1669" actId="1076"/>
          <ac:spMkLst>
            <pc:docMk/>
            <pc:sldMk cId="3245685002" sldId="379"/>
            <ac:spMk id="4" creationId="{A3876C9F-A6D6-B786-8C07-B2E4286A7166}"/>
          </ac:spMkLst>
        </pc:spChg>
        <pc:spChg chg="add mod">
          <ac:chgData name="Drashti Patel" userId="39a4f3f08a4be40d" providerId="LiveId" clId="{1F495E3B-B8F7-4946-ACE1-58C7EECF0CD9}" dt="2025-03-18T06:43:28.627" v="1648"/>
          <ac:spMkLst>
            <pc:docMk/>
            <pc:sldMk cId="3245685002" sldId="379"/>
            <ac:spMk id="5" creationId="{D80194FF-9F2C-C2EB-EBEF-B4E969BCECB5}"/>
          </ac:spMkLst>
        </pc:spChg>
        <pc:spChg chg="add mod">
          <ac:chgData name="Drashti Patel" userId="39a4f3f08a4be40d" providerId="LiveId" clId="{1F495E3B-B8F7-4946-ACE1-58C7EECF0CD9}" dt="2025-03-18T06:31:31.221" v="1623" actId="255"/>
          <ac:spMkLst>
            <pc:docMk/>
            <pc:sldMk cId="3245685002" sldId="379"/>
            <ac:spMk id="7" creationId="{AF921C45-40E9-900C-3155-56B63299A84F}"/>
          </ac:spMkLst>
        </pc:spChg>
      </pc:sldChg>
      <pc:sldChg chg="addSp delSp new del mod">
        <pc:chgData name="Drashti Patel" userId="39a4f3f08a4be40d" providerId="LiveId" clId="{1F495E3B-B8F7-4946-ACE1-58C7EECF0CD9}" dt="2025-03-17T12:25:36.561" v="8" actId="680"/>
        <pc:sldMkLst>
          <pc:docMk/>
          <pc:sldMk cId="3634716381" sldId="379"/>
        </pc:sldMkLst>
        <pc:spChg chg="add del">
          <ac:chgData name="Drashti Patel" userId="39a4f3f08a4be40d" providerId="LiveId" clId="{1F495E3B-B8F7-4946-ACE1-58C7EECF0CD9}" dt="2025-03-17T12:25:36.210" v="7" actId="478"/>
          <ac:spMkLst>
            <pc:docMk/>
            <pc:sldMk cId="3634716381" sldId="379"/>
            <ac:spMk id="2" creationId="{73AACE2E-D441-5C2D-E879-A23D57A3B803}"/>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marR="0" lvl="0"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1pPr>
            <a:lvl2pPr marL="914400" marR="0" lvl="1"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2pPr>
            <a:lvl3pPr marL="1371600" marR="0" lvl="2"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3pPr>
            <a:lvl4pPr marL="1828800" marR="0" lvl="3"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4pPr>
            <a:lvl5pPr marL="2286000" marR="0" lvl="4"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5pPr>
            <a:lvl6pPr marL="2743200" marR="0" lvl="5"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6pPr>
            <a:lvl7pPr marL="3200400" marR="0" lvl="6"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7pPr>
            <a:lvl8pPr marL="3657600" marR="0" lvl="7"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8pPr>
            <a:lvl9pPr marL="4114800" marR="0" lvl="8" indent="-298450" algn="l" rtl="0">
              <a:lnSpc>
                <a:spcPct val="100000"/>
              </a:lnSpc>
              <a:spcBef>
                <a:spcPts val="0"/>
              </a:spcBef>
              <a:spcAft>
                <a:spcPts val="0"/>
              </a:spcAft>
              <a:buClr>
                <a:srgbClr val="000000"/>
              </a:buClr>
              <a:buSzPts val="1100"/>
              <a:buFont typeface="Arial"/>
              <a:buChar char="■"/>
              <a:defRPr sz="1100" b="0" i="0" u="none" strike="noStrike" cap="none">
                <a:solidFill>
                  <a:srgbClr val="000000"/>
                </a:solidFill>
                <a:latin typeface="Arial"/>
                <a:ea typeface="Arial"/>
                <a:cs typeface="Arial"/>
                <a:sym typeface="Arial"/>
              </a:defRPr>
            </a:lvl9pPr>
          </a:lstStyle>
          <a:p>
            <a:endParaRPr/>
          </a:p>
        </p:txBody>
      </p:sp>
    </p:spTree>
    <p:extLst>
      <p:ext uri="{BB962C8B-B14F-4D97-AF65-F5344CB8AC3E}">
        <p14:creationId xmlns:p14="http://schemas.microsoft.com/office/powerpoint/2010/main" val="293080257"/>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0" indent="0">
              <a:buNone/>
            </a:pPr>
            <a:endParaRPr lang="en-IN" dirty="0"/>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1</a:t>
            </a:fld>
            <a:endParaRPr lang="en-US" sz="1400" b="0" strike="noStrike" spc="-1">
              <a:latin typeface="Times New Roman"/>
            </a:endParaRPr>
          </a:p>
        </p:txBody>
      </p:sp>
    </p:spTree>
    <p:extLst>
      <p:ext uri="{BB962C8B-B14F-4D97-AF65-F5344CB8AC3E}">
        <p14:creationId xmlns:p14="http://schemas.microsoft.com/office/powerpoint/2010/main" val="37369362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533400" y="763588"/>
            <a:ext cx="6704013" cy="3771900"/>
          </a:xfrm>
        </p:spPr>
      </p:sp>
      <p:sp>
        <p:nvSpPr>
          <p:cNvPr id="3" name="Notes Placeholder 2"/>
          <p:cNvSpPr>
            <a:spLocks noGrp="1"/>
          </p:cNvSpPr>
          <p:nvPr>
            <p:ph type="body" idx="1"/>
          </p:nvPr>
        </p:nvSpPr>
        <p:spPr/>
        <p:txBody>
          <a:bodyPr/>
          <a:lstStyle/>
          <a:p>
            <a:pPr marL="158750" indent="0">
              <a:buNone/>
            </a:pPr>
            <a:r>
              <a:rPr lang="en-US" b="1">
                <a:latin typeface="Calibri"/>
                <a:cs typeface="Calibri"/>
              </a:rPr>
              <a:t>These are the list of chapters that we are going to cover in these foundation codes. Those are chapter one what are AI and ML? chapter 2 applied Python programming in AI,  and chapter 3 is</a:t>
            </a:r>
            <a:r>
              <a:rPr lang="en-US" b="1"/>
              <a:t> exploratory data analysis for ML. </a:t>
            </a:r>
          </a:p>
        </p:txBody>
      </p:sp>
      <p:sp>
        <p:nvSpPr>
          <p:cNvPr id="4" name="Slide Number Placeholder 3"/>
          <p:cNvSpPr>
            <a:spLocks noGrp="1"/>
          </p:cNvSpPr>
          <p:nvPr>
            <p:ph type="sldNum"/>
          </p:nvPr>
        </p:nvSpPr>
        <p:spPr/>
        <p:txBody>
          <a:bodyPr/>
          <a:lstStyle/>
          <a:p>
            <a:pPr algn="r"/>
            <a:fld id="{023E65BA-FB28-47C4-A217-44F00343302E}" type="slidenum">
              <a:rPr lang="en-US" sz="1400" b="0" strike="noStrike" spc="-1">
                <a:latin typeface="Times New Roman"/>
              </a:rPr>
              <a:t>2</a:t>
            </a:fld>
            <a:endParaRPr lang="en-US" sz="1400" b="0" strike="noStrike" spc="-1">
              <a:latin typeface="Times New Roman"/>
            </a:endParaRPr>
          </a:p>
        </p:txBody>
      </p:sp>
    </p:spTree>
    <p:extLst>
      <p:ext uri="{BB962C8B-B14F-4D97-AF65-F5344CB8AC3E}">
        <p14:creationId xmlns:p14="http://schemas.microsoft.com/office/powerpoint/2010/main" val="85177014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panose="020B0604020202020204" pitchFamily="34" charset="0"/>
              <a:buNone/>
              <a:tabLst>
                <a:tab pos="0" algn="l"/>
              </a:tabLst>
              <a:defRPr/>
            </a:pPr>
            <a:r>
              <a:rPr lang="en-US" sz="2000" b="1">
                <a:solidFill>
                  <a:srgbClr val="213163"/>
                </a:solidFill>
              </a:rPr>
              <a:t>Reference</a:t>
            </a:r>
            <a:endParaRPr lang="en-US" sz="2000"/>
          </a:p>
          <a:p>
            <a:pPr marL="173736" indent="-173736">
              <a:buFont typeface="Arial" panose="020B0604020202020204" pitchFamily="34" charset="0"/>
              <a:buChar char="•"/>
              <a:tabLst>
                <a:tab pos="0" algn="l"/>
              </a:tabLst>
            </a:pPr>
            <a:endParaRPr lang="en-IN" sz="2000" spc="-1"/>
          </a:p>
          <a:p>
            <a:pPr marL="173736" indent="-173736">
              <a:buFont typeface="Arial" panose="020B0604020202020204" pitchFamily="34" charset="0"/>
              <a:buChar char="•"/>
              <a:tabLst>
                <a:tab pos="0" algn="l"/>
              </a:tabLst>
            </a:pPr>
            <a:r>
              <a:rPr lang="en-IN" sz="2000" spc="-1"/>
              <a:t>These are the references for this session.</a:t>
            </a:r>
            <a:endParaRPr lang="en-IN" sz="2000" b="0" strike="noStrike" spc="-1">
              <a:latin typeface="Arial"/>
            </a:endParaRP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11</a:t>
            </a:fld>
            <a:endParaRPr lang="en-US" sz="1200" b="0" strike="noStrike" spc="-1">
              <a:latin typeface="Times New Roman"/>
            </a:endParaRPr>
          </a:p>
        </p:txBody>
      </p:sp>
    </p:spTree>
    <p:extLst>
      <p:ext uri="{BB962C8B-B14F-4D97-AF65-F5344CB8AC3E}">
        <p14:creationId xmlns:p14="http://schemas.microsoft.com/office/powerpoint/2010/main" val="241945675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9" name="PlaceHolder 1"/>
          <p:cNvSpPr>
            <a:spLocks noGrp="1" noRot="1" noChangeAspect="1"/>
          </p:cNvSpPr>
          <p:nvPr>
            <p:ph type="sldImg"/>
          </p:nvPr>
        </p:nvSpPr>
        <p:spPr>
          <a:xfrm>
            <a:off x="685800" y="1143000"/>
            <a:ext cx="5486400" cy="3086100"/>
          </a:xfrm>
          <a:prstGeom prst="rect">
            <a:avLst/>
          </a:prstGeom>
        </p:spPr>
      </p:sp>
      <p:sp>
        <p:nvSpPr>
          <p:cNvPr id="380" name="PlaceHolder 2"/>
          <p:cNvSpPr>
            <a:spLocks noGrp="1"/>
          </p:cNvSpPr>
          <p:nvPr>
            <p:ph type="body"/>
          </p:nvPr>
        </p:nvSpPr>
        <p:spPr>
          <a:xfrm>
            <a:off x="685800" y="4400640"/>
            <a:ext cx="5486040" cy="3600000"/>
          </a:xfrm>
          <a:prstGeom prst="rect">
            <a:avLst/>
          </a:prstGeom>
        </p:spPr>
        <p:txBody>
          <a:bodyPr>
            <a:noAutofit/>
          </a:bodyPr>
          <a:lstStyle/>
          <a:p>
            <a:pPr marL="0" indent="0">
              <a:buFont typeface="Arial" panose="020B0604020202020204" pitchFamily="34" charset="0"/>
              <a:buNone/>
              <a:tabLst>
                <a:tab pos="0" algn="l"/>
              </a:tabLst>
            </a:pPr>
            <a:r>
              <a:rPr lang="en-IN" sz="2000" b="0" spc="-1"/>
              <a:t>thank you very much for joining</a:t>
            </a:r>
            <a:r>
              <a:rPr lang="en-IN" b="0"/>
              <a:t> this </a:t>
            </a:r>
            <a:r>
              <a:rPr lang="en-IN"/>
              <a:t>PPT</a:t>
            </a:r>
            <a:r>
              <a:rPr lang="en-IN" b="0"/>
              <a:t>, keep learning.</a:t>
            </a:r>
          </a:p>
        </p:txBody>
      </p:sp>
      <p:sp>
        <p:nvSpPr>
          <p:cNvPr id="381" name="TextShape 3"/>
          <p:cNvSpPr txBox="1"/>
          <p:nvPr/>
        </p:nvSpPr>
        <p:spPr>
          <a:xfrm>
            <a:off x="3884760" y="8685360"/>
            <a:ext cx="2971440" cy="458280"/>
          </a:xfrm>
          <a:prstGeom prst="rect">
            <a:avLst/>
          </a:prstGeom>
          <a:noFill/>
          <a:ln w="0">
            <a:noFill/>
          </a:ln>
        </p:spPr>
        <p:txBody>
          <a:bodyPr anchor="b">
            <a:noAutofit/>
          </a:bodyPr>
          <a:lstStyle/>
          <a:p>
            <a:pPr algn="r">
              <a:lnSpc>
                <a:spcPct val="100000"/>
              </a:lnSpc>
            </a:pPr>
            <a:fld id="{E9D2A155-03D1-406C-89CB-ED7F9F0CCA44}" type="slidenum">
              <a:rPr lang="en-IN" sz="1200" b="0" strike="noStrike" spc="-1">
                <a:latin typeface="Times New Roman"/>
              </a:rPr>
              <a:t>13</a:t>
            </a:fld>
            <a:endParaRPr lang="en-US" sz="1200" b="0" strike="noStrike" spc="-1">
              <a:latin typeface="Times New Roman"/>
            </a:endParaRPr>
          </a:p>
        </p:txBody>
      </p:sp>
    </p:spTree>
    <p:extLst>
      <p:ext uri="{BB962C8B-B14F-4D97-AF65-F5344CB8AC3E}">
        <p14:creationId xmlns:p14="http://schemas.microsoft.com/office/powerpoint/2010/main" val="23853145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body" userDrawn="1">
  <p:cSld name="TITLE_AND_BODY">
    <p:spTree>
      <p:nvGrpSpPr>
        <p:cNvPr id="1" name="Shape 13"/>
        <p:cNvGrpSpPr/>
        <p:nvPr/>
      </p:nvGrpSpPr>
      <p:grpSpPr>
        <a:xfrm>
          <a:off x="0" y="0"/>
          <a:ext cx="0" cy="0"/>
          <a:chOff x="0" y="0"/>
          <a:chExt cx="0" cy="0"/>
        </a:xfrm>
      </p:grpSpPr>
      <p:sp>
        <p:nvSpPr>
          <p:cNvPr id="16" name="Google Shape;16;p26"/>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x">
  <p:cSld name="1_Title Slide">
    <p:spTree>
      <p:nvGrpSpPr>
        <p:cNvPr id="1" name=""/>
        <p:cNvGrpSpPr/>
        <p:nvPr/>
      </p:nvGrpSpPr>
      <p:grpSpPr>
        <a:xfrm>
          <a:off x="0" y="0"/>
          <a:ext cx="0" cy="0"/>
          <a:chOff x="0" y="0"/>
          <a:chExt cx="0" cy="0"/>
        </a:xfrm>
      </p:grpSpPr>
      <p:sp>
        <p:nvSpPr>
          <p:cNvPr id="8" name="PlaceHolder 1"/>
          <p:cNvSpPr>
            <a:spLocks noGrp="1"/>
          </p:cNvSpPr>
          <p:nvPr>
            <p:ph type="title"/>
          </p:nvPr>
        </p:nvSpPr>
        <p:spPr>
          <a:xfrm>
            <a:off x="628560" y="273780"/>
            <a:ext cx="7886430" cy="993870"/>
          </a:xfrm>
          <a:prstGeom prst="rect">
            <a:avLst/>
          </a:prstGeom>
        </p:spPr>
        <p:txBody>
          <a:bodyPr lIns="0" tIns="0" rIns="0" bIns="0" anchor="ctr">
            <a:noAutofit/>
          </a:bodyPr>
          <a:lstStyle/>
          <a:p>
            <a:endParaRPr lang="en-US" sz="1350" b="0" strike="noStrike" spc="-1">
              <a:solidFill>
                <a:srgbClr val="000000"/>
              </a:solidFill>
              <a:latin typeface="Calibri"/>
            </a:endParaRPr>
          </a:p>
        </p:txBody>
      </p:sp>
      <p:sp>
        <p:nvSpPr>
          <p:cNvPr id="9" name="PlaceHolder 2"/>
          <p:cNvSpPr>
            <a:spLocks noGrp="1"/>
          </p:cNvSpPr>
          <p:nvPr>
            <p:ph type="subTitle"/>
          </p:nvPr>
        </p:nvSpPr>
        <p:spPr>
          <a:xfrm>
            <a:off x="457110" y="1203390"/>
            <a:ext cx="8229330" cy="2982960"/>
          </a:xfrm>
          <a:prstGeom prst="rect">
            <a:avLst/>
          </a:prstGeom>
        </p:spPr>
        <p:txBody>
          <a:bodyPr lIns="0" tIns="0" rIns="0" bIns="0" anchor="ctr">
            <a:noAutofit/>
          </a:bodyPr>
          <a:lstStyle/>
          <a:p>
            <a:pPr algn="ctr"/>
            <a:endParaRPr lang="en-US" sz="2400" b="0" strike="noStrike" spc="-1">
              <a:latin typeface="Arial"/>
            </a:endParaRPr>
          </a:p>
        </p:txBody>
      </p:sp>
    </p:spTree>
    <p:extLst>
      <p:ext uri="{BB962C8B-B14F-4D97-AF65-F5344CB8AC3E}">
        <p14:creationId xmlns:p14="http://schemas.microsoft.com/office/powerpoint/2010/main" val="5364187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EB20AF-DAB3-AF56-0E9E-AF09366E1C58}"/>
              </a:ext>
            </a:extLst>
          </p:cNvPr>
          <p:cNvSpPr>
            <a:spLocks noGrp="1"/>
          </p:cNvSpPr>
          <p:nvPr>
            <p:ph type="ctrTitle"/>
          </p:nvPr>
        </p:nvSpPr>
        <p:spPr>
          <a:xfrm>
            <a:off x="1143000" y="841375"/>
            <a:ext cx="6858000" cy="1790700"/>
          </a:xfrm>
          <a:prstGeom prst="rect">
            <a:avLst/>
          </a:prstGeo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E94062-A8DA-FF94-75FB-627CFD210DDB}"/>
              </a:ext>
            </a:extLst>
          </p:cNvPr>
          <p:cNvSpPr>
            <a:spLocks noGrp="1"/>
          </p:cNvSpPr>
          <p:nvPr>
            <p:ph type="subTitle" idx="1"/>
          </p:nvPr>
        </p:nvSpPr>
        <p:spPr>
          <a:xfrm>
            <a:off x="1143000" y="2701925"/>
            <a:ext cx="6858000" cy="1241425"/>
          </a:xfrm>
          <a:prstGeom prst="rect">
            <a:avLst/>
          </a:prstGeo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977C2465-8FB6-450F-4CAF-67F82FD4C166}"/>
              </a:ext>
            </a:extLst>
          </p:cNvPr>
          <p:cNvSpPr>
            <a:spLocks noGrp="1"/>
          </p:cNvSpPr>
          <p:nvPr>
            <p:ph type="dt" sz="half" idx="10"/>
          </p:nvPr>
        </p:nvSpPr>
        <p:spPr>
          <a:xfrm>
            <a:off x="628650" y="4767263"/>
            <a:ext cx="2057400" cy="274637"/>
          </a:xfrm>
          <a:prstGeom prst="rect">
            <a:avLst/>
          </a:prstGeom>
        </p:spPr>
        <p:txBody>
          <a:bodyPr/>
          <a:lstStyle/>
          <a:p>
            <a:fld id="{81BF06D3-496D-4060-A653-877D7024FA53}" type="datetime1">
              <a:rPr lang="en-IN" smtClean="0"/>
              <a:t>18-03-2025</a:t>
            </a:fld>
            <a:endParaRPr lang="en-US"/>
          </a:p>
        </p:txBody>
      </p:sp>
      <p:sp>
        <p:nvSpPr>
          <p:cNvPr id="5" name="Footer Placeholder 4">
            <a:extLst>
              <a:ext uri="{FF2B5EF4-FFF2-40B4-BE49-F238E27FC236}">
                <a16:creationId xmlns:a16="http://schemas.microsoft.com/office/drawing/2014/main" id="{D86C3B52-DF7D-6850-E242-C3F4757D8A64}"/>
              </a:ext>
            </a:extLst>
          </p:cNvPr>
          <p:cNvSpPr>
            <a:spLocks noGrp="1"/>
          </p:cNvSpPr>
          <p:nvPr>
            <p:ph type="ftr" sz="quarter" idx="11"/>
          </p:nvPr>
        </p:nvSpPr>
        <p:spPr>
          <a:xfrm>
            <a:off x="3028950" y="4767263"/>
            <a:ext cx="3086100" cy="274637"/>
          </a:xfrm>
          <a:prstGeom prst="rect">
            <a:avLst/>
          </a:prstGeom>
        </p:spPr>
        <p:txBody>
          <a:bodyPr/>
          <a:lstStyle/>
          <a:p>
            <a:endParaRPr lang="en-US"/>
          </a:p>
        </p:txBody>
      </p:sp>
      <p:sp>
        <p:nvSpPr>
          <p:cNvPr id="6" name="Slide Number Placeholder 5">
            <a:extLst>
              <a:ext uri="{FF2B5EF4-FFF2-40B4-BE49-F238E27FC236}">
                <a16:creationId xmlns:a16="http://schemas.microsoft.com/office/drawing/2014/main" id="{105730AA-ACFB-BBDD-7AA3-8CDEE55C3F27}"/>
              </a:ext>
            </a:extLst>
          </p:cNvPr>
          <p:cNvSpPr>
            <a:spLocks noGrp="1"/>
          </p:cNvSpPr>
          <p:nvPr>
            <p:ph type="sldNum" sz="quarter" idx="12"/>
          </p:nvPr>
        </p:nvSpPr>
        <p:spPr>
          <a:xfrm>
            <a:off x="6457950" y="4767263"/>
            <a:ext cx="2057400" cy="274637"/>
          </a:xfrm>
          <a:prstGeom prst="rect">
            <a:avLst/>
          </a:prstGeom>
        </p:spPr>
        <p:txBody>
          <a:bodyPr/>
          <a:lstStyle/>
          <a:p>
            <a:fld id="{5F533B4F-60C7-445E-9813-BC2C392C2510}" type="slidenum">
              <a:rPr lang="en-US" smtClean="0"/>
              <a:t>‹#›</a:t>
            </a:fld>
            <a:endParaRPr lang="en-US"/>
          </a:p>
        </p:txBody>
      </p:sp>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189" lvl="0" indent="-317492" algn="l">
              <a:lnSpc>
                <a:spcPct val="115000"/>
              </a:lnSpc>
              <a:spcBef>
                <a:spcPts val="0"/>
              </a:spcBef>
              <a:spcAft>
                <a:spcPts val="0"/>
              </a:spcAft>
              <a:buSzPts val="1400"/>
              <a:buChar char="●"/>
              <a:defRPr sz="14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29"/>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7" name="Google Shape;27;p29"/>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189" lvl="0" indent="-304793" algn="l">
              <a:lnSpc>
                <a:spcPct val="115000"/>
              </a:lnSpc>
              <a:spcBef>
                <a:spcPts val="0"/>
              </a:spcBef>
              <a:spcAft>
                <a:spcPts val="0"/>
              </a:spcAft>
              <a:buSzPts val="1200"/>
              <a:buChar char="●"/>
              <a:defRPr sz="1200"/>
            </a:lvl1pPr>
            <a:lvl2pPr marL="914378" lvl="1" indent="-304793" algn="l">
              <a:lnSpc>
                <a:spcPct val="115000"/>
              </a:lnSpc>
              <a:spcBef>
                <a:spcPts val="1600"/>
              </a:spcBef>
              <a:spcAft>
                <a:spcPts val="0"/>
              </a:spcAft>
              <a:buSzPts val="1200"/>
              <a:buChar char="○"/>
              <a:defRPr sz="1200"/>
            </a:lvl2pPr>
            <a:lvl3pPr marL="1371566" lvl="2" indent="-304793" algn="l">
              <a:lnSpc>
                <a:spcPct val="115000"/>
              </a:lnSpc>
              <a:spcBef>
                <a:spcPts val="1600"/>
              </a:spcBef>
              <a:spcAft>
                <a:spcPts val="0"/>
              </a:spcAft>
              <a:buSzPts val="1200"/>
              <a:buChar char="■"/>
              <a:defRPr sz="1200"/>
            </a:lvl3pPr>
            <a:lvl4pPr marL="1828754" lvl="3" indent="-304793" algn="l">
              <a:lnSpc>
                <a:spcPct val="115000"/>
              </a:lnSpc>
              <a:spcBef>
                <a:spcPts val="1600"/>
              </a:spcBef>
              <a:spcAft>
                <a:spcPts val="0"/>
              </a:spcAft>
              <a:buSzPts val="1200"/>
              <a:buChar char="●"/>
              <a:defRPr sz="1200"/>
            </a:lvl4pPr>
            <a:lvl5pPr marL="2285943" lvl="4" indent="-304793" algn="l">
              <a:lnSpc>
                <a:spcPct val="115000"/>
              </a:lnSpc>
              <a:spcBef>
                <a:spcPts val="1600"/>
              </a:spcBef>
              <a:spcAft>
                <a:spcPts val="0"/>
              </a:spcAft>
              <a:buSzPts val="1200"/>
              <a:buChar char="○"/>
              <a:defRPr sz="1200"/>
            </a:lvl5pPr>
            <a:lvl6pPr marL="2743132" lvl="5" indent="-304793" algn="l">
              <a:lnSpc>
                <a:spcPct val="115000"/>
              </a:lnSpc>
              <a:spcBef>
                <a:spcPts val="1600"/>
              </a:spcBef>
              <a:spcAft>
                <a:spcPts val="0"/>
              </a:spcAft>
              <a:buSzPts val="1200"/>
              <a:buChar char="■"/>
              <a:defRPr sz="1200"/>
            </a:lvl6pPr>
            <a:lvl7pPr marL="3200320" lvl="6" indent="-304793" algn="l">
              <a:lnSpc>
                <a:spcPct val="115000"/>
              </a:lnSpc>
              <a:spcBef>
                <a:spcPts val="1600"/>
              </a:spcBef>
              <a:spcAft>
                <a:spcPts val="0"/>
              </a:spcAft>
              <a:buSzPts val="1200"/>
              <a:buChar char="●"/>
              <a:defRPr sz="1200"/>
            </a:lvl7pPr>
            <a:lvl8pPr marL="3657509" lvl="7" indent="-304793" algn="l">
              <a:lnSpc>
                <a:spcPct val="115000"/>
              </a:lnSpc>
              <a:spcBef>
                <a:spcPts val="1600"/>
              </a:spcBef>
              <a:spcAft>
                <a:spcPts val="0"/>
              </a:spcAft>
              <a:buSzPts val="1200"/>
              <a:buChar char="○"/>
              <a:defRPr sz="1200"/>
            </a:lvl8pPr>
            <a:lvl9pPr marL="4114697" lvl="8" indent="-304793"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28"/>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lgn="l">
              <a:lnSpc>
                <a:spcPct val="100000"/>
              </a:lnSpc>
              <a:spcBef>
                <a:spcPts val="0"/>
              </a:spcBef>
              <a:spcAft>
                <a:spcPts val="0"/>
              </a:spcAft>
              <a:buSzPts val="2800"/>
              <a:buNone/>
              <a:defRPr/>
            </a:lvl1pPr>
            <a:lvl2pPr lvl="1" algn="l">
              <a:lnSpc>
                <a:spcPct val="100000"/>
              </a:lnSpc>
              <a:spcBef>
                <a:spcPts val="0"/>
              </a:spcBef>
              <a:spcAft>
                <a:spcPts val="0"/>
              </a:spcAft>
              <a:buSzPts val="2800"/>
              <a:buNone/>
              <a:defRPr/>
            </a:lvl2pPr>
            <a:lvl3pPr lvl="2" algn="l">
              <a:lnSpc>
                <a:spcPct val="100000"/>
              </a:lnSpc>
              <a:spcBef>
                <a:spcPts val="0"/>
              </a:spcBef>
              <a:spcAft>
                <a:spcPts val="0"/>
              </a:spcAft>
              <a:buSzPts val="2800"/>
              <a:buNone/>
              <a:defRPr/>
            </a:lvl3pPr>
            <a:lvl4pPr lvl="3" algn="l">
              <a:lnSpc>
                <a:spcPct val="100000"/>
              </a:lnSpc>
              <a:spcBef>
                <a:spcPts val="0"/>
              </a:spcBef>
              <a:spcAft>
                <a:spcPts val="0"/>
              </a:spcAft>
              <a:buSzPts val="2800"/>
              <a:buNone/>
              <a:defRPr/>
            </a:lvl4pPr>
            <a:lvl5pPr lvl="4" algn="l">
              <a:lnSpc>
                <a:spcPct val="100000"/>
              </a:lnSpc>
              <a:spcBef>
                <a:spcPts val="0"/>
              </a:spcBef>
              <a:spcAft>
                <a:spcPts val="0"/>
              </a:spcAft>
              <a:buSzPts val="2800"/>
              <a:buNone/>
              <a:defRPr/>
            </a:lvl5pPr>
            <a:lvl6pPr lvl="5" algn="l">
              <a:lnSpc>
                <a:spcPct val="100000"/>
              </a:lnSpc>
              <a:spcBef>
                <a:spcPts val="0"/>
              </a:spcBef>
              <a:spcAft>
                <a:spcPts val="0"/>
              </a:spcAft>
              <a:buSzPts val="2800"/>
              <a:buNone/>
              <a:defRPr/>
            </a:lvl6pPr>
            <a:lvl7pPr lvl="6" algn="l">
              <a:lnSpc>
                <a:spcPct val="100000"/>
              </a:lnSpc>
              <a:spcBef>
                <a:spcPts val="0"/>
              </a:spcBef>
              <a:spcAft>
                <a:spcPts val="0"/>
              </a:spcAft>
              <a:buSzPts val="2800"/>
              <a:buNone/>
              <a:defRPr/>
            </a:lvl7pPr>
            <a:lvl8pPr lvl="7" algn="l">
              <a:lnSpc>
                <a:spcPct val="100000"/>
              </a:lnSpc>
              <a:spcBef>
                <a:spcPts val="0"/>
              </a:spcBef>
              <a:spcAft>
                <a:spcPts val="0"/>
              </a:spcAft>
              <a:buSzPts val="2800"/>
              <a:buNone/>
              <a:defRPr/>
            </a:lvl8pPr>
            <a:lvl9pPr lvl="8" algn="l">
              <a:lnSpc>
                <a:spcPct val="100000"/>
              </a:lnSpc>
              <a:spcBef>
                <a:spcPts val="0"/>
              </a:spcBef>
              <a:spcAft>
                <a:spcPts val="0"/>
              </a:spcAft>
              <a:buSzPts val="2800"/>
              <a:buNone/>
              <a:defRPr/>
            </a:lvl9pPr>
          </a:lstStyle>
          <a:p>
            <a:endParaRPr/>
          </a:p>
        </p:txBody>
      </p:sp>
      <p:sp>
        <p:nvSpPr>
          <p:cNvPr id="22" name="Google Shape;22;p28"/>
          <p:cNvSpPr txBox="1">
            <a:spLocks noGrp="1"/>
          </p:cNvSpPr>
          <p:nvPr>
            <p:ph type="body" idx="1"/>
          </p:nvPr>
        </p:nvSpPr>
        <p:spPr>
          <a:xfrm>
            <a:off x="3117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3" name="Google Shape;23;p28"/>
          <p:cNvSpPr txBox="1">
            <a:spLocks noGrp="1"/>
          </p:cNvSpPr>
          <p:nvPr>
            <p:ph type="body" idx="2"/>
          </p:nvPr>
        </p:nvSpPr>
        <p:spPr>
          <a:xfrm>
            <a:off x="4832400" y="1152475"/>
            <a:ext cx="3999900" cy="3416400"/>
          </a:xfrm>
          <a:prstGeom prst="rect">
            <a:avLst/>
          </a:prstGeom>
          <a:noFill/>
          <a:ln>
            <a:noFill/>
          </a:ln>
        </p:spPr>
        <p:txBody>
          <a:bodyPr spcFirstLastPara="1" wrap="square" lIns="91425" tIns="91425" rIns="91425" bIns="91425" anchor="t" anchorCtr="0">
            <a:noAutofit/>
          </a:bodyPr>
          <a:lstStyle>
            <a:lvl1pPr marL="457200" lvl="0" indent="-317500" algn="l">
              <a:lnSpc>
                <a:spcPct val="115000"/>
              </a:lnSpc>
              <a:spcBef>
                <a:spcPts val="0"/>
              </a:spcBef>
              <a:spcAft>
                <a:spcPts val="0"/>
              </a:spcAft>
              <a:buSzPts val="1400"/>
              <a:buChar char="●"/>
              <a:defRPr sz="14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24" name="Google Shape;24;p28"/>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30"/>
          <p:cNvSpPr txBox="1">
            <a:spLocks noGrp="1"/>
          </p:cNvSpPr>
          <p:nvPr>
            <p:ph type="title"/>
          </p:nvPr>
        </p:nvSpPr>
        <p:spPr>
          <a:xfrm>
            <a:off x="311700" y="555600"/>
            <a:ext cx="2808000" cy="755700"/>
          </a:xfrm>
          <a:prstGeom prst="rect">
            <a:avLst/>
          </a:prstGeom>
          <a:noFill/>
          <a:ln>
            <a:noFill/>
          </a:ln>
        </p:spPr>
        <p:txBody>
          <a:bodyPr spcFirstLastPara="1" wrap="square" lIns="91425" tIns="91425" rIns="91425" bIns="91425" anchor="b" anchorCtr="0">
            <a:noAutofit/>
          </a:bodyPr>
          <a:lstStyle>
            <a:lvl1pPr lvl="0" algn="l">
              <a:lnSpc>
                <a:spcPct val="100000"/>
              </a:lnSpc>
              <a:spcBef>
                <a:spcPts val="0"/>
              </a:spcBef>
              <a:spcAft>
                <a:spcPts val="0"/>
              </a:spcAft>
              <a:buSzPts val="2400"/>
              <a:buNone/>
              <a:defRPr sz="2400"/>
            </a:lvl1pPr>
            <a:lvl2pPr lvl="1" algn="l">
              <a:lnSpc>
                <a:spcPct val="100000"/>
              </a:lnSpc>
              <a:spcBef>
                <a:spcPts val="0"/>
              </a:spcBef>
              <a:spcAft>
                <a:spcPts val="0"/>
              </a:spcAft>
              <a:buSzPts val="2400"/>
              <a:buNone/>
              <a:defRPr sz="2400"/>
            </a:lvl2pPr>
            <a:lvl3pPr lvl="2" algn="l">
              <a:lnSpc>
                <a:spcPct val="100000"/>
              </a:lnSpc>
              <a:spcBef>
                <a:spcPts val="0"/>
              </a:spcBef>
              <a:spcAft>
                <a:spcPts val="0"/>
              </a:spcAft>
              <a:buSzPts val="2400"/>
              <a:buNone/>
              <a:defRPr sz="2400"/>
            </a:lvl3pPr>
            <a:lvl4pPr lvl="3" algn="l">
              <a:lnSpc>
                <a:spcPct val="100000"/>
              </a:lnSpc>
              <a:spcBef>
                <a:spcPts val="0"/>
              </a:spcBef>
              <a:spcAft>
                <a:spcPts val="0"/>
              </a:spcAft>
              <a:buSzPts val="2400"/>
              <a:buNone/>
              <a:defRPr sz="2400"/>
            </a:lvl4pPr>
            <a:lvl5pPr lvl="4" algn="l">
              <a:lnSpc>
                <a:spcPct val="100000"/>
              </a:lnSpc>
              <a:spcBef>
                <a:spcPts val="0"/>
              </a:spcBef>
              <a:spcAft>
                <a:spcPts val="0"/>
              </a:spcAft>
              <a:buSzPts val="2400"/>
              <a:buNone/>
              <a:defRPr sz="2400"/>
            </a:lvl5pPr>
            <a:lvl6pPr lvl="5" algn="l">
              <a:lnSpc>
                <a:spcPct val="100000"/>
              </a:lnSpc>
              <a:spcBef>
                <a:spcPts val="0"/>
              </a:spcBef>
              <a:spcAft>
                <a:spcPts val="0"/>
              </a:spcAft>
              <a:buSzPts val="2400"/>
              <a:buNone/>
              <a:defRPr sz="2400"/>
            </a:lvl6pPr>
            <a:lvl7pPr lvl="6" algn="l">
              <a:lnSpc>
                <a:spcPct val="100000"/>
              </a:lnSpc>
              <a:spcBef>
                <a:spcPts val="0"/>
              </a:spcBef>
              <a:spcAft>
                <a:spcPts val="0"/>
              </a:spcAft>
              <a:buSzPts val="2400"/>
              <a:buNone/>
              <a:defRPr sz="2400"/>
            </a:lvl7pPr>
            <a:lvl8pPr lvl="7" algn="l">
              <a:lnSpc>
                <a:spcPct val="100000"/>
              </a:lnSpc>
              <a:spcBef>
                <a:spcPts val="0"/>
              </a:spcBef>
              <a:spcAft>
                <a:spcPts val="0"/>
              </a:spcAft>
              <a:buSzPts val="2400"/>
              <a:buNone/>
              <a:defRPr sz="2400"/>
            </a:lvl8pPr>
            <a:lvl9pPr lvl="8" algn="l">
              <a:lnSpc>
                <a:spcPct val="100000"/>
              </a:lnSpc>
              <a:spcBef>
                <a:spcPts val="0"/>
              </a:spcBef>
              <a:spcAft>
                <a:spcPts val="0"/>
              </a:spcAft>
              <a:buSzPts val="2400"/>
              <a:buNone/>
              <a:defRPr sz="2400"/>
            </a:lvl9pPr>
          </a:lstStyle>
          <a:p>
            <a:endParaRPr/>
          </a:p>
        </p:txBody>
      </p:sp>
      <p:sp>
        <p:nvSpPr>
          <p:cNvPr id="30" name="Google Shape;30;p30"/>
          <p:cNvSpPr txBox="1">
            <a:spLocks noGrp="1"/>
          </p:cNvSpPr>
          <p:nvPr>
            <p:ph type="body" idx="1"/>
          </p:nvPr>
        </p:nvSpPr>
        <p:spPr>
          <a:xfrm>
            <a:off x="311700" y="1389600"/>
            <a:ext cx="2808000" cy="3179400"/>
          </a:xfrm>
          <a:prstGeom prst="rect">
            <a:avLst/>
          </a:prstGeom>
          <a:noFill/>
          <a:ln>
            <a:noFill/>
          </a:ln>
        </p:spPr>
        <p:txBody>
          <a:bodyPr spcFirstLastPara="1" wrap="square" lIns="91425" tIns="91425" rIns="91425" bIns="91425" anchor="t" anchorCtr="0">
            <a:noAutofit/>
          </a:bodyPr>
          <a:lstStyle>
            <a:lvl1pPr marL="457200" lvl="0" indent="-304800" algn="l">
              <a:lnSpc>
                <a:spcPct val="115000"/>
              </a:lnSpc>
              <a:spcBef>
                <a:spcPts val="0"/>
              </a:spcBef>
              <a:spcAft>
                <a:spcPts val="0"/>
              </a:spcAft>
              <a:buSzPts val="1200"/>
              <a:buChar char="●"/>
              <a:defRPr sz="1200"/>
            </a:lvl1pPr>
            <a:lvl2pPr marL="914400" lvl="1" indent="-304800" algn="l">
              <a:lnSpc>
                <a:spcPct val="115000"/>
              </a:lnSpc>
              <a:spcBef>
                <a:spcPts val="1600"/>
              </a:spcBef>
              <a:spcAft>
                <a:spcPts val="0"/>
              </a:spcAft>
              <a:buSzPts val="1200"/>
              <a:buChar char="○"/>
              <a:defRPr sz="1200"/>
            </a:lvl2pPr>
            <a:lvl3pPr marL="1371600" lvl="2" indent="-304800" algn="l">
              <a:lnSpc>
                <a:spcPct val="115000"/>
              </a:lnSpc>
              <a:spcBef>
                <a:spcPts val="1600"/>
              </a:spcBef>
              <a:spcAft>
                <a:spcPts val="0"/>
              </a:spcAft>
              <a:buSzPts val="1200"/>
              <a:buChar char="■"/>
              <a:defRPr sz="1200"/>
            </a:lvl3pPr>
            <a:lvl4pPr marL="1828800" lvl="3" indent="-304800" algn="l">
              <a:lnSpc>
                <a:spcPct val="115000"/>
              </a:lnSpc>
              <a:spcBef>
                <a:spcPts val="1600"/>
              </a:spcBef>
              <a:spcAft>
                <a:spcPts val="0"/>
              </a:spcAft>
              <a:buSzPts val="1200"/>
              <a:buChar char="●"/>
              <a:defRPr sz="1200"/>
            </a:lvl4pPr>
            <a:lvl5pPr marL="2286000" lvl="4" indent="-304800" algn="l">
              <a:lnSpc>
                <a:spcPct val="115000"/>
              </a:lnSpc>
              <a:spcBef>
                <a:spcPts val="1600"/>
              </a:spcBef>
              <a:spcAft>
                <a:spcPts val="0"/>
              </a:spcAft>
              <a:buSzPts val="1200"/>
              <a:buChar char="○"/>
              <a:defRPr sz="1200"/>
            </a:lvl5pPr>
            <a:lvl6pPr marL="2743200" lvl="5" indent="-304800" algn="l">
              <a:lnSpc>
                <a:spcPct val="115000"/>
              </a:lnSpc>
              <a:spcBef>
                <a:spcPts val="1600"/>
              </a:spcBef>
              <a:spcAft>
                <a:spcPts val="0"/>
              </a:spcAft>
              <a:buSzPts val="1200"/>
              <a:buChar char="■"/>
              <a:defRPr sz="1200"/>
            </a:lvl6pPr>
            <a:lvl7pPr marL="3200400" lvl="6" indent="-304800" algn="l">
              <a:lnSpc>
                <a:spcPct val="115000"/>
              </a:lnSpc>
              <a:spcBef>
                <a:spcPts val="1600"/>
              </a:spcBef>
              <a:spcAft>
                <a:spcPts val="0"/>
              </a:spcAft>
              <a:buSzPts val="1200"/>
              <a:buChar char="●"/>
              <a:defRPr sz="1200"/>
            </a:lvl7pPr>
            <a:lvl8pPr marL="3657600" lvl="7" indent="-304800" algn="l">
              <a:lnSpc>
                <a:spcPct val="115000"/>
              </a:lnSpc>
              <a:spcBef>
                <a:spcPts val="1600"/>
              </a:spcBef>
              <a:spcAft>
                <a:spcPts val="0"/>
              </a:spcAft>
              <a:buSzPts val="1200"/>
              <a:buChar char="○"/>
              <a:defRPr sz="1200"/>
            </a:lvl8pPr>
            <a:lvl9pPr marL="4114800" lvl="8" indent="-304800" algn="l">
              <a:lnSpc>
                <a:spcPct val="115000"/>
              </a:lnSpc>
              <a:spcBef>
                <a:spcPts val="1600"/>
              </a:spcBef>
              <a:spcAft>
                <a:spcPts val="1600"/>
              </a:spcAft>
              <a:buSzPts val="1200"/>
              <a:buChar char="■"/>
              <a:defRPr sz="1200"/>
            </a:lvl9pPr>
          </a:lstStyle>
          <a:p>
            <a:endParaRPr/>
          </a:p>
        </p:txBody>
      </p:sp>
      <p:sp>
        <p:nvSpPr>
          <p:cNvPr id="31" name="Google Shape;31;p30"/>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31"/>
          <p:cNvSpPr txBox="1">
            <a:spLocks noGrp="1"/>
          </p:cNvSpPr>
          <p:nvPr>
            <p:ph type="title"/>
          </p:nvPr>
        </p:nvSpPr>
        <p:spPr>
          <a:xfrm>
            <a:off x="490250" y="450150"/>
            <a:ext cx="6367800" cy="4090800"/>
          </a:xfrm>
          <a:prstGeom prst="rect">
            <a:avLst/>
          </a:prstGeom>
          <a:noFill/>
          <a:ln>
            <a:noFill/>
          </a:ln>
        </p:spPr>
        <p:txBody>
          <a:bodyPr spcFirstLastPara="1" wrap="square" lIns="91425" tIns="91425" rIns="91425" bIns="91425" anchor="ctr" anchorCtr="0">
            <a:noAutofit/>
          </a:bodyPr>
          <a:lstStyle>
            <a:lvl1pPr lvl="0" algn="l">
              <a:lnSpc>
                <a:spcPct val="100000"/>
              </a:lnSpc>
              <a:spcBef>
                <a:spcPts val="0"/>
              </a:spcBef>
              <a:spcAft>
                <a:spcPts val="0"/>
              </a:spcAft>
              <a:buSzPts val="4800"/>
              <a:buNone/>
              <a:defRPr sz="4800"/>
            </a:lvl1pPr>
            <a:lvl2pPr lvl="1" algn="l">
              <a:lnSpc>
                <a:spcPct val="100000"/>
              </a:lnSpc>
              <a:spcBef>
                <a:spcPts val="0"/>
              </a:spcBef>
              <a:spcAft>
                <a:spcPts val="0"/>
              </a:spcAft>
              <a:buSzPts val="4800"/>
              <a:buNone/>
              <a:defRPr sz="4800"/>
            </a:lvl2pPr>
            <a:lvl3pPr lvl="2" algn="l">
              <a:lnSpc>
                <a:spcPct val="100000"/>
              </a:lnSpc>
              <a:spcBef>
                <a:spcPts val="0"/>
              </a:spcBef>
              <a:spcAft>
                <a:spcPts val="0"/>
              </a:spcAft>
              <a:buSzPts val="4800"/>
              <a:buNone/>
              <a:defRPr sz="4800"/>
            </a:lvl3pPr>
            <a:lvl4pPr lvl="3" algn="l">
              <a:lnSpc>
                <a:spcPct val="100000"/>
              </a:lnSpc>
              <a:spcBef>
                <a:spcPts val="0"/>
              </a:spcBef>
              <a:spcAft>
                <a:spcPts val="0"/>
              </a:spcAft>
              <a:buSzPts val="4800"/>
              <a:buNone/>
              <a:defRPr sz="4800"/>
            </a:lvl4pPr>
            <a:lvl5pPr lvl="4" algn="l">
              <a:lnSpc>
                <a:spcPct val="100000"/>
              </a:lnSpc>
              <a:spcBef>
                <a:spcPts val="0"/>
              </a:spcBef>
              <a:spcAft>
                <a:spcPts val="0"/>
              </a:spcAft>
              <a:buSzPts val="4800"/>
              <a:buNone/>
              <a:defRPr sz="4800"/>
            </a:lvl5pPr>
            <a:lvl6pPr lvl="5" algn="l">
              <a:lnSpc>
                <a:spcPct val="100000"/>
              </a:lnSpc>
              <a:spcBef>
                <a:spcPts val="0"/>
              </a:spcBef>
              <a:spcAft>
                <a:spcPts val="0"/>
              </a:spcAft>
              <a:buSzPts val="4800"/>
              <a:buNone/>
              <a:defRPr sz="4800"/>
            </a:lvl6pPr>
            <a:lvl7pPr lvl="6" algn="l">
              <a:lnSpc>
                <a:spcPct val="100000"/>
              </a:lnSpc>
              <a:spcBef>
                <a:spcPts val="0"/>
              </a:spcBef>
              <a:spcAft>
                <a:spcPts val="0"/>
              </a:spcAft>
              <a:buSzPts val="4800"/>
              <a:buNone/>
              <a:defRPr sz="4800"/>
            </a:lvl7pPr>
            <a:lvl8pPr lvl="7" algn="l">
              <a:lnSpc>
                <a:spcPct val="100000"/>
              </a:lnSpc>
              <a:spcBef>
                <a:spcPts val="0"/>
              </a:spcBef>
              <a:spcAft>
                <a:spcPts val="0"/>
              </a:spcAft>
              <a:buSzPts val="4800"/>
              <a:buNone/>
              <a:defRPr sz="4800"/>
            </a:lvl8pPr>
            <a:lvl9pPr lvl="8" algn="l">
              <a:lnSpc>
                <a:spcPct val="100000"/>
              </a:lnSpc>
              <a:spcBef>
                <a:spcPts val="0"/>
              </a:spcBef>
              <a:spcAft>
                <a:spcPts val="0"/>
              </a:spcAft>
              <a:buSzPts val="4800"/>
              <a:buNone/>
              <a:defRPr sz="4800"/>
            </a:lvl9pPr>
          </a:lstStyle>
          <a:p>
            <a:endParaRPr/>
          </a:p>
        </p:txBody>
      </p:sp>
      <p:sp>
        <p:nvSpPr>
          <p:cNvPr id="34" name="Google Shape;34;p3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32"/>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37" name="Google Shape;37;p32"/>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lvl="0" algn="ctr">
              <a:lnSpc>
                <a:spcPct val="100000"/>
              </a:lnSpc>
              <a:spcBef>
                <a:spcPts val="0"/>
              </a:spcBef>
              <a:spcAft>
                <a:spcPts val="0"/>
              </a:spcAft>
              <a:buSzPts val="4200"/>
              <a:buNone/>
              <a:defRPr sz="4200"/>
            </a:lvl1pPr>
            <a:lvl2pPr lvl="1" algn="ctr">
              <a:lnSpc>
                <a:spcPct val="100000"/>
              </a:lnSpc>
              <a:spcBef>
                <a:spcPts val="0"/>
              </a:spcBef>
              <a:spcAft>
                <a:spcPts val="0"/>
              </a:spcAft>
              <a:buSzPts val="4200"/>
              <a:buNone/>
              <a:defRPr sz="4200"/>
            </a:lvl2pPr>
            <a:lvl3pPr lvl="2" algn="ctr">
              <a:lnSpc>
                <a:spcPct val="100000"/>
              </a:lnSpc>
              <a:spcBef>
                <a:spcPts val="0"/>
              </a:spcBef>
              <a:spcAft>
                <a:spcPts val="0"/>
              </a:spcAft>
              <a:buSzPts val="4200"/>
              <a:buNone/>
              <a:defRPr sz="4200"/>
            </a:lvl3pPr>
            <a:lvl4pPr lvl="3" algn="ctr">
              <a:lnSpc>
                <a:spcPct val="100000"/>
              </a:lnSpc>
              <a:spcBef>
                <a:spcPts val="0"/>
              </a:spcBef>
              <a:spcAft>
                <a:spcPts val="0"/>
              </a:spcAft>
              <a:buSzPts val="4200"/>
              <a:buNone/>
              <a:defRPr sz="4200"/>
            </a:lvl4pPr>
            <a:lvl5pPr lvl="4" algn="ctr">
              <a:lnSpc>
                <a:spcPct val="100000"/>
              </a:lnSpc>
              <a:spcBef>
                <a:spcPts val="0"/>
              </a:spcBef>
              <a:spcAft>
                <a:spcPts val="0"/>
              </a:spcAft>
              <a:buSzPts val="4200"/>
              <a:buNone/>
              <a:defRPr sz="4200"/>
            </a:lvl5pPr>
            <a:lvl6pPr lvl="5" algn="ctr">
              <a:lnSpc>
                <a:spcPct val="100000"/>
              </a:lnSpc>
              <a:spcBef>
                <a:spcPts val="0"/>
              </a:spcBef>
              <a:spcAft>
                <a:spcPts val="0"/>
              </a:spcAft>
              <a:buSzPts val="4200"/>
              <a:buNone/>
              <a:defRPr sz="4200"/>
            </a:lvl6pPr>
            <a:lvl7pPr lvl="6" algn="ctr">
              <a:lnSpc>
                <a:spcPct val="100000"/>
              </a:lnSpc>
              <a:spcBef>
                <a:spcPts val="0"/>
              </a:spcBef>
              <a:spcAft>
                <a:spcPts val="0"/>
              </a:spcAft>
              <a:buSzPts val="4200"/>
              <a:buNone/>
              <a:defRPr sz="4200"/>
            </a:lvl7pPr>
            <a:lvl8pPr lvl="7" algn="ctr">
              <a:lnSpc>
                <a:spcPct val="100000"/>
              </a:lnSpc>
              <a:spcBef>
                <a:spcPts val="0"/>
              </a:spcBef>
              <a:spcAft>
                <a:spcPts val="0"/>
              </a:spcAft>
              <a:buSzPts val="4200"/>
              <a:buNone/>
              <a:defRPr sz="4200"/>
            </a:lvl8pPr>
            <a:lvl9pPr lvl="8" algn="ctr">
              <a:lnSpc>
                <a:spcPct val="100000"/>
              </a:lnSpc>
              <a:spcBef>
                <a:spcPts val="0"/>
              </a:spcBef>
              <a:spcAft>
                <a:spcPts val="0"/>
              </a:spcAft>
              <a:buSzPts val="4200"/>
              <a:buNone/>
              <a:defRPr sz="4200"/>
            </a:lvl9pPr>
          </a:lstStyle>
          <a:p>
            <a:endParaRPr/>
          </a:p>
        </p:txBody>
      </p:sp>
      <p:sp>
        <p:nvSpPr>
          <p:cNvPr id="38" name="Google Shape;38;p32"/>
          <p:cNvSpPr txBox="1">
            <a:spLocks noGrp="1"/>
          </p:cNvSpPr>
          <p:nvPr>
            <p:ph type="subTitle" idx="1"/>
          </p:nvPr>
        </p:nvSpPr>
        <p:spPr>
          <a:xfrm>
            <a:off x="265500" y="2803075"/>
            <a:ext cx="4045200" cy="1235100"/>
          </a:xfrm>
          <a:prstGeom prst="rect">
            <a:avLst/>
          </a:prstGeom>
          <a:noFill/>
          <a:ln>
            <a:noFill/>
          </a:ln>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32"/>
          <p:cNvSpPr txBox="1">
            <a:spLocks noGrp="1"/>
          </p:cNvSpPr>
          <p:nvPr>
            <p:ph type="body" idx="2"/>
          </p:nvPr>
        </p:nvSpPr>
        <p:spPr>
          <a:xfrm>
            <a:off x="4939500" y="724075"/>
            <a:ext cx="3837000" cy="3695100"/>
          </a:xfrm>
          <a:prstGeom prst="rect">
            <a:avLst/>
          </a:prstGeom>
          <a:noFill/>
          <a:ln>
            <a:noFill/>
          </a:ln>
        </p:spPr>
        <p:txBody>
          <a:bodyPr spcFirstLastPara="1" wrap="square" lIns="91425" tIns="91425" rIns="91425" bIns="91425" anchor="ctr" anchorCtr="0">
            <a:noAutofit/>
          </a:bodyPr>
          <a:lstStyle>
            <a:lvl1pPr marL="457189" lvl="0" indent="-342892" algn="l">
              <a:lnSpc>
                <a:spcPct val="115000"/>
              </a:lnSpc>
              <a:spcBef>
                <a:spcPts val="0"/>
              </a:spcBef>
              <a:spcAft>
                <a:spcPts val="0"/>
              </a:spcAft>
              <a:buSzPts val="1800"/>
              <a:buChar char="●"/>
              <a:defRPr/>
            </a:lvl1pPr>
            <a:lvl2pPr marL="914378" lvl="1" indent="-317492" algn="l">
              <a:lnSpc>
                <a:spcPct val="115000"/>
              </a:lnSpc>
              <a:spcBef>
                <a:spcPts val="1600"/>
              </a:spcBef>
              <a:spcAft>
                <a:spcPts val="0"/>
              </a:spcAft>
              <a:buSzPts val="1400"/>
              <a:buChar char="○"/>
              <a:defRPr/>
            </a:lvl2pPr>
            <a:lvl3pPr marL="1371566" lvl="2" indent="-317492" algn="l">
              <a:lnSpc>
                <a:spcPct val="115000"/>
              </a:lnSpc>
              <a:spcBef>
                <a:spcPts val="1600"/>
              </a:spcBef>
              <a:spcAft>
                <a:spcPts val="0"/>
              </a:spcAft>
              <a:buSzPts val="1400"/>
              <a:buChar char="■"/>
              <a:defRPr/>
            </a:lvl3pPr>
            <a:lvl4pPr marL="1828754" lvl="3" indent="-317492" algn="l">
              <a:lnSpc>
                <a:spcPct val="115000"/>
              </a:lnSpc>
              <a:spcBef>
                <a:spcPts val="1600"/>
              </a:spcBef>
              <a:spcAft>
                <a:spcPts val="0"/>
              </a:spcAft>
              <a:buSzPts val="1400"/>
              <a:buChar char="●"/>
              <a:defRPr/>
            </a:lvl4pPr>
            <a:lvl5pPr marL="2285943" lvl="4" indent="-317492" algn="l">
              <a:lnSpc>
                <a:spcPct val="115000"/>
              </a:lnSpc>
              <a:spcBef>
                <a:spcPts val="1600"/>
              </a:spcBef>
              <a:spcAft>
                <a:spcPts val="0"/>
              </a:spcAft>
              <a:buSzPts val="1400"/>
              <a:buChar char="○"/>
              <a:defRPr/>
            </a:lvl5pPr>
            <a:lvl6pPr marL="2743132" lvl="5" indent="-317492" algn="l">
              <a:lnSpc>
                <a:spcPct val="115000"/>
              </a:lnSpc>
              <a:spcBef>
                <a:spcPts val="1600"/>
              </a:spcBef>
              <a:spcAft>
                <a:spcPts val="0"/>
              </a:spcAft>
              <a:buSzPts val="1400"/>
              <a:buChar char="■"/>
              <a:defRPr/>
            </a:lvl6pPr>
            <a:lvl7pPr marL="3200320" lvl="6" indent="-317492" algn="l">
              <a:lnSpc>
                <a:spcPct val="115000"/>
              </a:lnSpc>
              <a:spcBef>
                <a:spcPts val="1600"/>
              </a:spcBef>
              <a:spcAft>
                <a:spcPts val="0"/>
              </a:spcAft>
              <a:buSzPts val="1400"/>
              <a:buChar char="●"/>
              <a:defRPr/>
            </a:lvl7pPr>
            <a:lvl8pPr marL="3657509" lvl="7" indent="-317492" algn="l">
              <a:lnSpc>
                <a:spcPct val="115000"/>
              </a:lnSpc>
              <a:spcBef>
                <a:spcPts val="1600"/>
              </a:spcBef>
              <a:spcAft>
                <a:spcPts val="0"/>
              </a:spcAft>
              <a:buSzPts val="1400"/>
              <a:buChar char="○"/>
              <a:defRPr/>
            </a:lvl8pPr>
            <a:lvl9pPr marL="4114697" lvl="8" indent="-317492" algn="l">
              <a:lnSpc>
                <a:spcPct val="115000"/>
              </a:lnSpc>
              <a:spcBef>
                <a:spcPts val="1600"/>
              </a:spcBef>
              <a:spcAft>
                <a:spcPts val="1600"/>
              </a:spcAft>
              <a:buSzPts val="1400"/>
              <a:buChar char="■"/>
              <a:defRPr/>
            </a:lvl9pPr>
          </a:lstStyle>
          <a:p>
            <a:endParaRPr/>
          </a:p>
        </p:txBody>
      </p:sp>
      <p:sp>
        <p:nvSpPr>
          <p:cNvPr id="40" name="Google Shape;40;p32"/>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33"/>
          <p:cNvSpPr txBox="1">
            <a:spLocks noGrp="1"/>
          </p:cNvSpPr>
          <p:nvPr>
            <p:ph type="body" idx="1"/>
          </p:nvPr>
        </p:nvSpPr>
        <p:spPr>
          <a:xfrm>
            <a:off x="311700" y="4230575"/>
            <a:ext cx="5998800" cy="605100"/>
          </a:xfrm>
          <a:prstGeom prst="rect">
            <a:avLst/>
          </a:prstGeom>
          <a:noFill/>
          <a:ln>
            <a:noFill/>
          </a:ln>
        </p:spPr>
        <p:txBody>
          <a:bodyPr spcFirstLastPara="1" wrap="square" lIns="91425" tIns="91425" rIns="91425" bIns="91425" anchor="ctr" anchorCtr="0">
            <a:noAutofit/>
          </a:bodyPr>
          <a:lstStyle>
            <a:lvl1pPr marL="457189" lvl="0" indent="-228594" algn="l">
              <a:lnSpc>
                <a:spcPct val="100000"/>
              </a:lnSpc>
              <a:spcBef>
                <a:spcPts val="0"/>
              </a:spcBef>
              <a:spcAft>
                <a:spcPts val="0"/>
              </a:spcAft>
              <a:buSzPts val="1800"/>
              <a:buNone/>
              <a:defRPr/>
            </a:lvl1pPr>
          </a:lstStyle>
          <a:p>
            <a:endParaRPr/>
          </a:p>
        </p:txBody>
      </p:sp>
      <p:sp>
        <p:nvSpPr>
          <p:cNvPr id="43" name="Google Shape;43;p33"/>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dk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Rectangle 5">
            <a:extLst>
              <a:ext uri="{FF2B5EF4-FFF2-40B4-BE49-F238E27FC236}">
                <a16:creationId xmlns:a16="http://schemas.microsoft.com/office/drawing/2014/main" id="{4DCED223-EF63-605A-08B3-3B52963FC6A6}"/>
              </a:ext>
            </a:extLst>
          </p:cNvPr>
          <p:cNvSpPr/>
          <p:nvPr userDrawn="1"/>
        </p:nvSpPr>
        <p:spPr>
          <a:xfrm>
            <a:off x="1" y="-78892"/>
            <a:ext cx="7088224" cy="467289"/>
          </a:xfrm>
          <a:prstGeom prst="rect">
            <a:avLst/>
          </a:prstGeom>
          <a:solidFill>
            <a:srgbClr val="223366"/>
          </a:solidFill>
          <a:ln>
            <a:solidFill>
              <a:srgbClr val="223366"/>
            </a:solid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r>
              <a:rPr lang="en-US" dirty="0"/>
              <a:t>Project Title</a:t>
            </a:r>
          </a:p>
        </p:txBody>
      </p:sp>
      <p:sp>
        <p:nvSpPr>
          <p:cNvPr id="9" name="Rectangle 8">
            <a:extLst>
              <a:ext uri="{FF2B5EF4-FFF2-40B4-BE49-F238E27FC236}">
                <a16:creationId xmlns:a16="http://schemas.microsoft.com/office/drawing/2014/main" id="{FF9D9AD1-C7C2-FFF1-54BA-8514D18B8369}"/>
              </a:ext>
            </a:extLst>
          </p:cNvPr>
          <p:cNvSpPr/>
          <p:nvPr userDrawn="1"/>
        </p:nvSpPr>
        <p:spPr>
          <a:xfrm>
            <a:off x="0" y="4935061"/>
            <a:ext cx="9144000" cy="208439"/>
          </a:xfrm>
          <a:prstGeom prst="rect">
            <a:avLst/>
          </a:prstGeom>
          <a:solidFill>
            <a:srgbClr val="85191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12055C93-3B68-7B2F-D1BC-57DBBDF9047B}"/>
              </a:ext>
            </a:extLst>
          </p:cNvPr>
          <p:cNvPicPr>
            <a:picLocks noChangeAspect="1"/>
          </p:cNvPicPr>
          <p:nvPr userDrawn="1"/>
        </p:nvPicPr>
        <p:blipFill>
          <a:blip r:embed="rId13"/>
          <a:srcRect/>
          <a:stretch/>
        </p:blipFill>
        <p:spPr>
          <a:xfrm>
            <a:off x="7435308" y="29029"/>
            <a:ext cx="1245494" cy="405088"/>
          </a:xfrm>
          <a:prstGeom prst="rect">
            <a:avLst/>
          </a:prstGeom>
        </p:spPr>
      </p:pic>
      <p:sp>
        <p:nvSpPr>
          <p:cNvPr id="13" name="Rectangle 12">
            <a:extLst>
              <a:ext uri="{FF2B5EF4-FFF2-40B4-BE49-F238E27FC236}">
                <a16:creationId xmlns:a16="http://schemas.microsoft.com/office/drawing/2014/main" id="{327CC02B-8BB1-0D1C-2198-59015B45F89B}"/>
              </a:ext>
            </a:extLst>
          </p:cNvPr>
          <p:cNvSpPr/>
          <p:nvPr userDrawn="1"/>
        </p:nvSpPr>
        <p:spPr>
          <a:xfrm>
            <a:off x="9027886" y="0"/>
            <a:ext cx="116114" cy="467289"/>
          </a:xfrm>
          <a:prstGeom prst="rect">
            <a:avLst/>
          </a:prstGeom>
          <a:solidFill>
            <a:srgbClr val="00B0F0"/>
          </a:solidFill>
          <a:ln>
            <a:noFill/>
          </a:ln>
          <a:effectLst>
            <a:outerShdw blurRad="50800" dist="38100" dir="54000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 bg1="lt1" tx1="dk1" bg2="dk2" tx2="lt2" accent1="accent1" accent2="accent2" accent3="accent3" accent4="accent4" accent5="accent5" accent6="accent6" hlink="hlink" folHlink="folHlink"/>
  <p:sldLayoutIdLst>
    <p:sldLayoutId id="2147483666" r:id="rId1"/>
    <p:sldLayoutId id="2147483652" r:id="rId2"/>
    <p:sldLayoutId id="2147483653" r:id="rId3"/>
    <p:sldLayoutId id="2147483654" r:id="rId4"/>
    <p:sldLayoutId id="2147483668" r:id="rId5"/>
    <p:sldLayoutId id="2147483669" r:id="rId6"/>
    <p:sldLayoutId id="2147483670" r:id="rId7"/>
    <p:sldLayoutId id="2147483656" r:id="rId8"/>
    <p:sldLayoutId id="2147483657" r:id="rId9"/>
    <p:sldLayoutId id="2147483674" r:id="rId10"/>
    <p:sldLayoutId id="2147483687"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hyperlink" Target="https://github.com/Drashti2727/Data-Analytics-on-Mental-Health-Impact-Due-to-Social-Media" TargetMode="External"/><Relationship Id="rId2" Type="http://schemas.openxmlformats.org/officeDocument/2006/relationships/hyperlink" Target="https://drive.google.com/file/d/1drsQth1efRxjZb6w_LA_H3Q4fQoedlko/view?usp=sharing" TargetMode="Externa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15EB3E8-4D66-E74C-AA85-D6FA3DDF1FCB}"/>
              </a:ext>
            </a:extLst>
          </p:cNvPr>
          <p:cNvPicPr>
            <a:picLocks noChangeAspect="1"/>
          </p:cNvPicPr>
          <p:nvPr/>
        </p:nvPicPr>
        <p:blipFill>
          <a:blip r:embed="rId3"/>
          <a:stretch>
            <a:fillRect/>
          </a:stretch>
        </p:blipFill>
        <p:spPr>
          <a:xfrm>
            <a:off x="-1" y="-111681"/>
            <a:ext cx="9144000" cy="5143500"/>
          </a:xfrm>
          <a:prstGeom prst="rect">
            <a:avLst/>
          </a:prstGeom>
        </p:spPr>
      </p:pic>
      <p:sp>
        <p:nvSpPr>
          <p:cNvPr id="5" name="Rectangle: Rounded Corners 4">
            <a:extLst>
              <a:ext uri="{FF2B5EF4-FFF2-40B4-BE49-F238E27FC236}">
                <a16:creationId xmlns:a16="http://schemas.microsoft.com/office/drawing/2014/main" id="{1BFECF01-5B37-F500-F5BF-94F4716E2D91}"/>
              </a:ext>
            </a:extLst>
          </p:cNvPr>
          <p:cNvSpPr/>
          <p:nvPr/>
        </p:nvSpPr>
        <p:spPr>
          <a:xfrm>
            <a:off x="1122744" y="1094706"/>
            <a:ext cx="6898511" cy="3009002"/>
          </a:xfrm>
          <a:prstGeom prst="roundRect">
            <a:avLst>
              <a:gd name="adj" fmla="val 8142"/>
            </a:avLst>
          </a:prstGeom>
          <a:solidFill>
            <a:srgbClr val="E5EEFF"/>
          </a:solidFill>
          <a:ln>
            <a:solidFill>
              <a:srgbClr val="9BDBFB"/>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1pPr>
            <a:lvl2pPr marR="0" lvl="1"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2pPr>
            <a:lvl3pPr marR="0" lvl="2"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3pPr>
            <a:lvl4pPr marR="0" lvl="3"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4pPr>
            <a:lvl5pPr marR="0" lvl="4"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5pPr>
            <a:lvl6pPr marR="0" lvl="5"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6pPr>
            <a:lvl7pPr marR="0" lvl="6"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7pPr>
            <a:lvl8pPr marR="0" lvl="7"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8pPr>
            <a:lvl9pPr marR="0" lvl="8" algn="l" rtl="0">
              <a:lnSpc>
                <a:spcPct val="100000"/>
              </a:lnSpc>
              <a:spcBef>
                <a:spcPts val="0"/>
              </a:spcBef>
              <a:spcAft>
                <a:spcPts val="0"/>
              </a:spcAft>
              <a:buClr>
                <a:srgbClr val="000000"/>
              </a:buClr>
              <a:buFont typeface="Arial"/>
              <a:defRPr sz="1400" b="0" i="0" u="none" strike="noStrike" cap="none">
                <a:solidFill>
                  <a:schemeClr val="lt1"/>
                </a:solidFill>
                <a:latin typeface="+mn-lt"/>
                <a:ea typeface="+mn-ea"/>
                <a:cs typeface="+mn-cs"/>
                <a:sym typeface="Arial"/>
              </a:defRPr>
            </a:lvl9pPr>
          </a:lstStyle>
          <a:p>
            <a:pPr algn="ctr"/>
            <a:endParaRPr lang="en-US"/>
          </a:p>
        </p:txBody>
      </p:sp>
      <p:pic>
        <p:nvPicPr>
          <p:cNvPr id="8" name="Google Shape;110;p4" descr="A close up of a sign&#10;&#10;Description automatically generated">
            <a:extLst>
              <a:ext uri="{FF2B5EF4-FFF2-40B4-BE49-F238E27FC236}">
                <a16:creationId xmlns:a16="http://schemas.microsoft.com/office/drawing/2014/main" id="{C5DCF4E0-0C65-1FEB-0A76-8E20240537A0}"/>
              </a:ext>
            </a:extLst>
          </p:cNvPr>
          <p:cNvPicPr preferRelativeResize="0"/>
          <p:nvPr/>
        </p:nvPicPr>
        <p:blipFill rotWithShape="1">
          <a:blip r:embed="rId4">
            <a:alphaModFix/>
          </a:blip>
          <a:srcRect/>
          <a:stretch/>
        </p:blipFill>
        <p:spPr>
          <a:xfrm>
            <a:off x="6240418" y="1200031"/>
            <a:ext cx="1232810" cy="493626"/>
          </a:xfrm>
          <a:prstGeom prst="rect">
            <a:avLst/>
          </a:prstGeom>
          <a:noFill/>
          <a:ln>
            <a:noFill/>
          </a:ln>
        </p:spPr>
      </p:pic>
      <p:sp>
        <p:nvSpPr>
          <p:cNvPr id="7" name="TextBox 6">
            <a:extLst>
              <a:ext uri="{FF2B5EF4-FFF2-40B4-BE49-F238E27FC236}">
                <a16:creationId xmlns:a16="http://schemas.microsoft.com/office/drawing/2014/main" id="{5FD0626E-7FFA-F384-1DF5-056574800B20}"/>
              </a:ext>
            </a:extLst>
          </p:cNvPr>
          <p:cNvSpPr txBox="1"/>
          <p:nvPr/>
        </p:nvSpPr>
        <p:spPr>
          <a:xfrm>
            <a:off x="1364431" y="1693657"/>
            <a:ext cx="6520068" cy="2739211"/>
          </a:xfrm>
          <a:prstGeom prst="rect">
            <a:avLst/>
          </a:prstGeom>
          <a:noFill/>
        </p:spPr>
        <p:txBody>
          <a:bodyPr wrap="square">
            <a:spAutoFit/>
          </a:bodyPr>
          <a:lstStyle/>
          <a:p>
            <a:pPr algn="ctr"/>
            <a:r>
              <a:rPr lang="en-US" sz="2400" dirty="0"/>
              <a:t>Data Analysis on Mental Health Impact Due to Social Media</a:t>
            </a:r>
          </a:p>
          <a:p>
            <a:pPr algn="ctr"/>
            <a:endParaRPr lang="en-US" sz="1200" dirty="0"/>
          </a:p>
          <a:p>
            <a:r>
              <a:rPr lang="en-US" sz="1400" dirty="0"/>
              <a:t>Team Members:  </a:t>
            </a:r>
            <a:r>
              <a:rPr lang="en-IN" dirty="0"/>
              <a:t>Batavia Mahek		</a:t>
            </a:r>
            <a:r>
              <a:rPr lang="en-US" sz="1400" dirty="0"/>
              <a:t>Guide:prof. </a:t>
            </a:r>
            <a:r>
              <a:rPr lang="en-IN" dirty="0"/>
              <a:t>Praful Vinayak </a:t>
            </a:r>
            <a:r>
              <a:rPr lang="en-IN" dirty="0" err="1"/>
              <a:t>bhoyar</a:t>
            </a:r>
            <a:endParaRPr lang="en-IN" dirty="0"/>
          </a:p>
          <a:p>
            <a:r>
              <a:rPr lang="en-IN" dirty="0"/>
              <a:t>	          Kajavadara Tattvam</a:t>
            </a:r>
          </a:p>
          <a:p>
            <a:r>
              <a:rPr lang="en-IN" dirty="0"/>
              <a:t>	          Khambhati viral</a:t>
            </a:r>
          </a:p>
          <a:p>
            <a:r>
              <a:rPr lang="en-IN" dirty="0"/>
              <a:t>	          Lakhani Manthan</a:t>
            </a:r>
          </a:p>
          <a:p>
            <a:r>
              <a:rPr lang="en-IN" dirty="0"/>
              <a:t>	          Patel drashti</a:t>
            </a:r>
            <a:r>
              <a:rPr lang="en-US" sz="1400" dirty="0"/>
              <a:t>		</a:t>
            </a:r>
            <a:endParaRPr lang="en-US" dirty="0"/>
          </a:p>
          <a:p>
            <a:pPr algn="ctr"/>
            <a:endParaRPr lang="en-US" sz="1400" dirty="0"/>
          </a:p>
          <a:p>
            <a:pPr algn="ctr"/>
            <a:endParaRPr lang="en-US" dirty="0"/>
          </a:p>
          <a:p>
            <a:pPr algn="ctr"/>
            <a:endParaRPr lang="en-US" sz="1400" dirty="0"/>
          </a:p>
        </p:txBody>
      </p:sp>
    </p:spTree>
    <p:extLst>
      <p:ext uri="{BB962C8B-B14F-4D97-AF65-F5344CB8AC3E}">
        <p14:creationId xmlns:p14="http://schemas.microsoft.com/office/powerpoint/2010/main" val="237071749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F10A2C-122D-B694-9544-674D5B7F3F6D}"/>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Future Scope</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C2B79EAC-3B25-1722-8444-9F0D1C21A14C}"/>
              </a:ext>
            </a:extLst>
          </p:cNvPr>
          <p:cNvSpPr txBox="1"/>
          <p:nvPr/>
        </p:nvSpPr>
        <p:spPr>
          <a:xfrm>
            <a:off x="311700" y="1071797"/>
            <a:ext cx="8892261" cy="2554545"/>
          </a:xfrm>
          <a:prstGeom prst="rect">
            <a:avLst/>
          </a:prstGeom>
          <a:noFill/>
        </p:spPr>
        <p:txBody>
          <a:bodyPr wrap="square">
            <a:spAutoFit/>
          </a:bodyPr>
          <a:lstStyle/>
          <a:p>
            <a:pPr marL="342900" indent="-342900">
              <a:buFont typeface="+mj-lt"/>
              <a:buAutoNum type="arabicPeriod"/>
            </a:pPr>
            <a:r>
              <a:rPr lang="en-IN" sz="1600" b="1" dirty="0"/>
              <a:t>Real-time Behavioural Monitoring</a:t>
            </a:r>
            <a:r>
              <a:rPr lang="en-IN" sz="1600" dirty="0"/>
              <a:t> – Track social media usage patterns dynamically for deeper insights.</a:t>
            </a:r>
          </a:p>
          <a:p>
            <a:pPr marL="342900" indent="-342900">
              <a:buFont typeface="+mj-lt"/>
              <a:buAutoNum type="arabicPeriod"/>
            </a:pPr>
            <a:r>
              <a:rPr lang="en-IN" sz="1600" b="1" dirty="0"/>
              <a:t>Machine Learning for Prediction</a:t>
            </a:r>
            <a:r>
              <a:rPr lang="en-IN" sz="1600" dirty="0"/>
              <a:t> – Implement models to predict mental health risks based on user activity.</a:t>
            </a:r>
          </a:p>
          <a:p>
            <a:pPr marL="342900" indent="-342900">
              <a:buFont typeface="+mj-lt"/>
              <a:buAutoNum type="arabicPeriod"/>
            </a:pPr>
            <a:r>
              <a:rPr lang="en-IN" sz="1600" b="1" dirty="0"/>
              <a:t>User-Centric Recommendations</a:t>
            </a:r>
            <a:r>
              <a:rPr lang="en-IN" sz="1600" dirty="0"/>
              <a:t> – Develop personalized strategies for improving digital well-being.</a:t>
            </a:r>
          </a:p>
          <a:p>
            <a:pPr marL="342900" indent="-342900">
              <a:buFont typeface="+mj-lt"/>
              <a:buAutoNum type="arabicPeriod"/>
            </a:pPr>
            <a:r>
              <a:rPr lang="en-IN" sz="1600" b="1" dirty="0"/>
              <a:t>Expanded Data Sources</a:t>
            </a:r>
            <a:r>
              <a:rPr lang="en-IN" sz="1600" dirty="0"/>
              <a:t> – Incorporate data from multiple platforms (Twitter, Instagram, TikTok) for broader analysis.</a:t>
            </a:r>
          </a:p>
          <a:p>
            <a:pPr marL="342900" indent="-342900">
              <a:buFont typeface="+mj-lt"/>
              <a:buAutoNum type="arabicPeriod"/>
            </a:pPr>
            <a:r>
              <a:rPr lang="en-IN" sz="1600" b="1" dirty="0"/>
              <a:t>Longitudinal Research</a:t>
            </a:r>
            <a:r>
              <a:rPr lang="en-IN" sz="1600" dirty="0"/>
              <a:t> – Conduct extended studies to observe long-term social media effects on mental health.</a:t>
            </a:r>
          </a:p>
        </p:txBody>
      </p:sp>
      <p:sp>
        <p:nvSpPr>
          <p:cNvPr id="3" name="Rectangle 2">
            <a:extLst>
              <a:ext uri="{FF2B5EF4-FFF2-40B4-BE49-F238E27FC236}">
                <a16:creationId xmlns:a16="http://schemas.microsoft.com/office/drawing/2014/main" id="{89A3FA80-AA1F-6A16-6703-82BEB121B34F}"/>
              </a:ext>
            </a:extLst>
          </p:cNvPr>
          <p:cNvSpPr/>
          <p:nvPr/>
        </p:nvSpPr>
        <p:spPr>
          <a:xfrm>
            <a:off x="0" y="-89941"/>
            <a:ext cx="7060367" cy="472190"/>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B6507B9E-B264-2454-ECE8-AC5B62386CF7}"/>
              </a:ext>
            </a:extLst>
          </p:cNvPr>
          <p:cNvSpPr txBox="1"/>
          <p:nvPr/>
        </p:nvSpPr>
        <p:spPr>
          <a:xfrm>
            <a:off x="0" y="-240"/>
            <a:ext cx="5793699" cy="307777"/>
          </a:xfrm>
          <a:prstGeom prst="rect">
            <a:avLst/>
          </a:prstGeom>
          <a:noFill/>
        </p:spPr>
        <p:txBody>
          <a:bodyPr wrap="square">
            <a:spAutoFit/>
          </a:bodyPr>
          <a:lstStyle/>
          <a:p>
            <a:r>
              <a:rPr lang="en-US" b="1" dirty="0">
                <a:solidFill>
                  <a:schemeClr val="bg1">
                    <a:lumMod val="95000"/>
                  </a:schemeClr>
                </a:solidFill>
              </a:rPr>
              <a:t>Data Analysis on Mental Health Impact Due to Social Media</a:t>
            </a:r>
          </a:p>
        </p:txBody>
      </p:sp>
    </p:spTree>
    <p:extLst>
      <p:ext uri="{BB962C8B-B14F-4D97-AF65-F5344CB8AC3E}">
        <p14:creationId xmlns:p14="http://schemas.microsoft.com/office/powerpoint/2010/main" val="705114264"/>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61;g5fab984687_2_0">
            <a:extLst>
              <a:ext uri="{FF2B5EF4-FFF2-40B4-BE49-F238E27FC236}">
                <a16:creationId xmlns:a16="http://schemas.microsoft.com/office/drawing/2014/main" id="{8D66D476-62A2-1223-50DE-D356C5F99B3C}"/>
              </a:ext>
            </a:extLst>
          </p:cNvPr>
          <p:cNvSpPr txBox="1">
            <a:spLocks/>
          </p:cNvSpPr>
          <p:nvPr/>
        </p:nvSpPr>
        <p:spPr>
          <a:xfrm>
            <a:off x="144173" y="642794"/>
            <a:ext cx="2936082" cy="322263"/>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buSzPts val="2800"/>
            </a:pPr>
            <a:r>
              <a:rPr lang="en-US" sz="1600" b="1">
                <a:solidFill>
                  <a:srgbClr val="213163"/>
                </a:solidFill>
              </a:rPr>
              <a:t>Reference</a:t>
            </a:r>
            <a:endParaRPr lang="en-US" sz="1600"/>
          </a:p>
        </p:txBody>
      </p:sp>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148827" y="1020436"/>
            <a:ext cx="8582943" cy="363401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173736" lvl="1" indent="-173736">
              <a:lnSpc>
                <a:spcPct val="107000"/>
              </a:lnSpc>
              <a:spcBef>
                <a:spcPts val="499"/>
              </a:spcBef>
              <a:buClr>
                <a:srgbClr val="213163"/>
              </a:buClr>
              <a:buFont typeface="Arial" panose="020B0604020202020204" pitchFamily="34" charset="0"/>
              <a:buChar char="•"/>
            </a:pPr>
            <a:r>
              <a:rPr lang="en-IN" sz="1600" dirty="0"/>
              <a:t>Reference analysis file :Vacation Data – “Travel and Behaviour Analysis” Provided by Prof. Praful sir </a:t>
            </a:r>
          </a:p>
          <a:p>
            <a:pPr marL="173736" lvl="1" indent="-173736">
              <a:lnSpc>
                <a:spcPct val="107000"/>
              </a:lnSpc>
              <a:spcBef>
                <a:spcPts val="499"/>
              </a:spcBef>
              <a:buClr>
                <a:srgbClr val="213163"/>
              </a:buClr>
              <a:buFont typeface="Arial" panose="020B0604020202020204" pitchFamily="34" charset="0"/>
              <a:buChar char="•"/>
            </a:pPr>
            <a:r>
              <a:rPr lang="en-IN" sz="1600" dirty="0"/>
              <a:t>Generated Dataset: (Mental Health &amp; Social Media)"Mental Health Impact Due to Social Media." Dataset generated via ChatGPT</a:t>
            </a:r>
          </a:p>
          <a:p>
            <a:pPr marL="173736" lvl="1" indent="-173736">
              <a:lnSpc>
                <a:spcPct val="107000"/>
              </a:lnSpc>
              <a:spcBef>
                <a:spcPts val="499"/>
              </a:spcBef>
              <a:buClr>
                <a:srgbClr val="213163"/>
              </a:buClr>
              <a:buFont typeface="Arial" panose="020B0604020202020204" pitchFamily="34" charset="0"/>
              <a:buChar char="•"/>
            </a:pPr>
            <a:r>
              <a:rPr lang="en-IN" sz="1600" dirty="0"/>
              <a:t>Pandas Documentation: “Pandas: Data Analysis Library." Retrieved from https://pandas.pydata.org/ </a:t>
            </a:r>
          </a:p>
          <a:p>
            <a:pPr marL="173736" lvl="1" indent="-173736">
              <a:lnSpc>
                <a:spcPct val="107000"/>
              </a:lnSpc>
              <a:spcBef>
                <a:spcPts val="499"/>
              </a:spcBef>
              <a:buClr>
                <a:srgbClr val="213163"/>
              </a:buClr>
              <a:buFont typeface="Arial" panose="020B0604020202020204" pitchFamily="34" charset="0"/>
              <a:buChar char="•"/>
            </a:pPr>
            <a:r>
              <a:rPr lang="en-IN" sz="1600" dirty="0"/>
              <a:t>Seaborn Documentation: “Seaborn: Statistical Data Visualization." Retrieved from https://seaborn.pydata.org/ </a:t>
            </a:r>
          </a:p>
          <a:p>
            <a:pPr marL="173736" lvl="1" indent="-173736">
              <a:lnSpc>
                <a:spcPct val="107000"/>
              </a:lnSpc>
              <a:spcBef>
                <a:spcPts val="499"/>
              </a:spcBef>
              <a:buClr>
                <a:srgbClr val="213163"/>
              </a:buClr>
              <a:buFont typeface="Arial" panose="020B0604020202020204" pitchFamily="34" charset="0"/>
              <a:buChar char="•"/>
            </a:pPr>
            <a:r>
              <a:rPr lang="en-IN" sz="1600" dirty="0"/>
              <a:t>Matplotlib Documentation: “Matplotlib: Python Plotting Library.“ Retrieved from https://matplotlib.org/ </a:t>
            </a:r>
          </a:p>
          <a:p>
            <a:pPr marL="173736" lvl="1" indent="-173736">
              <a:lnSpc>
                <a:spcPct val="107000"/>
              </a:lnSpc>
              <a:spcBef>
                <a:spcPts val="499"/>
              </a:spcBef>
              <a:buClr>
                <a:srgbClr val="213163"/>
              </a:buClr>
              <a:buFont typeface="Arial" panose="020B0604020202020204" pitchFamily="34" charset="0"/>
              <a:buChar char="•"/>
            </a:pPr>
            <a:r>
              <a:rPr lang="en-IN" sz="1600" dirty="0"/>
              <a:t>NumPy Documentation: " NumPy: The Fundamental Package for Scientific Computing with Python." Retrieved from https://numpy.org/</a:t>
            </a:r>
            <a:endParaRPr lang="en-US" sz="1600" b="0" strike="noStrike" spc="-1" dirty="0">
              <a:solidFill>
                <a:srgbClr val="0000FF"/>
              </a:solidFill>
              <a:latin typeface="+mn-lt"/>
              <a:cs typeface="Times New Roman"/>
            </a:endParaRPr>
          </a:p>
        </p:txBody>
      </p:sp>
      <p:sp>
        <p:nvSpPr>
          <p:cNvPr id="4" name="Rectangle 3">
            <a:extLst>
              <a:ext uri="{FF2B5EF4-FFF2-40B4-BE49-F238E27FC236}">
                <a16:creationId xmlns:a16="http://schemas.microsoft.com/office/drawing/2014/main" id="{D59C28D3-418B-B4CF-3B3C-A6C2EE393E02}"/>
              </a:ext>
            </a:extLst>
          </p:cNvPr>
          <p:cNvSpPr/>
          <p:nvPr/>
        </p:nvSpPr>
        <p:spPr>
          <a:xfrm>
            <a:off x="0" y="-89941"/>
            <a:ext cx="7037882" cy="464695"/>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3FDABB60-4C0F-2F93-5D56-0A82A7A50CE7}"/>
              </a:ext>
            </a:extLst>
          </p:cNvPr>
          <p:cNvSpPr txBox="1"/>
          <p:nvPr/>
        </p:nvSpPr>
        <p:spPr>
          <a:xfrm>
            <a:off x="0" y="-11483"/>
            <a:ext cx="5471409" cy="307777"/>
          </a:xfrm>
          <a:prstGeom prst="rect">
            <a:avLst/>
          </a:prstGeom>
          <a:noFill/>
        </p:spPr>
        <p:txBody>
          <a:bodyPr wrap="square">
            <a:spAutoFit/>
          </a:bodyPr>
          <a:lstStyle/>
          <a:p>
            <a:r>
              <a:rPr lang="en-US" b="1" dirty="0">
                <a:solidFill>
                  <a:schemeClr val="bg1">
                    <a:lumMod val="95000"/>
                  </a:schemeClr>
                </a:solidFill>
              </a:rPr>
              <a:t>Data Analysis on Mental Health Impact Due to Social Media</a:t>
            </a:r>
          </a:p>
        </p:txBody>
      </p:sp>
    </p:spTree>
    <p:extLst>
      <p:ext uri="{BB962C8B-B14F-4D97-AF65-F5344CB8AC3E}">
        <p14:creationId xmlns:p14="http://schemas.microsoft.com/office/powerpoint/2010/main" val="3709190096"/>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2CE64BF8-A60D-5A97-A1CA-B87E5CE87FDA}"/>
              </a:ext>
            </a:extLst>
          </p:cNvPr>
          <p:cNvSpPr/>
          <p:nvPr/>
        </p:nvSpPr>
        <p:spPr>
          <a:xfrm>
            <a:off x="0" y="0"/>
            <a:ext cx="7037882" cy="397239"/>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4" name="TextBox 3">
            <a:extLst>
              <a:ext uri="{FF2B5EF4-FFF2-40B4-BE49-F238E27FC236}">
                <a16:creationId xmlns:a16="http://schemas.microsoft.com/office/drawing/2014/main" id="{A3876C9F-A6D6-B786-8C07-B2E4286A7166}"/>
              </a:ext>
            </a:extLst>
          </p:cNvPr>
          <p:cNvSpPr txBox="1"/>
          <p:nvPr/>
        </p:nvSpPr>
        <p:spPr>
          <a:xfrm>
            <a:off x="0" y="37428"/>
            <a:ext cx="5441428" cy="307777"/>
          </a:xfrm>
          <a:prstGeom prst="rect">
            <a:avLst/>
          </a:prstGeom>
          <a:noFill/>
        </p:spPr>
        <p:txBody>
          <a:bodyPr wrap="square">
            <a:spAutoFit/>
          </a:bodyPr>
          <a:lstStyle/>
          <a:p>
            <a:r>
              <a:rPr lang="en-US" b="1" dirty="0">
                <a:solidFill>
                  <a:schemeClr val="bg1">
                    <a:lumMod val="95000"/>
                  </a:schemeClr>
                </a:solidFill>
              </a:rPr>
              <a:t>Data Analysis on Mental Health Impact Due to Social Media</a:t>
            </a:r>
          </a:p>
        </p:txBody>
      </p:sp>
      <p:sp>
        <p:nvSpPr>
          <p:cNvPr id="5" name="TextBox 4">
            <a:extLst>
              <a:ext uri="{FF2B5EF4-FFF2-40B4-BE49-F238E27FC236}">
                <a16:creationId xmlns:a16="http://schemas.microsoft.com/office/drawing/2014/main" id="{D80194FF-9F2C-C2EB-EBEF-B4E969BCECB5}"/>
              </a:ext>
            </a:extLst>
          </p:cNvPr>
          <p:cNvSpPr txBox="1"/>
          <p:nvPr/>
        </p:nvSpPr>
        <p:spPr>
          <a:xfrm>
            <a:off x="269822" y="775502"/>
            <a:ext cx="8474128" cy="584775"/>
          </a:xfrm>
          <a:prstGeom prst="rect">
            <a:avLst/>
          </a:prstGeom>
          <a:noFill/>
        </p:spPr>
        <p:txBody>
          <a:bodyPr wrap="square">
            <a:spAutoFit/>
          </a:bodyPr>
          <a:lstStyle/>
          <a:p>
            <a:r>
              <a:rPr lang="en-IN" sz="1600" dirty="0"/>
              <a:t>Video of the Project:</a:t>
            </a:r>
          </a:p>
          <a:p>
            <a:r>
              <a:rPr lang="en-IN" sz="1600" dirty="0">
                <a:hlinkClick r:id="rId2"/>
              </a:rPr>
              <a:t>https://drive.google.com/file/d/1drsQth1efRxjZb6w_LA_H3Q4fQoedlko/view?usp=sharing</a:t>
            </a:r>
            <a:endParaRPr lang="en-IN" sz="1600" dirty="0"/>
          </a:p>
        </p:txBody>
      </p:sp>
      <p:sp>
        <p:nvSpPr>
          <p:cNvPr id="7" name="TextBox 6">
            <a:extLst>
              <a:ext uri="{FF2B5EF4-FFF2-40B4-BE49-F238E27FC236}">
                <a16:creationId xmlns:a16="http://schemas.microsoft.com/office/drawing/2014/main" id="{AF921C45-40E9-900C-3155-56B63299A84F}"/>
              </a:ext>
            </a:extLst>
          </p:cNvPr>
          <p:cNvSpPr txBox="1"/>
          <p:nvPr/>
        </p:nvSpPr>
        <p:spPr>
          <a:xfrm>
            <a:off x="269822" y="2514360"/>
            <a:ext cx="8057213" cy="584775"/>
          </a:xfrm>
          <a:prstGeom prst="rect">
            <a:avLst/>
          </a:prstGeom>
          <a:noFill/>
        </p:spPr>
        <p:txBody>
          <a:bodyPr wrap="square">
            <a:spAutoFit/>
          </a:bodyPr>
          <a:lstStyle/>
          <a:p>
            <a:r>
              <a:rPr lang="en-US" sz="1600" dirty="0"/>
              <a:t>GitHub Repository of this Project:</a:t>
            </a:r>
          </a:p>
          <a:p>
            <a:r>
              <a:rPr lang="en-IN" sz="1600" dirty="0">
                <a:hlinkClick r:id="rId3"/>
              </a:rPr>
              <a:t>Drashti2727/Data-Analytics-on-Mental-Health-Impact-Due-to-Social-Media</a:t>
            </a:r>
            <a:endParaRPr lang="en-IN" sz="1600" dirty="0"/>
          </a:p>
        </p:txBody>
      </p:sp>
    </p:spTree>
    <p:extLst>
      <p:ext uri="{BB962C8B-B14F-4D97-AF65-F5344CB8AC3E}">
        <p14:creationId xmlns:p14="http://schemas.microsoft.com/office/powerpoint/2010/main" val="324568500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Google Shape;62;g5fab984687_2_0">
            <a:extLst>
              <a:ext uri="{FF2B5EF4-FFF2-40B4-BE49-F238E27FC236}">
                <a16:creationId xmlns:a16="http://schemas.microsoft.com/office/drawing/2014/main" id="{AE76DA37-EEF4-E854-985B-BBFC06857B90}"/>
              </a:ext>
            </a:extLst>
          </p:cNvPr>
          <p:cNvSpPr txBox="1">
            <a:spLocks/>
          </p:cNvSpPr>
          <p:nvPr/>
        </p:nvSpPr>
        <p:spPr>
          <a:xfrm>
            <a:off x="3161462" y="2041411"/>
            <a:ext cx="2821075" cy="530339"/>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algn="ctr">
              <a:spcBef>
                <a:spcPts val="600"/>
              </a:spcBef>
            </a:pPr>
            <a:r>
              <a:rPr lang="en-US" sz="3000" b="1"/>
              <a:t>Thank you!</a:t>
            </a:r>
          </a:p>
        </p:txBody>
      </p:sp>
      <p:sp>
        <p:nvSpPr>
          <p:cNvPr id="2" name="Rectangle 1">
            <a:extLst>
              <a:ext uri="{FF2B5EF4-FFF2-40B4-BE49-F238E27FC236}">
                <a16:creationId xmlns:a16="http://schemas.microsoft.com/office/drawing/2014/main" id="{E17CE1A8-7EA0-96E1-8885-400266E74B13}"/>
              </a:ext>
            </a:extLst>
          </p:cNvPr>
          <p:cNvSpPr/>
          <p:nvPr/>
        </p:nvSpPr>
        <p:spPr>
          <a:xfrm>
            <a:off x="0" y="0"/>
            <a:ext cx="7037882" cy="387933"/>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7E03FFF-E2D8-8722-B47F-89ABDFE228C1}"/>
              </a:ext>
            </a:extLst>
          </p:cNvPr>
          <p:cNvSpPr txBox="1"/>
          <p:nvPr/>
        </p:nvSpPr>
        <p:spPr>
          <a:xfrm>
            <a:off x="0" y="0"/>
            <a:ext cx="5658787" cy="307777"/>
          </a:xfrm>
          <a:prstGeom prst="rect">
            <a:avLst/>
          </a:prstGeom>
          <a:noFill/>
        </p:spPr>
        <p:txBody>
          <a:bodyPr wrap="square">
            <a:spAutoFit/>
          </a:bodyPr>
          <a:lstStyle/>
          <a:p>
            <a:r>
              <a:rPr lang="en-US" b="1" dirty="0">
                <a:solidFill>
                  <a:schemeClr val="bg1">
                    <a:lumMod val="95000"/>
                  </a:schemeClr>
                </a:solidFill>
              </a:rPr>
              <a:t>Data Analysis on Mental Health Impact Due to Social Media</a:t>
            </a:r>
          </a:p>
        </p:txBody>
      </p:sp>
    </p:spTree>
    <p:extLst>
      <p:ext uri="{BB962C8B-B14F-4D97-AF65-F5344CB8AC3E}">
        <p14:creationId xmlns:p14="http://schemas.microsoft.com/office/powerpoint/2010/main" val="1882378288"/>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5" name="TextBox 1174">
            <a:extLst>
              <a:ext uri="{FF2B5EF4-FFF2-40B4-BE49-F238E27FC236}">
                <a16:creationId xmlns:a16="http://schemas.microsoft.com/office/drawing/2014/main" id="{927410B5-1C26-2D39-1160-ABCF2EAFC484}"/>
              </a:ext>
            </a:extLst>
          </p:cNvPr>
          <p:cNvSpPr txBox="1"/>
          <p:nvPr/>
        </p:nvSpPr>
        <p:spPr>
          <a:xfrm>
            <a:off x="366152" y="598433"/>
            <a:ext cx="4624216"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OUTLINE</a:t>
            </a:r>
            <a:endParaRPr lang="en-US" sz="900" b="1" dirty="0"/>
          </a:p>
        </p:txBody>
      </p:sp>
      <p:sp>
        <p:nvSpPr>
          <p:cNvPr id="4" name="TextBox 3">
            <a:extLst>
              <a:ext uri="{FF2B5EF4-FFF2-40B4-BE49-F238E27FC236}">
                <a16:creationId xmlns:a16="http://schemas.microsoft.com/office/drawing/2014/main" id="{E1494DD5-904E-76E9-38C0-10A35CC5BDD0}"/>
              </a:ext>
            </a:extLst>
          </p:cNvPr>
          <p:cNvSpPr txBox="1"/>
          <p:nvPr/>
        </p:nvSpPr>
        <p:spPr>
          <a:xfrm>
            <a:off x="380440" y="1299756"/>
            <a:ext cx="6935087" cy="2862322"/>
          </a:xfrm>
          <a:prstGeom prst="rect">
            <a:avLst/>
          </a:prstGeom>
          <a:noFill/>
        </p:spPr>
        <p:txBody>
          <a:bodyPr wrap="square">
            <a:spAutoFit/>
          </a:bodyPr>
          <a:lstStyle/>
          <a:p>
            <a:pPr marL="285750" indent="-285750">
              <a:buFont typeface="Arial" panose="020B0604020202020204" pitchFamily="34" charset="0"/>
              <a:buChar char="•"/>
            </a:pPr>
            <a:r>
              <a:rPr lang="en-US" sz="1800" dirty="0">
                <a:latin typeface="Arial"/>
                <a:ea typeface="+mn-lt"/>
                <a:cs typeface="Arial"/>
              </a:rPr>
              <a:t>Abstract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Problem Statement</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Arial"/>
              </a:rPr>
              <a:t>Aims, Objective </a:t>
            </a:r>
          </a:p>
          <a:p>
            <a:pPr marL="285750" indent="-285750">
              <a:buFont typeface="Arial" panose="020B0604020202020204" pitchFamily="34" charset="0"/>
              <a:buChar char="•"/>
            </a:pPr>
            <a:r>
              <a:rPr lang="en-US" sz="1800" dirty="0">
                <a:latin typeface="Arial"/>
                <a:ea typeface="+mn-lt"/>
                <a:cs typeface="Arial"/>
              </a:rPr>
              <a:t>System Design/Architecture </a:t>
            </a:r>
            <a:endParaRPr lang="en-US" sz="1800" dirty="0">
              <a:latin typeface="Arial"/>
              <a:cs typeface="Arial"/>
            </a:endParaRPr>
          </a:p>
          <a:p>
            <a:pPr marL="285750" indent="-285750">
              <a:buFont typeface="Arial" panose="020B0604020202020204" pitchFamily="34" charset="0"/>
              <a:buChar char="•"/>
            </a:pPr>
            <a:r>
              <a:rPr lang="en-US" sz="1800" dirty="0">
                <a:latin typeface="Arial"/>
                <a:ea typeface="+mn-lt"/>
                <a:cs typeface="+mn-lt"/>
              </a:rPr>
              <a:t>System Development Approach</a:t>
            </a:r>
          </a:p>
          <a:p>
            <a:pPr marL="285750" indent="-285750">
              <a:buFont typeface="Arial" panose="020B0604020202020204" pitchFamily="34" charset="0"/>
              <a:buChar char="•"/>
            </a:pPr>
            <a:r>
              <a:rPr lang="en-US" sz="1800" dirty="0">
                <a:ea typeface="+mn-lt"/>
                <a:cs typeface="+mn-lt"/>
              </a:rPr>
              <a:t>Deployment</a:t>
            </a:r>
            <a:r>
              <a:rPr lang="en-US" sz="1800" dirty="0">
                <a:latin typeface="Arial"/>
                <a:ea typeface="+mn-lt"/>
                <a:cs typeface="+mn-lt"/>
              </a:rPr>
              <a:t> </a:t>
            </a:r>
            <a:endParaRPr lang="en-US" sz="1800" dirty="0">
              <a:latin typeface="Arial"/>
              <a:cs typeface="Calibri"/>
            </a:endParaRPr>
          </a:p>
          <a:p>
            <a:pPr marL="285750" indent="-285750">
              <a:buFont typeface="Arial" panose="020B0604020202020204" pitchFamily="34" charset="0"/>
              <a:buChar char="•"/>
            </a:pPr>
            <a:r>
              <a:rPr lang="en-US" sz="1800" dirty="0">
                <a:latin typeface="Arial"/>
                <a:ea typeface="+mn-lt"/>
                <a:cs typeface="Arial"/>
              </a:rPr>
              <a:t>Conclusion</a:t>
            </a:r>
          </a:p>
          <a:p>
            <a:pPr marL="285750" indent="-285750">
              <a:buFont typeface="Arial" panose="020B0604020202020204" pitchFamily="34" charset="0"/>
              <a:buChar char="•"/>
            </a:pPr>
            <a:r>
              <a:rPr lang="en-US" sz="1800" dirty="0">
                <a:latin typeface="Arial"/>
                <a:ea typeface="+mn-lt"/>
                <a:cs typeface="Arial"/>
              </a:rPr>
              <a:t>Future Scope</a:t>
            </a:r>
            <a:endParaRPr lang="en-IN" sz="1800" dirty="0"/>
          </a:p>
          <a:p>
            <a:pPr marL="285750" indent="-285750">
              <a:buFont typeface="Arial" panose="020B0604020202020204" pitchFamily="34" charset="0"/>
              <a:buChar char="•"/>
            </a:pPr>
            <a:r>
              <a:rPr lang="en-US" sz="1800" dirty="0">
                <a:latin typeface="Arial"/>
                <a:ea typeface="+mn-lt"/>
                <a:cs typeface="Arial"/>
              </a:rPr>
              <a:t>References</a:t>
            </a:r>
          </a:p>
          <a:p>
            <a:pPr marL="285750" indent="-285750">
              <a:buFont typeface="Arial" panose="020B0604020202020204" pitchFamily="34" charset="0"/>
              <a:buChar char="•"/>
            </a:pPr>
            <a:r>
              <a:rPr lang="en-US" sz="1800" dirty="0">
                <a:ea typeface="+mn-lt"/>
              </a:rPr>
              <a:t>Video of the Project</a:t>
            </a:r>
            <a:endParaRPr lang="en-US" sz="1800" dirty="0">
              <a:latin typeface="Arial"/>
              <a:cs typeface="Arial"/>
            </a:endParaRPr>
          </a:p>
        </p:txBody>
      </p:sp>
      <p:sp>
        <p:nvSpPr>
          <p:cNvPr id="2" name="Rectangle 1">
            <a:extLst>
              <a:ext uri="{FF2B5EF4-FFF2-40B4-BE49-F238E27FC236}">
                <a16:creationId xmlns:a16="http://schemas.microsoft.com/office/drawing/2014/main" id="{2F502CF4-60D7-FBBE-F37B-5D521EF9E602}"/>
              </a:ext>
            </a:extLst>
          </p:cNvPr>
          <p:cNvSpPr/>
          <p:nvPr/>
        </p:nvSpPr>
        <p:spPr>
          <a:xfrm>
            <a:off x="0" y="-51445"/>
            <a:ext cx="7097843" cy="410220"/>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F3DAE0A6-C59E-83A6-075D-70AE3D7C62A3}"/>
              </a:ext>
            </a:extLst>
          </p:cNvPr>
          <p:cNvSpPr txBox="1"/>
          <p:nvPr/>
        </p:nvSpPr>
        <p:spPr>
          <a:xfrm>
            <a:off x="0" y="16939"/>
            <a:ext cx="5329003" cy="307777"/>
          </a:xfrm>
          <a:prstGeom prst="rect">
            <a:avLst/>
          </a:prstGeom>
          <a:noFill/>
        </p:spPr>
        <p:txBody>
          <a:bodyPr wrap="square">
            <a:spAutoFit/>
          </a:bodyPr>
          <a:lstStyle/>
          <a:p>
            <a:r>
              <a:rPr lang="en-US" b="1" dirty="0">
                <a:solidFill>
                  <a:schemeClr val="bg1">
                    <a:lumMod val="95000"/>
                  </a:schemeClr>
                </a:solidFill>
              </a:rPr>
              <a:t>Data Analysis on Mental Health Impact Due to Social Media</a:t>
            </a:r>
          </a:p>
        </p:txBody>
      </p:sp>
    </p:spTree>
    <p:extLst>
      <p:ext uri="{BB962C8B-B14F-4D97-AF65-F5344CB8AC3E}">
        <p14:creationId xmlns:p14="http://schemas.microsoft.com/office/powerpoint/2010/main" val="125300455"/>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78195-9B03-00E3-45B8-00FA85409CCC}"/>
              </a:ext>
            </a:extLst>
          </p:cNvPr>
          <p:cNvSpPr>
            <a:spLocks noGrp="1"/>
          </p:cNvSpPr>
          <p:nvPr>
            <p:ph type="title"/>
          </p:nvPr>
        </p:nvSpPr>
        <p:spPr>
          <a:xfrm>
            <a:off x="232348" y="445025"/>
            <a:ext cx="8599952" cy="461665"/>
          </a:xfr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Abstract</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195F582B-6746-1315-3C07-5549C978ACBB}"/>
              </a:ext>
            </a:extLst>
          </p:cNvPr>
          <p:cNvSpPr txBox="1"/>
          <p:nvPr/>
        </p:nvSpPr>
        <p:spPr>
          <a:xfrm>
            <a:off x="232348" y="1287241"/>
            <a:ext cx="8746759" cy="1723549"/>
          </a:xfrm>
          <a:prstGeom prst="rect">
            <a:avLst/>
          </a:prstGeom>
          <a:noFill/>
        </p:spPr>
        <p:txBody>
          <a:bodyPr wrap="square">
            <a:spAutoFit/>
          </a:bodyPr>
          <a:lstStyle/>
          <a:p>
            <a:pPr algn="just"/>
            <a:r>
              <a:rPr lang="en-US" sz="1800" kern="100" dirty="0">
                <a:effectLst/>
                <a:latin typeface="+mn-lt"/>
                <a:ea typeface="Calibri" panose="020F0502020204030204" pitchFamily="34" charset="0"/>
                <a:cs typeface="Times New Roman" panose="02020603050405020304" pitchFamily="18" charset="0"/>
              </a:rPr>
              <a:t>Social media has become an integral part of daily life, but its impact on mental health remains a growing concern. This study investigates the relationship between social media usage and mental well-being, focusing on its effects on stress, anxiety, and emotional health. Using data analytics techniques, we analyze behavioral patterns, screen time, and content interactions to identify trends and correlations.</a:t>
            </a:r>
            <a:endParaRPr lang="en-IN" sz="1800" kern="100" dirty="0">
              <a:effectLst/>
              <a:latin typeface="+mn-lt"/>
              <a:ea typeface="Calibri" panose="020F0502020204030204" pitchFamily="34" charset="0"/>
              <a:cs typeface="Times New Roman" panose="02020603050405020304" pitchFamily="18" charset="0"/>
            </a:endParaRPr>
          </a:p>
          <a:p>
            <a:pPr algn="just"/>
            <a:endParaRPr lang="en-IN" sz="1600" dirty="0"/>
          </a:p>
        </p:txBody>
      </p:sp>
      <p:sp>
        <p:nvSpPr>
          <p:cNvPr id="3" name="Rectangle 2">
            <a:extLst>
              <a:ext uri="{FF2B5EF4-FFF2-40B4-BE49-F238E27FC236}">
                <a16:creationId xmlns:a16="http://schemas.microsoft.com/office/drawing/2014/main" id="{5F9C2983-CFAF-25B5-3FC6-B0B7865A7100}"/>
              </a:ext>
            </a:extLst>
          </p:cNvPr>
          <p:cNvSpPr/>
          <p:nvPr/>
        </p:nvSpPr>
        <p:spPr>
          <a:xfrm>
            <a:off x="0" y="-58493"/>
            <a:ext cx="7105338" cy="407732"/>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4D7FFF38-8F3C-2ED0-FEF5-CEBB58E280CC}"/>
              </a:ext>
            </a:extLst>
          </p:cNvPr>
          <p:cNvSpPr txBox="1"/>
          <p:nvPr/>
        </p:nvSpPr>
        <p:spPr>
          <a:xfrm>
            <a:off x="0" y="-6860"/>
            <a:ext cx="5913618" cy="523220"/>
          </a:xfrm>
          <a:prstGeom prst="rect">
            <a:avLst/>
          </a:prstGeom>
          <a:noFill/>
        </p:spPr>
        <p:txBody>
          <a:bodyPr wrap="square">
            <a:spAutoFit/>
          </a:bodyPr>
          <a:lstStyle/>
          <a:p>
            <a:r>
              <a:rPr lang="en-US" b="1" dirty="0">
                <a:solidFill>
                  <a:schemeClr val="bg1">
                    <a:lumMod val="95000"/>
                  </a:schemeClr>
                </a:solidFill>
              </a:rPr>
              <a:t>Data Analysis on Mental Health Impact Due to Social Media</a:t>
            </a:r>
          </a:p>
          <a:p>
            <a:endParaRPr lang="en-IN" b="1" dirty="0"/>
          </a:p>
        </p:txBody>
      </p:sp>
    </p:spTree>
    <p:extLst>
      <p:ext uri="{BB962C8B-B14F-4D97-AF65-F5344CB8AC3E}">
        <p14:creationId xmlns:p14="http://schemas.microsoft.com/office/powerpoint/2010/main" val="492154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D2E813-CB30-52BE-482F-A822E8D42EA5}"/>
              </a:ext>
            </a:extLst>
          </p:cNvPr>
          <p:cNvSpPr>
            <a:spLocks noGrp="1"/>
          </p:cNvSpPr>
          <p:nvPr>
            <p:ph type="title"/>
          </p:nvPr>
        </p:nvSpPr>
        <p:spPr/>
        <p:txBody>
          <a:bodyPr/>
          <a:lstStyle/>
          <a:p>
            <a:r>
              <a:rPr lang="en-US" sz="2400" b="1" dirty="0">
                <a:solidFill>
                  <a:srgbClr val="002060"/>
                </a:solidFill>
                <a:latin typeface="Arial" panose="020B0604020202020204" pitchFamily="34" charset="0"/>
                <a:cs typeface="Arial" panose="020B0604020202020204" pitchFamily="34" charset="0"/>
              </a:rPr>
              <a:t>Problem</a:t>
            </a:r>
            <a:r>
              <a:rPr lang="en-US" sz="1400" b="1" dirty="0">
                <a:solidFill>
                  <a:schemeClr val="accent1"/>
                </a:solidFill>
                <a:latin typeface="Arial" panose="020B0604020202020204" pitchFamily="34" charset="0"/>
                <a:cs typeface="Arial" panose="020B0604020202020204" pitchFamily="34" charset="0"/>
              </a:rPr>
              <a:t> </a:t>
            </a:r>
            <a:r>
              <a:rPr lang="en-US" sz="2400" b="1" dirty="0">
                <a:solidFill>
                  <a:srgbClr val="002060"/>
                </a:solidFill>
                <a:latin typeface="Arial" panose="020B0604020202020204" pitchFamily="34" charset="0"/>
                <a:cs typeface="Arial" panose="020B0604020202020204" pitchFamily="34" charset="0"/>
              </a:rPr>
              <a:t>Statement</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A368560D-1A5B-8150-6642-4C83DF3C0002}"/>
              </a:ext>
            </a:extLst>
          </p:cNvPr>
          <p:cNvSpPr txBox="1"/>
          <p:nvPr/>
        </p:nvSpPr>
        <p:spPr>
          <a:xfrm>
            <a:off x="311700" y="1154244"/>
            <a:ext cx="8674904" cy="1107996"/>
          </a:xfrm>
          <a:prstGeom prst="rect">
            <a:avLst/>
          </a:prstGeom>
          <a:noFill/>
        </p:spPr>
        <p:txBody>
          <a:bodyPr wrap="square">
            <a:spAutoFit/>
          </a:bodyPr>
          <a:lstStyle/>
          <a:p>
            <a:r>
              <a:rPr lang="en-US" sz="1600" kern="100" dirty="0">
                <a:effectLst/>
                <a:latin typeface="+mj-lt"/>
                <a:ea typeface="Calibri" panose="020F0502020204030204" pitchFamily="34" charset="0"/>
                <a:cs typeface="Times New Roman" panose="02020603050405020304" pitchFamily="18" charset="0"/>
              </a:rPr>
              <a:t>The increasing use of social media has raised concerns about its impact on mental health. This study aims to analyze how different aspects of social media consumption correlate with stress, anxiety, and emotional well-being</a:t>
            </a:r>
            <a:r>
              <a:rPr lang="en-US" sz="1800" kern="100" dirty="0">
                <a:effectLst/>
                <a:latin typeface="+mj-lt"/>
                <a:ea typeface="Calibri" panose="020F0502020204030204" pitchFamily="34" charset="0"/>
                <a:cs typeface="Times New Roman" panose="02020603050405020304" pitchFamily="18" charset="0"/>
              </a:rPr>
              <a:t>.</a:t>
            </a:r>
            <a:endParaRPr lang="en-IN" sz="1800" kern="100" dirty="0">
              <a:effectLst/>
              <a:latin typeface="+mj-lt"/>
              <a:ea typeface="Calibri" panose="020F0502020204030204" pitchFamily="34" charset="0"/>
              <a:cs typeface="Times New Roman" panose="02020603050405020304" pitchFamily="18" charset="0"/>
            </a:endParaRPr>
          </a:p>
          <a:p>
            <a:endParaRPr lang="en-IN" sz="1600" dirty="0">
              <a:latin typeface="+mj-lt"/>
            </a:endParaRPr>
          </a:p>
        </p:txBody>
      </p:sp>
      <p:sp>
        <p:nvSpPr>
          <p:cNvPr id="3" name="Rectangle 2">
            <a:extLst>
              <a:ext uri="{FF2B5EF4-FFF2-40B4-BE49-F238E27FC236}">
                <a16:creationId xmlns:a16="http://schemas.microsoft.com/office/drawing/2014/main" id="{CDA55DF3-BC59-E73B-92B2-9FAF32CD4AC3}"/>
              </a:ext>
            </a:extLst>
          </p:cNvPr>
          <p:cNvSpPr/>
          <p:nvPr/>
        </p:nvSpPr>
        <p:spPr>
          <a:xfrm>
            <a:off x="0" y="-97436"/>
            <a:ext cx="7097843" cy="405942"/>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F94A86D4-FE1B-E15E-B074-21A971EAF555}"/>
              </a:ext>
            </a:extLst>
          </p:cNvPr>
          <p:cNvSpPr txBox="1"/>
          <p:nvPr/>
        </p:nvSpPr>
        <p:spPr>
          <a:xfrm>
            <a:off x="0" y="0"/>
            <a:ext cx="5793698" cy="307777"/>
          </a:xfrm>
          <a:prstGeom prst="rect">
            <a:avLst/>
          </a:prstGeom>
          <a:noFill/>
        </p:spPr>
        <p:txBody>
          <a:bodyPr wrap="square">
            <a:spAutoFit/>
          </a:bodyPr>
          <a:lstStyle/>
          <a:p>
            <a:r>
              <a:rPr lang="en-US" b="1" dirty="0">
                <a:solidFill>
                  <a:schemeClr val="bg1">
                    <a:lumMod val="95000"/>
                  </a:schemeClr>
                </a:solidFill>
              </a:rPr>
              <a:t>Data Analysis on Mental Health Impact Due to Social Media</a:t>
            </a:r>
          </a:p>
        </p:txBody>
      </p:sp>
    </p:spTree>
    <p:extLst>
      <p:ext uri="{BB962C8B-B14F-4D97-AF65-F5344CB8AC3E}">
        <p14:creationId xmlns:p14="http://schemas.microsoft.com/office/powerpoint/2010/main" val="340169599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DDBB60-3489-C70E-E0A6-2C0A7BC9946D}"/>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Aim and Objective</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E7D81763-D2FE-BDE5-EF55-A64A134B5A8F}"/>
              </a:ext>
            </a:extLst>
          </p:cNvPr>
          <p:cNvSpPr txBox="1"/>
          <p:nvPr/>
        </p:nvSpPr>
        <p:spPr>
          <a:xfrm>
            <a:off x="311700" y="1179519"/>
            <a:ext cx="8779834" cy="2062103"/>
          </a:xfrm>
          <a:prstGeom prst="rect">
            <a:avLst/>
          </a:prstGeom>
          <a:noFill/>
        </p:spPr>
        <p:txBody>
          <a:bodyPr wrap="square">
            <a:spAutoFit/>
          </a:bodyPr>
          <a:lstStyle/>
          <a:p>
            <a:r>
              <a:rPr lang="en-US" sz="1600" dirty="0"/>
              <a:t>We use data analytics to study the impact of social media on mental health. Through data visualization and statistical analysis, we identify patterns in screen time, online interactions, and mental well-being. The goal is to provide insights for healthier digital habits.</a:t>
            </a:r>
          </a:p>
          <a:p>
            <a:endParaRPr lang="en-US" sz="1600" b="1" dirty="0"/>
          </a:p>
          <a:p>
            <a:r>
              <a:rPr lang="en-US" sz="1600" dirty="0"/>
              <a:t>1.Examine the relationship between social media usage and mental health indicators.</a:t>
            </a:r>
          </a:p>
          <a:p>
            <a:r>
              <a:rPr lang="en-US" sz="1600" dirty="0"/>
              <a:t>2.Analyze the effects of excessive screen time, cyberbullying, and social comparison.</a:t>
            </a:r>
          </a:p>
          <a:p>
            <a:r>
              <a:rPr lang="en-US" sz="1600" dirty="0"/>
              <a:t>3.Use statistical analysis and data visualization to identify key trends.</a:t>
            </a:r>
          </a:p>
          <a:p>
            <a:r>
              <a:rPr lang="en-US" sz="1600" dirty="0"/>
              <a:t>4.Provide insights for healthier digital habits.</a:t>
            </a:r>
          </a:p>
        </p:txBody>
      </p:sp>
      <p:sp>
        <p:nvSpPr>
          <p:cNvPr id="5" name="Rectangle 4">
            <a:extLst>
              <a:ext uri="{FF2B5EF4-FFF2-40B4-BE49-F238E27FC236}">
                <a16:creationId xmlns:a16="http://schemas.microsoft.com/office/drawing/2014/main" id="{D6BBB139-50D1-B6A1-5E50-8BC94F978EC0}"/>
              </a:ext>
            </a:extLst>
          </p:cNvPr>
          <p:cNvSpPr/>
          <p:nvPr/>
        </p:nvSpPr>
        <p:spPr>
          <a:xfrm>
            <a:off x="0" y="-89941"/>
            <a:ext cx="7075357" cy="461665"/>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7" name="TextBox 6">
            <a:extLst>
              <a:ext uri="{FF2B5EF4-FFF2-40B4-BE49-F238E27FC236}">
                <a16:creationId xmlns:a16="http://schemas.microsoft.com/office/drawing/2014/main" id="{27C7FCD5-275B-2EB8-5AEF-3E7AB5B8FB12}"/>
              </a:ext>
            </a:extLst>
          </p:cNvPr>
          <p:cNvSpPr txBox="1"/>
          <p:nvPr/>
        </p:nvSpPr>
        <p:spPr>
          <a:xfrm>
            <a:off x="0" y="33297"/>
            <a:ext cx="5576340" cy="307777"/>
          </a:xfrm>
          <a:prstGeom prst="rect">
            <a:avLst/>
          </a:prstGeom>
          <a:noFill/>
        </p:spPr>
        <p:txBody>
          <a:bodyPr wrap="square">
            <a:spAutoFit/>
          </a:bodyPr>
          <a:lstStyle/>
          <a:p>
            <a:r>
              <a:rPr lang="en-US" b="1" dirty="0">
                <a:solidFill>
                  <a:schemeClr val="bg1">
                    <a:lumMod val="95000"/>
                  </a:schemeClr>
                </a:solidFill>
              </a:rPr>
              <a:t>Data Analysis on Mental Health Impact Due to Social Media</a:t>
            </a:r>
          </a:p>
        </p:txBody>
      </p:sp>
    </p:spTree>
    <p:extLst>
      <p:ext uri="{BB962C8B-B14F-4D97-AF65-F5344CB8AC3E}">
        <p14:creationId xmlns:p14="http://schemas.microsoft.com/office/powerpoint/2010/main" val="2773291783"/>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A903E529-DF01-BCBC-C283-D6E1E79E16B7}"/>
              </a:ext>
            </a:extLst>
          </p:cNvPr>
          <p:cNvPicPr>
            <a:picLocks noChangeAspect="1"/>
          </p:cNvPicPr>
          <p:nvPr/>
        </p:nvPicPr>
        <p:blipFill>
          <a:blip r:embed="rId2"/>
          <a:stretch>
            <a:fillRect/>
          </a:stretch>
        </p:blipFill>
        <p:spPr>
          <a:xfrm>
            <a:off x="4381637" y="918383"/>
            <a:ext cx="3063965" cy="3942414"/>
          </a:xfrm>
          <a:prstGeom prst="rect">
            <a:avLst/>
          </a:prstGeom>
        </p:spPr>
      </p:pic>
      <p:sp>
        <p:nvSpPr>
          <p:cNvPr id="5" name="TextBox 4">
            <a:extLst>
              <a:ext uri="{FF2B5EF4-FFF2-40B4-BE49-F238E27FC236}">
                <a16:creationId xmlns:a16="http://schemas.microsoft.com/office/drawing/2014/main" id="{C5AB5866-92A8-2600-2DFA-417B49C42CD8}"/>
              </a:ext>
            </a:extLst>
          </p:cNvPr>
          <p:cNvSpPr txBox="1"/>
          <p:nvPr/>
        </p:nvSpPr>
        <p:spPr>
          <a:xfrm>
            <a:off x="386758" y="723035"/>
            <a:ext cx="4631960" cy="461665"/>
          </a:xfrm>
          <a:prstGeom prst="rect">
            <a:avLst/>
          </a:prstGeom>
          <a:noFill/>
        </p:spPr>
        <p:txBody>
          <a:bodyPr wrap="square">
            <a:spAutoFit/>
          </a:bodyPr>
          <a:lstStyle/>
          <a:p>
            <a:r>
              <a:rPr lang="en-US" sz="2400" b="1" dirty="0">
                <a:solidFill>
                  <a:srgbClr val="002060"/>
                </a:solidFill>
                <a:latin typeface="Arial" panose="020B0604020202020204" pitchFamily="34" charset="0"/>
                <a:cs typeface="Arial" panose="020B0604020202020204" pitchFamily="34" charset="0"/>
              </a:rPr>
              <a:t>System Architecture</a:t>
            </a:r>
            <a:endParaRPr lang="en-IN" sz="2400" dirty="0"/>
          </a:p>
        </p:txBody>
      </p:sp>
      <p:sp>
        <p:nvSpPr>
          <p:cNvPr id="7" name="TextBox 6">
            <a:extLst>
              <a:ext uri="{FF2B5EF4-FFF2-40B4-BE49-F238E27FC236}">
                <a16:creationId xmlns:a16="http://schemas.microsoft.com/office/drawing/2014/main" id="{63AA2B25-11EC-21FF-594C-52D0FC06C3B5}"/>
              </a:ext>
            </a:extLst>
          </p:cNvPr>
          <p:cNvSpPr txBox="1"/>
          <p:nvPr/>
        </p:nvSpPr>
        <p:spPr>
          <a:xfrm>
            <a:off x="284812" y="2366370"/>
            <a:ext cx="4631960" cy="523220"/>
          </a:xfrm>
          <a:prstGeom prst="rect">
            <a:avLst/>
          </a:prstGeom>
          <a:noFill/>
        </p:spPr>
        <p:txBody>
          <a:bodyPr wrap="square">
            <a:spAutoFit/>
          </a:bodyPr>
          <a:lstStyle/>
          <a:p>
            <a:pPr marL="285750" indent="-285750">
              <a:buFont typeface="Arial" panose="020B0604020202020204" pitchFamily="34" charset="0"/>
              <a:buChar char="•"/>
            </a:pPr>
            <a:r>
              <a:rPr lang="en-US" dirty="0"/>
              <a:t>The flowchart outlines the data analytics process for studying the mental health impact of social media</a:t>
            </a:r>
            <a:endParaRPr lang="en-IN" dirty="0"/>
          </a:p>
        </p:txBody>
      </p:sp>
      <p:sp>
        <p:nvSpPr>
          <p:cNvPr id="2" name="Rectangle 1">
            <a:extLst>
              <a:ext uri="{FF2B5EF4-FFF2-40B4-BE49-F238E27FC236}">
                <a16:creationId xmlns:a16="http://schemas.microsoft.com/office/drawing/2014/main" id="{C93B4234-1639-BA01-E3F5-45F400B2ECEF}"/>
              </a:ext>
            </a:extLst>
          </p:cNvPr>
          <p:cNvSpPr/>
          <p:nvPr/>
        </p:nvSpPr>
        <p:spPr>
          <a:xfrm>
            <a:off x="0" y="-67456"/>
            <a:ext cx="7105338" cy="461665"/>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77B23940-B3E6-3C1D-FF25-801E2AF47274}"/>
              </a:ext>
            </a:extLst>
          </p:cNvPr>
          <p:cNvSpPr txBox="1"/>
          <p:nvPr/>
        </p:nvSpPr>
        <p:spPr>
          <a:xfrm>
            <a:off x="0" y="9487"/>
            <a:ext cx="5284032" cy="307777"/>
          </a:xfrm>
          <a:prstGeom prst="rect">
            <a:avLst/>
          </a:prstGeom>
          <a:noFill/>
        </p:spPr>
        <p:txBody>
          <a:bodyPr wrap="square">
            <a:spAutoFit/>
          </a:bodyPr>
          <a:lstStyle/>
          <a:p>
            <a:r>
              <a:rPr lang="en-US" b="1" dirty="0">
                <a:solidFill>
                  <a:schemeClr val="bg1">
                    <a:lumMod val="95000"/>
                  </a:schemeClr>
                </a:solidFill>
              </a:rPr>
              <a:t>Data Analysis on Mental Health Impact Due to Social Media</a:t>
            </a:r>
          </a:p>
        </p:txBody>
      </p:sp>
    </p:spTree>
    <p:extLst>
      <p:ext uri="{BB962C8B-B14F-4D97-AF65-F5344CB8AC3E}">
        <p14:creationId xmlns:p14="http://schemas.microsoft.com/office/powerpoint/2010/main" val="3199838450"/>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4">
            <a:extLst>
              <a:ext uri="{FF2B5EF4-FFF2-40B4-BE49-F238E27FC236}">
                <a16:creationId xmlns:a16="http://schemas.microsoft.com/office/drawing/2014/main" id="{6AB8DAF2-B141-0C0D-4015-6BE8A25CFFD1}"/>
              </a:ext>
            </a:extLst>
          </p:cNvPr>
          <p:cNvSpPr>
            <a:spLocks noGrp="1"/>
          </p:cNvSpPr>
          <p:nvPr>
            <p:ph type="title"/>
          </p:nvPr>
        </p:nvSpPr>
        <p:spPr>
          <a:xfrm>
            <a:off x="311150" y="444500"/>
            <a:ext cx="85217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System Deployment Approach</a:t>
            </a:r>
          </a:p>
        </p:txBody>
      </p:sp>
      <p:sp>
        <p:nvSpPr>
          <p:cNvPr id="4" name="TextBox 3">
            <a:extLst>
              <a:ext uri="{FF2B5EF4-FFF2-40B4-BE49-F238E27FC236}">
                <a16:creationId xmlns:a16="http://schemas.microsoft.com/office/drawing/2014/main" id="{B63E1303-D66E-9C2E-8DBE-F15216A9ECF6}"/>
              </a:ext>
            </a:extLst>
          </p:cNvPr>
          <p:cNvSpPr txBox="1"/>
          <p:nvPr/>
        </p:nvSpPr>
        <p:spPr>
          <a:xfrm>
            <a:off x="311150" y="909756"/>
            <a:ext cx="9065198" cy="4031873"/>
          </a:xfrm>
          <a:prstGeom prst="rect">
            <a:avLst/>
          </a:prstGeom>
          <a:noFill/>
        </p:spPr>
        <p:txBody>
          <a:bodyPr wrap="square">
            <a:spAutoFit/>
          </a:bodyPr>
          <a:lstStyle/>
          <a:p>
            <a:r>
              <a:rPr lang="en-US" sz="1600" b="1" dirty="0"/>
              <a:t>1. Data Collection</a:t>
            </a:r>
            <a:endParaRPr lang="en-US" sz="1600" dirty="0"/>
          </a:p>
          <a:p>
            <a:pPr>
              <a:buFont typeface="Arial" panose="020B0604020202020204" pitchFamily="34" charset="0"/>
              <a:buChar char="•"/>
            </a:pPr>
            <a:r>
              <a:rPr lang="en-US" sz="1600" dirty="0"/>
              <a:t> Dataset contains </a:t>
            </a:r>
            <a:r>
              <a:rPr lang="en-US" sz="1600" b="1" dirty="0"/>
              <a:t>50,000 records</a:t>
            </a:r>
            <a:r>
              <a:rPr lang="en-US" sz="1600" dirty="0"/>
              <a:t> with </a:t>
            </a:r>
            <a:r>
              <a:rPr lang="en-US" sz="1600" b="1" dirty="0"/>
              <a:t>23 attributes</a:t>
            </a:r>
            <a:r>
              <a:rPr lang="en-US" sz="1600" dirty="0"/>
              <a:t> (numerical &amp; categorical).</a:t>
            </a:r>
          </a:p>
          <a:p>
            <a:pPr>
              <a:buFont typeface="Arial" panose="020B0604020202020204" pitchFamily="34" charset="0"/>
              <a:buChar char="•"/>
            </a:pPr>
            <a:r>
              <a:rPr lang="en-US" sz="1600" dirty="0"/>
              <a:t> Includes factors like Daily Screen Time, Number of Likes, Comments, and Posts per Day.</a:t>
            </a:r>
          </a:p>
          <a:p>
            <a:pPr>
              <a:buNone/>
            </a:pPr>
            <a:r>
              <a:rPr lang="en-US" sz="1600" b="1" dirty="0"/>
              <a:t>2. Data Preprocessing</a:t>
            </a:r>
            <a:endParaRPr lang="en-US" sz="1600" dirty="0"/>
          </a:p>
          <a:p>
            <a:pPr>
              <a:buFont typeface="Arial" panose="020B0604020202020204" pitchFamily="34" charset="0"/>
              <a:buChar char="•"/>
            </a:pPr>
            <a:r>
              <a:rPr lang="en-US" sz="1600" dirty="0"/>
              <a:t> Checked</a:t>
            </a:r>
            <a:r>
              <a:rPr lang="en-US" sz="1600" b="1" dirty="0"/>
              <a:t> </a:t>
            </a:r>
            <a:r>
              <a:rPr lang="en-US" sz="1600" dirty="0"/>
              <a:t>for</a:t>
            </a:r>
            <a:r>
              <a:rPr lang="en-US" sz="1600" b="1" dirty="0"/>
              <a:t> </a:t>
            </a:r>
            <a:r>
              <a:rPr lang="en-US" sz="1600" dirty="0"/>
              <a:t>missing</a:t>
            </a:r>
            <a:r>
              <a:rPr lang="en-US" sz="1600" b="1" dirty="0"/>
              <a:t> </a:t>
            </a:r>
            <a:r>
              <a:rPr lang="en-US" sz="1600" dirty="0"/>
              <a:t>values (none found).</a:t>
            </a:r>
          </a:p>
          <a:p>
            <a:pPr>
              <a:buFont typeface="Arial" panose="020B0604020202020204" pitchFamily="34" charset="0"/>
              <a:buChar char="•"/>
            </a:pPr>
            <a:r>
              <a:rPr lang="en-US" sz="1600" dirty="0"/>
              <a:t> Identified outliers in features. </a:t>
            </a:r>
          </a:p>
          <a:p>
            <a:r>
              <a:rPr lang="en-US" sz="1600" b="1" dirty="0"/>
              <a:t>3</a:t>
            </a:r>
            <a:r>
              <a:rPr lang="en-US" sz="1600" dirty="0"/>
              <a:t>. </a:t>
            </a:r>
            <a:r>
              <a:rPr lang="en-US" sz="1600" b="1" dirty="0"/>
              <a:t>Exploratory Data Analysis (EDA)</a:t>
            </a:r>
            <a:endParaRPr lang="en-US" sz="1600" dirty="0"/>
          </a:p>
          <a:p>
            <a:pPr>
              <a:buFont typeface="Arial" panose="020B0604020202020204" pitchFamily="34" charset="0"/>
              <a:buChar char="•"/>
            </a:pPr>
            <a:r>
              <a:rPr lang="en-US" sz="1600" dirty="0"/>
              <a:t> Univariate Analysis – Examined distribution of numerical and categorical features.</a:t>
            </a:r>
          </a:p>
          <a:p>
            <a:pPr>
              <a:buFont typeface="Arial" panose="020B0604020202020204" pitchFamily="34" charset="0"/>
              <a:buChar char="•"/>
            </a:pPr>
            <a:r>
              <a:rPr lang="en-US" sz="1600" dirty="0"/>
              <a:t> Bivariate</a:t>
            </a:r>
            <a:r>
              <a:rPr lang="en-US" sz="1600" b="1" dirty="0"/>
              <a:t> </a:t>
            </a:r>
            <a:r>
              <a:rPr lang="en-US" sz="1600" dirty="0"/>
              <a:t>Analysis – Explored relationships between social media usage &amp; mental health indicators.</a:t>
            </a:r>
          </a:p>
          <a:p>
            <a:pPr>
              <a:buNone/>
            </a:pPr>
            <a:r>
              <a:rPr lang="en-US" sz="1600" b="1" dirty="0"/>
              <a:t>4</a:t>
            </a:r>
            <a:r>
              <a:rPr lang="en-US" sz="1600" dirty="0"/>
              <a:t>. </a:t>
            </a:r>
            <a:r>
              <a:rPr lang="en-US" sz="1600" b="1" dirty="0"/>
              <a:t>Visualization &amp; Correlation Analysis</a:t>
            </a:r>
            <a:endParaRPr lang="en-US" sz="1600" dirty="0"/>
          </a:p>
          <a:p>
            <a:pPr>
              <a:buFont typeface="Arial" panose="020B0604020202020204" pitchFamily="34" charset="0"/>
              <a:buChar char="•"/>
            </a:pPr>
            <a:r>
              <a:rPr lang="en-US" sz="1600" dirty="0"/>
              <a:t> Used Bar Charts, and KDA plot to find trends.</a:t>
            </a:r>
          </a:p>
          <a:p>
            <a:pPr>
              <a:buFont typeface="Arial" panose="020B0604020202020204" pitchFamily="34" charset="0"/>
              <a:buChar char="•"/>
            </a:pPr>
            <a:r>
              <a:rPr lang="en-US" sz="1600" dirty="0"/>
              <a:t> Detected correlations between excessive social media use and mental well-being.</a:t>
            </a:r>
          </a:p>
          <a:p>
            <a:pPr>
              <a:buNone/>
            </a:pPr>
            <a:r>
              <a:rPr lang="en-US" sz="1600" dirty="0"/>
              <a:t>5. </a:t>
            </a:r>
            <a:r>
              <a:rPr lang="en-US" sz="1600" b="1" dirty="0"/>
              <a:t>Insights &amp; Interpretation</a:t>
            </a:r>
            <a:endParaRPr lang="en-US" sz="1600" dirty="0"/>
          </a:p>
          <a:p>
            <a:pPr>
              <a:buFont typeface="Arial" panose="020B0604020202020204" pitchFamily="34" charset="0"/>
              <a:buChar char="•"/>
            </a:pPr>
            <a:r>
              <a:rPr lang="en-US" sz="1600" dirty="0"/>
              <a:t> Identified patterns linking high screen time &amp; negative mental health effects.</a:t>
            </a:r>
          </a:p>
          <a:p>
            <a:pPr>
              <a:buFont typeface="Arial" panose="020B0604020202020204" pitchFamily="34" charset="0"/>
              <a:buChar char="•"/>
            </a:pPr>
            <a:r>
              <a:rPr lang="en-US" sz="1600" dirty="0"/>
              <a:t> Suggested </a:t>
            </a:r>
            <a:r>
              <a:rPr lang="en-US" sz="1600" b="1" dirty="0"/>
              <a:t>healthy social media habits</a:t>
            </a:r>
            <a:r>
              <a:rPr lang="en-US" sz="1600" dirty="0"/>
              <a:t> based on data-driven findings.</a:t>
            </a:r>
          </a:p>
        </p:txBody>
      </p:sp>
      <p:sp>
        <p:nvSpPr>
          <p:cNvPr id="2" name="Rectangle 1">
            <a:extLst>
              <a:ext uri="{FF2B5EF4-FFF2-40B4-BE49-F238E27FC236}">
                <a16:creationId xmlns:a16="http://schemas.microsoft.com/office/drawing/2014/main" id="{1DE9EA7C-B34F-AF4E-3CB8-226B51E65FDA}"/>
              </a:ext>
            </a:extLst>
          </p:cNvPr>
          <p:cNvSpPr/>
          <p:nvPr/>
        </p:nvSpPr>
        <p:spPr>
          <a:xfrm>
            <a:off x="0" y="-20824"/>
            <a:ext cx="7097843" cy="358463"/>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5831F60A-6696-E4A5-7B49-D9DA3967ECE2}"/>
              </a:ext>
            </a:extLst>
          </p:cNvPr>
          <p:cNvSpPr txBox="1"/>
          <p:nvPr/>
        </p:nvSpPr>
        <p:spPr>
          <a:xfrm>
            <a:off x="0" y="-31910"/>
            <a:ext cx="5531369" cy="307777"/>
          </a:xfrm>
          <a:prstGeom prst="rect">
            <a:avLst/>
          </a:prstGeom>
          <a:noFill/>
        </p:spPr>
        <p:txBody>
          <a:bodyPr wrap="square">
            <a:spAutoFit/>
          </a:bodyPr>
          <a:lstStyle/>
          <a:p>
            <a:r>
              <a:rPr lang="en-US" b="1" dirty="0">
                <a:solidFill>
                  <a:schemeClr val="bg1">
                    <a:lumMod val="95000"/>
                  </a:schemeClr>
                </a:solidFill>
              </a:rPr>
              <a:t>Data Analysis on Mental Health Impact Due to Social Media</a:t>
            </a:r>
          </a:p>
        </p:txBody>
      </p:sp>
    </p:spTree>
    <p:extLst>
      <p:ext uri="{BB962C8B-B14F-4D97-AF65-F5344CB8AC3E}">
        <p14:creationId xmlns:p14="http://schemas.microsoft.com/office/powerpoint/2010/main" val="1673681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6545A-A71E-998F-6939-7CE2A36128CE}"/>
              </a:ext>
            </a:extLst>
          </p:cNvPr>
          <p:cNvSpPr>
            <a:spLocks noGrp="1"/>
          </p:cNvSpPr>
          <p:nvPr>
            <p:ph type="title"/>
          </p:nvPr>
        </p:nvSpPr>
        <p:spPr>
          <a:xfrm>
            <a:off x="311700" y="445025"/>
            <a:ext cx="8520600" cy="461665"/>
          </a:xfrm>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Deployment</a:t>
            </a:r>
            <a:endParaRPr lang="en-IN" sz="2400" b="1" dirty="0">
              <a:solidFill>
                <a:srgbClr val="002060"/>
              </a:solidFill>
              <a:latin typeface="Arial" panose="020B0604020202020204" pitchFamily="34" charset="0"/>
              <a:cs typeface="Arial" panose="020B0604020202020204" pitchFamily="34" charset="0"/>
            </a:endParaRPr>
          </a:p>
        </p:txBody>
      </p:sp>
      <p:pic>
        <p:nvPicPr>
          <p:cNvPr id="17" name="Picture 16">
            <a:extLst>
              <a:ext uri="{FF2B5EF4-FFF2-40B4-BE49-F238E27FC236}">
                <a16:creationId xmlns:a16="http://schemas.microsoft.com/office/drawing/2014/main" id="{DBDCBF4E-DC89-B7A0-8CB4-55472F4A1F69}"/>
              </a:ext>
            </a:extLst>
          </p:cNvPr>
          <p:cNvPicPr>
            <a:picLocks noChangeAspect="1"/>
          </p:cNvPicPr>
          <p:nvPr/>
        </p:nvPicPr>
        <p:blipFill>
          <a:blip r:embed="rId2"/>
          <a:stretch>
            <a:fillRect/>
          </a:stretch>
        </p:blipFill>
        <p:spPr>
          <a:xfrm>
            <a:off x="367260" y="1179331"/>
            <a:ext cx="3627956" cy="2188564"/>
          </a:xfrm>
          <a:prstGeom prst="rect">
            <a:avLst/>
          </a:prstGeom>
        </p:spPr>
      </p:pic>
      <p:sp>
        <p:nvSpPr>
          <p:cNvPr id="19" name="TextBox 18">
            <a:extLst>
              <a:ext uri="{FF2B5EF4-FFF2-40B4-BE49-F238E27FC236}">
                <a16:creationId xmlns:a16="http://schemas.microsoft.com/office/drawing/2014/main" id="{84AAAFFB-6430-155B-36EA-E9F8AF6EC840}"/>
              </a:ext>
            </a:extLst>
          </p:cNvPr>
          <p:cNvSpPr txBox="1"/>
          <p:nvPr/>
        </p:nvSpPr>
        <p:spPr>
          <a:xfrm>
            <a:off x="532152" y="3640537"/>
            <a:ext cx="4039848" cy="1169551"/>
          </a:xfrm>
          <a:prstGeom prst="rect">
            <a:avLst/>
          </a:prstGeom>
          <a:noFill/>
        </p:spPr>
        <p:txBody>
          <a:bodyPr wrap="square">
            <a:spAutoFit/>
          </a:bodyPr>
          <a:lstStyle/>
          <a:p>
            <a:pPr marL="285750" indent="-285750">
              <a:buFont typeface="Arial" panose="020B0604020202020204" pitchFamily="34" charset="0"/>
              <a:buChar char="•"/>
            </a:pPr>
            <a:r>
              <a:rPr lang="en-IN" dirty="0"/>
              <a:t>minimum daily screen time of person is 10 </a:t>
            </a:r>
          </a:p>
          <a:p>
            <a:pPr marL="285750" indent="-285750">
              <a:buFont typeface="Arial" panose="020B0604020202020204" pitchFamily="34" charset="0"/>
              <a:buChar char="•"/>
            </a:pPr>
            <a:r>
              <a:rPr lang="en-IN" dirty="0"/>
              <a:t>maximum daily screen time of person is 599 </a:t>
            </a:r>
          </a:p>
          <a:p>
            <a:pPr marL="285750" indent="-285750">
              <a:buFont typeface="Arial" panose="020B0604020202020204" pitchFamily="34" charset="0"/>
              <a:buChar char="•"/>
            </a:pPr>
            <a:r>
              <a:rPr lang="en-IN" dirty="0"/>
              <a:t>average daily screen time of person is 304.51 </a:t>
            </a:r>
          </a:p>
          <a:p>
            <a:pPr marL="285750" indent="-285750">
              <a:buFont typeface="Arial" panose="020B0604020202020204" pitchFamily="34" charset="0"/>
              <a:buChar char="•"/>
            </a:pPr>
            <a:r>
              <a:rPr lang="en-IN" dirty="0"/>
              <a:t>data is normally distributed</a:t>
            </a:r>
          </a:p>
        </p:txBody>
      </p:sp>
      <p:pic>
        <p:nvPicPr>
          <p:cNvPr id="21" name="Picture 20">
            <a:extLst>
              <a:ext uri="{FF2B5EF4-FFF2-40B4-BE49-F238E27FC236}">
                <a16:creationId xmlns:a16="http://schemas.microsoft.com/office/drawing/2014/main" id="{CCB84AB3-2DA2-3317-161C-59D77896F2D9}"/>
              </a:ext>
            </a:extLst>
          </p:cNvPr>
          <p:cNvPicPr>
            <a:picLocks noChangeAspect="1"/>
          </p:cNvPicPr>
          <p:nvPr/>
        </p:nvPicPr>
        <p:blipFill>
          <a:blip r:embed="rId3"/>
          <a:stretch>
            <a:fillRect/>
          </a:stretch>
        </p:blipFill>
        <p:spPr>
          <a:xfrm>
            <a:off x="5077920" y="1169773"/>
            <a:ext cx="3297650" cy="2300451"/>
          </a:xfrm>
          <a:prstGeom prst="rect">
            <a:avLst/>
          </a:prstGeom>
        </p:spPr>
      </p:pic>
      <p:sp>
        <p:nvSpPr>
          <p:cNvPr id="23" name="TextBox 22">
            <a:extLst>
              <a:ext uri="{FF2B5EF4-FFF2-40B4-BE49-F238E27FC236}">
                <a16:creationId xmlns:a16="http://schemas.microsoft.com/office/drawing/2014/main" id="{76F73C76-90DE-EDEC-619F-94F1AEA4578B}"/>
              </a:ext>
            </a:extLst>
          </p:cNvPr>
          <p:cNvSpPr txBox="1"/>
          <p:nvPr/>
        </p:nvSpPr>
        <p:spPr>
          <a:xfrm>
            <a:off x="4572000" y="3733268"/>
            <a:ext cx="4631960" cy="738664"/>
          </a:xfrm>
          <a:prstGeom prst="rect">
            <a:avLst/>
          </a:prstGeom>
          <a:noFill/>
        </p:spPr>
        <p:txBody>
          <a:bodyPr wrap="square">
            <a:spAutoFit/>
          </a:bodyPr>
          <a:lstStyle/>
          <a:p>
            <a:pPr marL="285750" indent="-285750">
              <a:buFont typeface="Arial" panose="020B0604020202020204" pitchFamily="34" charset="0"/>
              <a:buChar char="•"/>
            </a:pPr>
            <a:r>
              <a:rPr lang="en-IN" dirty="0"/>
              <a:t>maximum number of users engaged during nighttime</a:t>
            </a:r>
          </a:p>
          <a:p>
            <a:pPr marL="285750" indent="-285750">
              <a:buFont typeface="Arial" panose="020B0604020202020204" pitchFamily="34" charset="0"/>
              <a:buChar char="•"/>
            </a:pPr>
            <a:r>
              <a:rPr lang="en-IN" dirty="0"/>
              <a:t>minimum number of users engaged during evening time</a:t>
            </a:r>
          </a:p>
        </p:txBody>
      </p:sp>
      <p:sp>
        <p:nvSpPr>
          <p:cNvPr id="3" name="Rectangle 2">
            <a:extLst>
              <a:ext uri="{FF2B5EF4-FFF2-40B4-BE49-F238E27FC236}">
                <a16:creationId xmlns:a16="http://schemas.microsoft.com/office/drawing/2014/main" id="{36FA5100-DCFF-83E0-67B3-498BDC8D609D}"/>
              </a:ext>
            </a:extLst>
          </p:cNvPr>
          <p:cNvSpPr/>
          <p:nvPr/>
        </p:nvSpPr>
        <p:spPr>
          <a:xfrm>
            <a:off x="0" y="0"/>
            <a:ext cx="7022892" cy="371724"/>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5" name="TextBox 4">
            <a:extLst>
              <a:ext uri="{FF2B5EF4-FFF2-40B4-BE49-F238E27FC236}">
                <a16:creationId xmlns:a16="http://schemas.microsoft.com/office/drawing/2014/main" id="{47AFC814-68DB-A8A7-73C4-E97D8C5B65BF}"/>
              </a:ext>
            </a:extLst>
          </p:cNvPr>
          <p:cNvSpPr txBox="1"/>
          <p:nvPr/>
        </p:nvSpPr>
        <p:spPr>
          <a:xfrm>
            <a:off x="0" y="25635"/>
            <a:ext cx="5988569" cy="307777"/>
          </a:xfrm>
          <a:prstGeom prst="rect">
            <a:avLst/>
          </a:prstGeom>
          <a:noFill/>
        </p:spPr>
        <p:txBody>
          <a:bodyPr wrap="square">
            <a:spAutoFit/>
          </a:bodyPr>
          <a:lstStyle/>
          <a:p>
            <a:r>
              <a:rPr lang="en-US" b="1" dirty="0">
                <a:solidFill>
                  <a:schemeClr val="bg1">
                    <a:lumMod val="95000"/>
                  </a:schemeClr>
                </a:solidFill>
              </a:rPr>
              <a:t>Data Analysis on Mental Health Impact Due to Social Media</a:t>
            </a:r>
          </a:p>
        </p:txBody>
      </p:sp>
    </p:spTree>
    <p:extLst>
      <p:ext uri="{BB962C8B-B14F-4D97-AF65-F5344CB8AC3E}">
        <p14:creationId xmlns:p14="http://schemas.microsoft.com/office/powerpoint/2010/main" val="1979684172"/>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F90F4B-9803-CB1B-02A8-FB5D111C9F43}"/>
              </a:ext>
            </a:extLst>
          </p:cNvPr>
          <p:cNvSpPr>
            <a:spLocks noGrp="1"/>
          </p:cNvSpPr>
          <p:nvPr>
            <p:ph type="title"/>
          </p:nvPr>
        </p:nvSpPr>
        <p:spPr>
          <a:noFill/>
          <a:ln>
            <a:noFill/>
          </a:ln>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400" b="1" dirty="0">
                <a:solidFill>
                  <a:srgbClr val="002060"/>
                </a:solidFill>
                <a:latin typeface="Arial" panose="020B0604020202020204" pitchFamily="34" charset="0"/>
                <a:cs typeface="Arial" panose="020B0604020202020204" pitchFamily="34" charset="0"/>
              </a:rPr>
              <a:t>Conclusion</a:t>
            </a:r>
            <a:endParaRPr lang="en-IN" sz="2400" b="1" dirty="0">
              <a:solidFill>
                <a:srgbClr val="002060"/>
              </a:solidFill>
              <a:latin typeface="Arial" panose="020B0604020202020204" pitchFamily="34" charset="0"/>
              <a:cs typeface="Arial" panose="020B0604020202020204" pitchFamily="34" charset="0"/>
            </a:endParaRPr>
          </a:p>
        </p:txBody>
      </p:sp>
      <p:sp>
        <p:nvSpPr>
          <p:cNvPr id="4" name="TextBox 3">
            <a:extLst>
              <a:ext uri="{FF2B5EF4-FFF2-40B4-BE49-F238E27FC236}">
                <a16:creationId xmlns:a16="http://schemas.microsoft.com/office/drawing/2014/main" id="{6289F24F-A192-BADE-DF74-F800068CDF16}"/>
              </a:ext>
            </a:extLst>
          </p:cNvPr>
          <p:cNvSpPr txBox="1"/>
          <p:nvPr/>
        </p:nvSpPr>
        <p:spPr>
          <a:xfrm>
            <a:off x="311700" y="1017725"/>
            <a:ext cx="8832300" cy="2062103"/>
          </a:xfrm>
          <a:prstGeom prst="rect">
            <a:avLst/>
          </a:prstGeom>
          <a:noFill/>
        </p:spPr>
        <p:txBody>
          <a:bodyPr wrap="square">
            <a:spAutoFit/>
          </a:bodyPr>
          <a:lstStyle/>
          <a:p>
            <a:pPr marL="342900" indent="-342900">
              <a:buFont typeface="+mj-lt"/>
              <a:buAutoNum type="arabicPeriod"/>
            </a:pPr>
            <a:r>
              <a:rPr lang="en-US" sz="1600" dirty="0"/>
              <a:t>Social media has both positive and negative effects on mental health.</a:t>
            </a:r>
          </a:p>
          <a:p>
            <a:pPr marL="342900" indent="-342900">
              <a:buFont typeface="+mj-lt"/>
              <a:buAutoNum type="arabicPeriod"/>
            </a:pPr>
            <a:r>
              <a:rPr lang="en-US" sz="1600" dirty="0"/>
              <a:t>Excessive screen time and negative interactions (cyberbullying, social comparison) increase                   stress, anxiety, and depression.</a:t>
            </a:r>
          </a:p>
          <a:p>
            <a:pPr marL="342900" indent="-342900">
              <a:buFont typeface="+mj-lt"/>
              <a:buAutoNum type="arabicPeriod"/>
            </a:pPr>
            <a:r>
              <a:rPr lang="en-US" sz="1600" dirty="0"/>
              <a:t>Data analytics plays a crucial role in understanding social media’s impact and providing actionable insights for healthier usage.</a:t>
            </a:r>
          </a:p>
          <a:p>
            <a:pPr marL="342900" indent="-342900">
              <a:buFont typeface="+mj-lt"/>
              <a:buAutoNum type="arabicPeriod"/>
            </a:pPr>
            <a:r>
              <a:rPr lang="en-US" sz="1600" dirty="0"/>
              <a:t>Data analytics helps identify patterns and suggest strategies for better digital well-being</a:t>
            </a:r>
            <a:r>
              <a:rPr lang="en-US" dirty="0"/>
              <a:t>.</a:t>
            </a:r>
          </a:p>
          <a:p>
            <a:pPr marL="342900" indent="-342900">
              <a:buFont typeface="+mj-lt"/>
              <a:buAutoNum type="arabicPeriod"/>
            </a:pPr>
            <a:r>
              <a:rPr lang="en-US" sz="1600" dirty="0"/>
              <a:t>Healthy social media habits and positive engagement (supportive communities) can reduce negative impacts.</a:t>
            </a:r>
          </a:p>
        </p:txBody>
      </p:sp>
      <p:sp>
        <p:nvSpPr>
          <p:cNvPr id="3" name="Rectangle 2">
            <a:extLst>
              <a:ext uri="{FF2B5EF4-FFF2-40B4-BE49-F238E27FC236}">
                <a16:creationId xmlns:a16="http://schemas.microsoft.com/office/drawing/2014/main" id="{7942C80F-F216-1700-03FE-80742C21355E}"/>
              </a:ext>
            </a:extLst>
          </p:cNvPr>
          <p:cNvSpPr/>
          <p:nvPr/>
        </p:nvSpPr>
        <p:spPr>
          <a:xfrm>
            <a:off x="0" y="0"/>
            <a:ext cx="7090348" cy="328592"/>
          </a:xfrm>
          <a:prstGeom prst="rect">
            <a:avLst/>
          </a:prstGeom>
          <a:solidFill>
            <a:srgbClr val="223366"/>
          </a:solidFill>
          <a:ln>
            <a:solidFill>
              <a:srgbClr val="2233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78A4D94-2FA5-CE97-E67F-08694E554923}"/>
              </a:ext>
            </a:extLst>
          </p:cNvPr>
          <p:cNvSpPr txBox="1"/>
          <p:nvPr/>
        </p:nvSpPr>
        <p:spPr>
          <a:xfrm>
            <a:off x="0" y="5825"/>
            <a:ext cx="5452672" cy="307777"/>
          </a:xfrm>
          <a:prstGeom prst="rect">
            <a:avLst/>
          </a:prstGeom>
          <a:noFill/>
        </p:spPr>
        <p:txBody>
          <a:bodyPr wrap="square">
            <a:spAutoFit/>
          </a:bodyPr>
          <a:lstStyle/>
          <a:p>
            <a:r>
              <a:rPr lang="en-US" b="1" dirty="0">
                <a:solidFill>
                  <a:schemeClr val="bg1">
                    <a:lumMod val="95000"/>
                  </a:schemeClr>
                </a:solidFill>
              </a:rPr>
              <a:t>Data Analysis on Mental Health Impact Due to Social Media</a:t>
            </a:r>
          </a:p>
        </p:txBody>
      </p:sp>
    </p:spTree>
    <p:extLst>
      <p:ext uri="{BB962C8B-B14F-4D97-AF65-F5344CB8AC3E}">
        <p14:creationId xmlns:p14="http://schemas.microsoft.com/office/powerpoint/2010/main" val="2174784547"/>
      </p:ext>
    </p:extLst>
  </p:cSld>
  <p:clrMapOvr>
    <a:masterClrMapping/>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9162bd5b-4ed9-4da3-b376-05204580ba3f"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0F1872188ABCFC48BECA6C87E8AC3285" ma:contentTypeVersion="15" ma:contentTypeDescription="Create a new document." ma:contentTypeScope="" ma:versionID="7670618c03e54fbae4a17ecb2d0ed10f">
  <xsd:schema xmlns:xsd="http://www.w3.org/2001/XMLSchema" xmlns:xs="http://www.w3.org/2001/XMLSchema" xmlns:p="http://schemas.microsoft.com/office/2006/metadata/properties" xmlns:ns3="9162bd5b-4ed9-4da3-b376-05204580ba3f" xmlns:ns4="c0fa2617-96bd-425d-8578-e93563fe37c5" targetNamespace="http://schemas.microsoft.com/office/2006/metadata/properties" ma:root="true" ma:fieldsID="3d63de1c5a217044e31e0c8b260d3d71" ns3:_="" ns4:_="">
    <xsd:import namespace="9162bd5b-4ed9-4da3-b376-05204580ba3f"/>
    <xsd:import namespace="c0fa2617-96bd-425d-8578-e93563fe37c5"/>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Tags" minOccurs="0"/>
                <xsd:element ref="ns3:MediaServiceOCR" minOccurs="0"/>
                <xsd:element ref="ns3:MediaServiceGenerationTime" minOccurs="0"/>
                <xsd:element ref="ns3:MediaServiceEventHashCode" minOccurs="0"/>
                <xsd:element ref="ns3:MediaServiceAutoKeyPoints" minOccurs="0"/>
                <xsd:element ref="ns3:MediaServiceKeyPoints" minOccurs="0"/>
                <xsd:element ref="ns3:MediaServiceDateTaken" minOccurs="0"/>
                <xsd:element ref="ns3:MediaLengthInSeconds" minOccurs="0"/>
                <xsd:element ref="ns3:MediaServiceLocation"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162bd5b-4ed9-4da3-b376-05204580ba3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3" nillable="true" ma:displayName="Tags" ma:internalName="MediaServiceAutoTags" ma:readOnly="true">
      <xsd:simpleType>
        <xsd:restriction base="dms:Text"/>
      </xsd:simpleType>
    </xsd:element>
    <xsd:element name="MediaServiceOCR" ma:index="14" nillable="true" ma:displayName="Extracted Text" ma:internalName="MediaServiceOCR" ma:readOnly="true">
      <xsd:simpleType>
        <xsd:restriction base="dms:Note">
          <xsd:maxLength value="255"/>
        </xsd:restriction>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EventHashCode" ma:index="16" nillable="true" ma:displayName="MediaServiceEventHashCode" ma:hidden="true" ma:internalName="MediaServiceEventHashCode"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element name="MediaServiceDateTaken" ma:index="19" nillable="true" ma:displayName="MediaServiceDateTaken" ma:hidden="true" ma:internalName="MediaServiceDateTaken" ma:readOnly="true">
      <xsd:simpleType>
        <xsd:restriction base="dms:Text"/>
      </xsd:simpleType>
    </xsd:element>
    <xsd:element name="MediaLengthInSeconds" ma:index="20" nillable="true" ma:displayName="Length (seconds)" ma:internalName="MediaLengthInSeconds" ma:readOnly="true">
      <xsd:simpleType>
        <xsd:restriction base="dms:Unknown"/>
      </xsd:simpleType>
    </xsd:element>
    <xsd:element name="MediaServiceLocation" ma:index="21" nillable="true" ma:displayName="Location" ma:internalName="MediaServiceLocation" ma:readOnly="true">
      <xsd:simpleType>
        <xsd:restriction base="dms:Text"/>
      </xsd:simpleType>
    </xsd:element>
    <xsd:element name="_activity" ma:index="22" nillable="true" ma:displayName="_activity" ma:hidden="true" ma:internalName="_activity">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c0fa2617-96bd-425d-8578-e93563fe37c5"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A6559A34-456E-49A1-8157-9E3D18BFAD36}">
  <ds:schemaRefs>
    <ds:schemaRef ds:uri="http://purl.org/dc/elements/1.1/"/>
    <ds:schemaRef ds:uri="http://schemas.microsoft.com/office/2006/metadata/properties"/>
    <ds:schemaRef ds:uri="c0fa2617-96bd-425d-8578-e93563fe37c5"/>
    <ds:schemaRef ds:uri="http://purl.org/dc/terms/"/>
    <ds:schemaRef ds:uri="http://schemas.openxmlformats.org/package/2006/metadata/core-properties"/>
    <ds:schemaRef ds:uri="http://purl.org/dc/dcmitype/"/>
    <ds:schemaRef ds:uri="http://schemas.microsoft.com/office/infopath/2007/PartnerControls"/>
    <ds:schemaRef ds:uri="http://schemas.microsoft.com/office/2006/documentManagement/types"/>
    <ds:schemaRef ds:uri="9162bd5b-4ed9-4da3-b376-05204580ba3f"/>
    <ds:schemaRef ds:uri="http://www.w3.org/XML/1998/namespace"/>
  </ds:schemaRefs>
</ds:datastoreItem>
</file>

<file path=customXml/itemProps2.xml><?xml version="1.0" encoding="utf-8"?>
<ds:datastoreItem xmlns:ds="http://schemas.openxmlformats.org/officeDocument/2006/customXml" ds:itemID="{3706AB80-2608-47D7-8AC8-FA6BC8A9B27C}">
  <ds:schemaRefs>
    <ds:schemaRef ds:uri="http://schemas.microsoft.com/sharepoint/v3/contenttype/forms"/>
  </ds:schemaRefs>
</ds:datastoreItem>
</file>

<file path=customXml/itemProps3.xml><?xml version="1.0" encoding="utf-8"?>
<ds:datastoreItem xmlns:ds="http://schemas.openxmlformats.org/officeDocument/2006/customXml" ds:itemID="{7D9E5D5E-A365-4A49-8140-C8CC82A61608}">
  <ds:schemaRefs>
    <ds:schemaRef ds:uri="9162bd5b-4ed9-4da3-b376-05204580ba3f"/>
    <ds:schemaRef ds:uri="c0fa2617-96bd-425d-8578-e93563fe37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276</TotalTime>
  <Words>1006</Words>
  <Application>Microsoft Office PowerPoint</Application>
  <PresentationFormat>On-screen Show (16:9)</PresentationFormat>
  <Paragraphs>100</Paragraphs>
  <Slides>13</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Times New Roman</vt:lpstr>
      <vt:lpstr>Simple Light</vt:lpstr>
      <vt:lpstr>PowerPoint Presentation</vt:lpstr>
      <vt:lpstr>PowerPoint Presentation</vt:lpstr>
      <vt:lpstr>Abstract</vt:lpstr>
      <vt:lpstr>Problem Statement</vt:lpstr>
      <vt:lpstr>Aim and Objective</vt:lpstr>
      <vt:lpstr>PowerPoint Presentation</vt:lpstr>
      <vt:lpstr>System Deployment Approach</vt:lpstr>
      <vt:lpstr>Deployment</vt:lpstr>
      <vt:lpstr>Conclusion</vt:lpstr>
      <vt:lpstr>Future Scope</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Dr Moinudeen Syed</dc:creator>
  <cp:lastModifiedBy>Drashti Patel</cp:lastModifiedBy>
  <cp:revision>160</cp:revision>
  <dcterms:modified xsi:type="dcterms:W3CDTF">2025-03-18T06:54:27Z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0x0101000F1872188ABCFC48BECA6C87E8AC3285</vt:lpwstr>
  </property>
  <property fmtid="{D5CDD505-2E9C-101B-9397-08002B2CF9AE}" pid="3" name="MSIP_Label_defa4170-0d19-0005-0004-bc88714345d2_Enabled">
    <vt:lpwstr>true</vt:lpwstr>
  </property>
  <property fmtid="{D5CDD505-2E9C-101B-9397-08002B2CF9AE}" pid="4" name="MSIP_Label_defa4170-0d19-0005-0004-bc88714345d2_SetDate">
    <vt:lpwstr>2023-07-11T03:09:09Z</vt:lpwstr>
  </property>
  <property fmtid="{D5CDD505-2E9C-101B-9397-08002B2CF9AE}" pid="5" name="MSIP_Label_defa4170-0d19-0005-0004-bc88714345d2_Method">
    <vt:lpwstr>Standard</vt:lpwstr>
  </property>
  <property fmtid="{D5CDD505-2E9C-101B-9397-08002B2CF9AE}" pid="6" name="MSIP_Label_defa4170-0d19-0005-0004-bc88714345d2_Name">
    <vt:lpwstr>defa4170-0d19-0005-0004-bc88714345d2</vt:lpwstr>
  </property>
  <property fmtid="{D5CDD505-2E9C-101B-9397-08002B2CF9AE}" pid="7" name="MSIP_Label_defa4170-0d19-0005-0004-bc88714345d2_SiteId">
    <vt:lpwstr>698b2528-286a-444d-a68d-b8bbb1f69870</vt:lpwstr>
  </property>
  <property fmtid="{D5CDD505-2E9C-101B-9397-08002B2CF9AE}" pid="8" name="MSIP_Label_defa4170-0d19-0005-0004-bc88714345d2_ActionId">
    <vt:lpwstr>9e872e44-4725-4b90-87d6-01f911260b79</vt:lpwstr>
  </property>
  <property fmtid="{D5CDD505-2E9C-101B-9397-08002B2CF9AE}" pid="9" name="MSIP_Label_defa4170-0d19-0005-0004-bc88714345d2_ContentBits">
    <vt:lpwstr>0</vt:lpwstr>
  </property>
</Properties>
</file>