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0" r:id="rId10"/>
    <p:sldId id="264" r:id="rId11"/>
    <p:sldId id="265" r:id="rId12"/>
    <p:sldId id="266" r:id="rId13"/>
  </p:sldIdLst>
  <p:sldSz cx="13004800" cy="7315200"/>
  <p:notesSz cx="6858000" cy="9144000"/>
  <p:embeddedFontLs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pitchFamily="2" charset="0"/>
      <p:regular r:id="rId25"/>
      <p:bold r:id="rId26"/>
    </p:embeddedFont>
  </p:embeddedFontLst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 autoAdjust="0"/>
    <p:restoredTop sz="94622" autoAdjust="0"/>
  </p:normalViewPr>
  <p:slideViewPr>
    <p:cSldViewPr>
      <p:cViewPr>
        <p:scale>
          <a:sx n="100" d="100"/>
          <a:sy n="100" d="100"/>
        </p:scale>
        <p:origin x="-3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1485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0844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4"/>
            <a:ext cx="2743201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4"/>
            <a:ext cx="8026401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7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40873" y="2041049"/>
            <a:ext cx="7923055" cy="49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AB40"/>
                </a:solidFill>
                <a:latin typeface="Arimo Bold"/>
              </a:rPr>
              <a:t>BÁO CÁO SẢN PHẨM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3478" y="3200405"/>
            <a:ext cx="9570751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 Bold"/>
              </a:rPr>
              <a:t> XÂY DỰNG WEBSITE QUẢN LÝ CÔNG VIỆC</a:t>
            </a:r>
          </a:p>
        </p:txBody>
      </p:sp>
      <p:sp>
        <p:nvSpPr>
          <p:cNvPr id="7" name="AutoShape 7"/>
          <p:cNvSpPr/>
          <p:nvPr/>
        </p:nvSpPr>
        <p:spPr>
          <a:xfrm rot="11810">
            <a:off x="5023718" y="2656347"/>
            <a:ext cx="2957377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72703" y="282607"/>
            <a:ext cx="8813188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7"/>
              </a:lnSpc>
            </a:pPr>
            <a:endParaRPr lang="en-US" sz="1705">
              <a:solidFill>
                <a:srgbClr val="FFFFFF"/>
              </a:solidFill>
              <a:latin typeface="Montserrat Bold"/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17909"/>
              </p:ext>
            </p:extLst>
          </p:nvPr>
        </p:nvGraphicFramePr>
        <p:xfrm>
          <a:off x="4561841" y="4987046"/>
          <a:ext cx="5825067" cy="1082210"/>
        </p:xfrm>
        <a:graphic>
          <a:graphicData uri="http://schemas.openxmlformats.org/drawingml/2006/table">
            <a:tbl>
              <a:tblPr/>
              <a:tblGrid>
                <a:gridCol w="283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Hướng dẫn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Mr. Tung, Miss Ha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Người thực hiện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Tạ Văn Tú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3152262" y="1727777"/>
            <a:ext cx="6700295" cy="4467387"/>
          </a:xfrm>
          <a:custGeom>
            <a:avLst/>
            <a:gdLst/>
            <a:ahLst/>
            <a:cxnLst/>
            <a:rect l="l" t="t" r="r" b="b"/>
            <a:pathLst>
              <a:path w="6700295" h="4467387">
                <a:moveTo>
                  <a:pt x="0" y="0"/>
                </a:moveTo>
                <a:lnTo>
                  <a:pt x="6700294" y="0"/>
                </a:lnTo>
                <a:lnTo>
                  <a:pt x="6700294" y="4467388"/>
                </a:lnTo>
                <a:lnTo>
                  <a:pt x="0" y="4467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09" b="-10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DEMO SẢN PHẨM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KẾT LUẬN VÀ HƯỚNG PHÁT TRIỂN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778" y="1758611"/>
            <a:ext cx="1544092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KẾT LUẬN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02402" y="4237071"/>
            <a:ext cx="3206948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HƯỚNG PHÁT TRIỂN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81106" y="2308337"/>
            <a:ext cx="3965927" cy="183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Hiểu rõ quy trình xây dựng một website hoàn chỉnh, nắm được các kiến thức cơ bản của một website cần có và cách thức hoạt động của một website.</a:t>
            </a:r>
          </a:p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Hoàn thành thiết kế hệ thống hoàn thiện các chức năng được phân tích với giao diện thân thiện, dễ sử dụng.</a:t>
            </a:r>
          </a:p>
          <a:p>
            <a:pPr algn="just">
              <a:lnSpc>
                <a:spcPts val="1788"/>
              </a:lnSpc>
              <a:spcBef>
                <a:spcPct val="0"/>
              </a:spcBef>
            </a:pPr>
            <a:endParaRPr lang="en-US" sz="149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18778" y="23083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018778" y="31846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502400" y="4800600"/>
            <a:ext cx="4291577" cy="678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1668" lvl="1" indent="-160835">
              <a:lnSpc>
                <a:spcPts val="1788"/>
              </a:lnSpc>
              <a:buFont typeface="Arial"/>
              <a:buChar char="•"/>
            </a:pPr>
            <a:r>
              <a:rPr lang="en-US" sz="1491">
                <a:solidFill>
                  <a:srgbClr val="FFFFFF"/>
                </a:solidFill>
                <a:latin typeface="Arimo"/>
              </a:rPr>
              <a:t>Chức năng thông báo khi công việc sắp đến hạn</a:t>
            </a:r>
          </a:p>
          <a:p>
            <a:pPr marL="321668" lvl="1" indent="-160835">
              <a:lnSpc>
                <a:spcPts val="1788"/>
              </a:lnSpc>
              <a:buFont typeface="Arial"/>
              <a:buChar char="•"/>
            </a:pPr>
            <a:r>
              <a:rPr lang="en-US" sz="1491">
                <a:solidFill>
                  <a:srgbClr val="FFFFFF"/>
                </a:solidFill>
                <a:latin typeface="Arimo"/>
              </a:rPr>
              <a:t>Tối ưu giao diện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416300" y="3276600"/>
            <a:ext cx="6172200" cy="463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4000">
                <a:solidFill>
                  <a:srgbClr val="FFC000"/>
                </a:solidFill>
                <a:latin typeface="Arimo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48449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161238" y="648331"/>
            <a:ext cx="469395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>
                <a:solidFill>
                  <a:srgbClr val="FFAB40"/>
                </a:solidFill>
                <a:latin typeface="Arimo"/>
              </a:rPr>
              <a:t>NỘI DUNG CHÍNH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73404" y="2143436"/>
            <a:ext cx="581359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67845" y="1999810"/>
            <a:ext cx="877158" cy="877158"/>
            <a:chOff x="-55280" y="55769"/>
            <a:chExt cx="1169543" cy="1169543"/>
          </a:xfrm>
        </p:grpSpPr>
        <p:sp>
          <p:nvSpPr>
            <p:cNvPr id="6" name="Freeform 6"/>
            <p:cNvSpPr/>
            <p:nvPr/>
          </p:nvSpPr>
          <p:spPr>
            <a:xfrm>
              <a:off x="-55280" y="55769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30033" y="2222828"/>
            <a:ext cx="6605713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60409" y="3181259"/>
            <a:ext cx="67225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678804" y="3053897"/>
            <a:ext cx="877187" cy="877187"/>
            <a:chOff x="0" y="0"/>
            <a:chExt cx="1169582" cy="11695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738434" y="3283989"/>
            <a:ext cx="6587562" cy="433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12" name="AutoShape 12"/>
          <p:cNvSpPr/>
          <p:nvPr/>
        </p:nvSpPr>
        <p:spPr>
          <a:xfrm rot="21639">
            <a:off x="5764649" y="1452316"/>
            <a:ext cx="1614051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848107" y="5601037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67845" y="5457411"/>
            <a:ext cx="877187" cy="877187"/>
            <a:chOff x="0" y="0"/>
            <a:chExt cx="1169582" cy="11695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34238" y="5631184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KẾT LUẬN VÀ HƯỚNG PHÁT TRIỂN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848107" y="4369263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67845" y="4225637"/>
            <a:ext cx="877187" cy="877187"/>
            <a:chOff x="0" y="0"/>
            <a:chExt cx="1169582" cy="116958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4238" y="4399408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DEMO SẢN PHẨM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1" grpId="0"/>
      <p:bldP spid="13" grpId="0"/>
      <p:bldP spid="16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15305" y="1814201"/>
            <a:ext cx="262164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1.1. Giới thiệu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62474" y="3030901"/>
            <a:ext cx="5867401" cy="2233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Đây là một website giúp người dùng quản lý công việc đơn giản bao gồm các chức năng cơ bản như thêm, sửa , xóa công việc. </a:t>
            </a:r>
          </a:p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Website bao gồm chức năng đăng ký, đăng nhập để có thể đồng bộ hóa và quản lý công việc của họ ở mọi lúc mọi nơi</a:t>
            </a:r>
          </a:p>
        </p:txBody>
      </p:sp>
      <p:pic>
        <p:nvPicPr>
          <p:cNvPr id="10" name="Picture 9" descr="A pencil and check marks on a checklist&#10;&#10;Description automatically generated">
            <a:extLst>
              <a:ext uri="{FF2B5EF4-FFF2-40B4-BE49-F238E27FC236}">
                <a16:creationId xmlns:a16="http://schemas.microsoft.com/office/drawing/2014/main" id="{9DD79DB1-A37D-4D79-B493-C9F67F59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2" y="2944589"/>
            <a:ext cx="2669777" cy="266977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8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A person running with a bow and arrow in front of a target  Description automatically generated"/>
          <p:cNvSpPr/>
          <p:nvPr/>
        </p:nvSpPr>
        <p:spPr>
          <a:xfrm>
            <a:off x="2078167" y="2865758"/>
            <a:ext cx="3362960" cy="2367207"/>
          </a:xfrm>
          <a:custGeom>
            <a:avLst/>
            <a:gdLst/>
            <a:ahLst/>
            <a:cxnLst/>
            <a:rect l="l" t="t" r="r" b="b"/>
            <a:pathLst>
              <a:path w="3362960" h="2367206">
                <a:moveTo>
                  <a:pt x="0" y="0"/>
                </a:moveTo>
                <a:lnTo>
                  <a:pt x="3362960" y="0"/>
                </a:lnTo>
                <a:lnTo>
                  <a:pt x="3362960" y="2367206"/>
                </a:lnTo>
                <a:lnTo>
                  <a:pt x="0" y="236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282798" y="2911482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7"/>
                </a:lnTo>
                <a:lnTo>
                  <a:pt x="0" y="201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15305" y="1814201"/>
            <a:ext cx="2452371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1.2. Mục tiêu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48027" y="2911478"/>
            <a:ext cx="3840480" cy="252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Nắm bắt được kiến thức cơ bản ngôn ngữ Javascript và các công nghệ liên quan như ReactJS, NodeJS.</a:t>
            </a: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Tìm hiểu cách triển khai ứng dụng lên server sử dụng Ubuntu, Nginx, PM2.</a:t>
            </a: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Xây dựng trang web quản lý công việc thân thiện đáp ứng đủ những chức năng cơ bản cho người dùng.</a:t>
            </a: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282798" y="3854153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7"/>
                </a:lnTo>
                <a:lnTo>
                  <a:pt x="0" y="201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282798" y="4459416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2895963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304" y="1814201"/>
            <a:ext cx="360030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1.3. Các chức năng chính</a:t>
            </a:r>
          </a:p>
        </p:txBody>
      </p:sp>
      <p:sp>
        <p:nvSpPr>
          <p:cNvPr id="10" name="Freeform 10"/>
          <p:cNvSpPr/>
          <p:nvPr/>
        </p:nvSpPr>
        <p:spPr>
          <a:xfrm>
            <a:off x="2895963" y="477123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71299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073526" y="4771228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7"/>
                </a:lnTo>
                <a:lnTo>
                  <a:pt x="0" y="960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895963" y="3152209"/>
            <a:ext cx="3108751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Đăng ký, đăng nhập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75539" y="5107208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Đánh dấu quan trọng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02313" y="5107210"/>
            <a:ext cx="3108751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Thêm, sửa, xóa công việc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71299" y="3152209"/>
            <a:ext cx="3108751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Đánh dấu hoàn thành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91624" y="4520405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endParaRPr lang="en-US" sz="1989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415850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2.1. Sơ đồ dự án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9F191A-4957-4676-AA51-50CC0B7E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934" y="2662436"/>
            <a:ext cx="7797466" cy="363291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415850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2.1. Mô hình lớp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9104B-34D8-41AD-BC2D-F423CF74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355" y="2548217"/>
            <a:ext cx="809738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2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9" y="1814203"/>
            <a:ext cx="3791632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2.2. Mô hình ERD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383704-968D-4BC8-8010-06394FB1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672910"/>
            <a:ext cx="59436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317264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2.3. Công nghệ sử dụng</a:t>
            </a:r>
          </a:p>
        </p:txBody>
      </p:sp>
      <p:pic>
        <p:nvPicPr>
          <p:cNvPr id="1026" name="Picture 2" descr="What Is the MERN Stack? Introduction and How it Works">
            <a:extLst>
              <a:ext uri="{FF2B5EF4-FFF2-40B4-BE49-F238E27FC236}">
                <a16:creationId xmlns:a16="http://schemas.microsoft.com/office/drawing/2014/main" id="{994BB5C0-7CA1-4BDD-AEC2-D2FDDF58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10" y="2652832"/>
            <a:ext cx="7288980" cy="410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29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383</Words>
  <Application>Microsoft Office PowerPoint</Application>
  <PresentationFormat>Custom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Montserrat</vt:lpstr>
      <vt:lpstr>Arimo Bold</vt:lpstr>
      <vt:lpstr>Montserrat Bold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ppda.pptx</dc:title>
  <dc:creator>Văn Tú</dc:creator>
  <cp:lastModifiedBy>13. Tạ</cp:lastModifiedBy>
  <cp:revision>12</cp:revision>
  <dcterms:created xsi:type="dcterms:W3CDTF">2006-08-16T00:00:00Z</dcterms:created>
  <dcterms:modified xsi:type="dcterms:W3CDTF">2024-06-27T04:05:52Z</dcterms:modified>
  <dc:identifier>DAGGny-58nI</dc:identifier>
</cp:coreProperties>
</file>