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75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</p:spPr>
        <p:txBody>
          <a:bodyPr lIns="0" rIns="0" tIns="0" bIns="0"/>
          <a:p>
            <a:pPr algn="r"/>
            <a:fld id="{4046B061-2E43-405A-A501-24264625B213}" type="slidenum"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75E06E10-103B-470A-A226-F7AA68C2109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1080000"/>
            <a:ext cx="907164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Verkkovarmenteet yrityskäytössä</a:t>
            </a:r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504000" y="3168000"/>
            <a:ext cx="9071640" cy="36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Tatu Erkinjuntti, Jussi Isosomppi,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Eino Kupias, Saku Kähäri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Projektin tavoite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Ongelmakohtien tutkiminen sertifikaateissa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Sertifikaattien testaaminen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Ohjeistuksen luonti peruskäyttäjälle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Projektin työvaiheet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Vaihe 1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Salakirjoitusmenetelmien tutkiminen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PKI ja PGP tutkiminen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Ongelmakohtien tutkiminen varmenteista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Vaihe 2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Varmenteiden testaaminen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Ohjeistuksen kirjoittaminen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Testaus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Sertifikaattien salattu maailma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Tarkoitus luoda ohjeistus peruskäyttäjälle, jolla välttämättä aiempaa kokemusta sertifikaateista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Yleisellä tasolla, ei hurjan syvällistä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Sertifikaattien salattu maailma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Selitetään auki julkisen avaimen kryptografia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PKI, CA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PGP ja WoT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Kuinka luoda oma avainpari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Miten luoda oma WoT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Mitä ongelmia näissä järjestelmissä on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48640" y="2286000"/>
            <a:ext cx="8229600" cy="3566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8800" spc="-1" strike="noStrike">
                <a:solidFill>
                  <a:srgbClr val="ffffff"/>
                </a:solidFill>
                <a:latin typeface="Arial"/>
              </a:rPr>
              <a:t>KIITOS MUSSUKAT &lt;3</a:t>
            </a:r>
            <a:endParaRPr b="0" lang="en-US" sz="8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LibreOffice/6.1.0.3$Windows_X86_64 LibreOffice_project/efb621ed25068d70781dc026f7e9c5187a4decd1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2018-12-12T19:41:38Z</dcterms:created>
  <dc:creator/>
  <dc:description/>
  <dc:language>en-US</dc:language>
  <cp:lastModifiedBy/>
  <dcterms:modified xsi:type="dcterms:W3CDTF">2018-12-12T20:13:40Z</dcterms:modified>
  <cp:revision>3</cp:revision>
  <dc:subject/>
  <dc:title>Blueprint Plans</dc:title>
</cp:coreProperties>
</file>