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9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8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26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586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426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046B061-2E43-405A-A501-24264625B213}" type="slidenum"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75E06E10-103B-470A-A226-F7AA68C21090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108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5860" b="0" strike="noStrike" spc="-1" dirty="0" err="1">
                <a:solidFill>
                  <a:srgbClr val="FFFFFF"/>
                </a:solidFill>
                <a:latin typeface="Arial"/>
              </a:rPr>
              <a:t>Suojatut</a:t>
            </a:r>
            <a:r>
              <a:rPr lang="en-US" sz="586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5860" b="0" strike="noStrike" spc="-1" dirty="0" err="1">
                <a:solidFill>
                  <a:srgbClr val="FFFFFF"/>
                </a:solidFill>
                <a:latin typeface="Arial"/>
              </a:rPr>
              <a:t>yhteydet</a:t>
            </a:r>
            <a:r>
              <a:rPr lang="en-US" sz="5860" b="0" strike="noStrike" spc="-1" dirty="0">
                <a:solidFill>
                  <a:srgbClr val="FFFFFF"/>
                </a:solidFill>
                <a:latin typeface="Arial"/>
              </a:rPr>
              <a:t> ja </a:t>
            </a:r>
            <a:r>
              <a:rPr lang="en-US" sz="5860" b="0" strike="noStrike" spc="-1" dirty="0" err="1">
                <a:solidFill>
                  <a:srgbClr val="FFFFFF"/>
                </a:solidFill>
                <a:latin typeface="Arial"/>
              </a:rPr>
              <a:t>varmenteet</a:t>
            </a:r>
            <a:endParaRPr lang="en-US" sz="586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4000" y="316800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Tatu Erkinjuntti, Jussi Isosomppi, </a:t>
            </a:r>
          </a:p>
          <a:p>
            <a:pPr algn="ctr"/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Eino Kupias, Saku Kähäri</a:t>
            </a:r>
          </a:p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Projektin tavoite</a:t>
            </a:r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err="1">
                <a:latin typeface="Arial"/>
              </a:rPr>
              <a:t>Sertifikaattien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o</a:t>
            </a:r>
            <a:r>
              <a:rPr lang="en-US" sz="3200" b="0" strike="noStrike" spc="-1" dirty="0" err="1">
                <a:latin typeface="Arial"/>
              </a:rPr>
              <a:t>ngelmakohtien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tutkiminen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Arial"/>
              </a:rPr>
              <a:t>Sertifikaattien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testaaminen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Arial"/>
              </a:rPr>
              <a:t>Ohjeistuksen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luonti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peruskäyttäjälle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Projektin työvaiheet</a:t>
            </a: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7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Vaihe 1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Salakirjoitusmenetelmien tutkiminen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PKI ja PGP tutkiminen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Ongelmakohtien tutkiminen varmenteista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Vaihe 2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Varmenteiden testaaminen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Ohjeistuksen kirjoittaminen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err="1">
                <a:latin typeface="Arial"/>
              </a:rPr>
              <a:t>Testaus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strike="noStrike" spc="-1" dirty="0" err="1">
                <a:latin typeface="Arial"/>
              </a:rPr>
              <a:t>Sopivien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testauskohteiden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valinta</a:t>
            </a:r>
            <a:endParaRPr lang="en-US" sz="3200" b="0" strike="noStrike" spc="-1" dirty="0">
              <a:latin typeface="Arial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1" dirty="0" err="1">
                <a:latin typeface="Arial"/>
              </a:rPr>
              <a:t>Testauksen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rajaus</a:t>
            </a:r>
            <a:endParaRPr lang="en-US" sz="3200" spc="-1" dirty="0">
              <a:latin typeface="Arial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1" dirty="0" err="1">
                <a:latin typeface="Arial"/>
              </a:rPr>
              <a:t>Testien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suunnittelu</a:t>
            </a:r>
            <a:endParaRPr lang="en-US" sz="3200" spc="-1" dirty="0">
              <a:latin typeface="Arial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1" dirty="0" err="1">
                <a:latin typeface="Arial"/>
              </a:rPr>
              <a:t>Käytännön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testit</a:t>
            </a:r>
            <a:endParaRPr lang="en-US" sz="3200" spc="-1" dirty="0">
              <a:latin typeface="Arial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1" dirty="0" err="1">
                <a:latin typeface="Arial"/>
              </a:rPr>
              <a:t>Dokumentointi</a:t>
            </a:r>
            <a:endParaRPr lang="en-US" sz="32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spc="-1" dirty="0" err="1">
                <a:latin typeface="Arial"/>
              </a:rPr>
              <a:t>Testaus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strike="noStrike" spc="-1" dirty="0" err="1">
                <a:latin typeface="Arial"/>
              </a:rPr>
              <a:t>Välimieshyökkäys</a:t>
            </a:r>
            <a:r>
              <a:rPr lang="en-US" sz="3200" b="0" strike="noStrike" spc="-1" dirty="0">
                <a:latin typeface="Arial"/>
              </a:rPr>
              <a:t> ja SSL-</a:t>
            </a:r>
            <a:r>
              <a:rPr lang="en-US" sz="3200" b="0" strike="noStrike" spc="-1" dirty="0" err="1">
                <a:latin typeface="Arial"/>
              </a:rPr>
              <a:t>salatun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liikenteen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murtaminen</a:t>
            </a:r>
            <a:endParaRPr lang="en-US" sz="3200" b="0" strike="noStrike" spc="-1" dirty="0">
              <a:latin typeface="Arial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1" dirty="0" err="1">
                <a:latin typeface="Arial"/>
              </a:rPr>
              <a:t>Sertifikaattipalvelimeen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kohdistuva</a:t>
            </a:r>
            <a:r>
              <a:rPr lang="en-US" sz="3200" spc="-1" dirty="0">
                <a:latin typeface="Arial"/>
              </a:rPr>
              <a:t> DDoS-</a:t>
            </a:r>
            <a:r>
              <a:rPr lang="en-US" sz="3200" spc="-1" dirty="0" err="1">
                <a:latin typeface="Arial"/>
              </a:rPr>
              <a:t>hyökkäys</a:t>
            </a:r>
            <a:endParaRPr lang="en-US" sz="3200" b="0" strike="noStrike" spc="-1" dirty="0">
              <a:latin typeface="Arial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strike="noStrike" spc="-1" dirty="0">
                <a:latin typeface="Arial"/>
              </a:rPr>
              <a:t>OCSP-</a:t>
            </a:r>
            <a:r>
              <a:rPr lang="en-US" sz="3200" b="0" strike="noStrike" spc="-1" dirty="0" err="1">
                <a:latin typeface="Arial"/>
              </a:rPr>
              <a:t>liikenteen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häirintä</a:t>
            </a:r>
            <a:endParaRPr lang="en-US" sz="3200" b="0" strike="noStrike" spc="-1" dirty="0">
              <a:latin typeface="Arial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1" dirty="0" err="1">
                <a:latin typeface="Arial"/>
              </a:rPr>
              <a:t>Välimieshyökkäys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Firefoxiin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etänä</a:t>
            </a:r>
            <a:endParaRPr lang="en-US" sz="3200" b="0" strike="noStrike" spc="-1" dirty="0">
              <a:latin typeface="Arial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err="1">
                <a:latin typeface="Arial"/>
              </a:rPr>
              <a:t>Testaus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strike="noStrike" spc="-1" dirty="0" err="1">
                <a:latin typeface="Arial"/>
              </a:rPr>
              <a:t>Lopputulos</a:t>
            </a:r>
            <a:r>
              <a:rPr lang="en-US" sz="3200" b="0" strike="noStrike" spc="-1" dirty="0">
                <a:latin typeface="Arial"/>
              </a:rPr>
              <a:t>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1" dirty="0" err="1">
                <a:latin typeface="Arial"/>
              </a:rPr>
              <a:t>Ei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hätää</a:t>
            </a:r>
            <a:endParaRPr lang="en-US" sz="3200" spc="-1" dirty="0">
              <a:latin typeface="Arial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strike="noStrike" spc="-1" dirty="0" err="1">
                <a:latin typeface="Arial"/>
              </a:rPr>
              <a:t>Sertifikaatit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ovat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pääosin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luotettavia</a:t>
            </a:r>
            <a:endParaRPr lang="en-US" sz="3200" b="0" strike="noStrike" spc="-1" dirty="0">
              <a:latin typeface="Arial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pc="-1" dirty="0">
                <a:latin typeface="Arial"/>
              </a:rPr>
              <a:t>… </a:t>
            </a:r>
            <a:r>
              <a:rPr lang="en-US" sz="3200" spc="-1" dirty="0" err="1">
                <a:latin typeface="Arial"/>
              </a:rPr>
              <a:t>oikein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toteutettuna</a:t>
            </a:r>
            <a:r>
              <a:rPr lang="en-US" sz="3200" spc="-1" dirty="0">
                <a:latin typeface="Arial"/>
              </a:rPr>
              <a:t> ja </a:t>
            </a:r>
            <a:r>
              <a:rPr lang="en-US" sz="3200" spc="-1" dirty="0" err="1">
                <a:latin typeface="Arial"/>
              </a:rPr>
              <a:t>käytettynä</a:t>
            </a:r>
            <a:endParaRPr lang="en-US" sz="3200" spc="-1" dirty="0">
              <a:latin typeface="Arial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strike="noStrike" spc="-1" dirty="0">
                <a:latin typeface="Arial"/>
              </a:rPr>
              <a:t>… </a:t>
            </a:r>
            <a:r>
              <a:rPr lang="en-US" sz="3200" b="0" strike="noStrike" spc="-1" dirty="0" err="1">
                <a:latin typeface="Arial"/>
              </a:rPr>
              <a:t>kunhan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kohdekoneeseen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ei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saada</a:t>
            </a:r>
            <a:r>
              <a:rPr lang="en-US" sz="3200" spc="-1" dirty="0">
                <a:latin typeface="Arial"/>
              </a:rPr>
              <a:t> </a:t>
            </a:r>
            <a:r>
              <a:rPr lang="en-US" sz="3200" spc="-1" dirty="0" err="1">
                <a:latin typeface="Arial"/>
              </a:rPr>
              <a:t>pääsyä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Sertifikaattien salattu maailma</a:t>
            </a:r>
          </a:p>
        </p:txBody>
      </p:sp>
      <p:sp>
        <p:nvSpPr>
          <p:cNvPr id="9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Tarkoitus luoda ohjeistus peruskäyttäjälle, jolla välttämättä aiempaa kokemusta sertifikaateista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Yleisellä tasolla, ei hurjan syvällistä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Sertifikaattien salattu maailma</a:t>
            </a:r>
          </a:p>
        </p:txBody>
      </p:sp>
      <p:sp>
        <p:nvSpPr>
          <p:cNvPr id="97" name="TextShape 2"/>
          <p:cNvSpPr txBox="1"/>
          <p:nvPr/>
        </p:nvSpPr>
        <p:spPr>
          <a:xfrm>
            <a:off x="504000" y="1769040"/>
            <a:ext cx="9071640" cy="53958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Arial"/>
              </a:rPr>
              <a:t>Julkisen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avaimen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kryptografia</a:t>
            </a:r>
            <a:endParaRPr lang="en-US" sz="32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PKI, CA</a:t>
            </a:r>
            <a:br>
              <a:rPr lang="en-US" sz="3200" b="0" strike="noStrike" spc="-1" dirty="0">
                <a:latin typeface="Arial"/>
              </a:rPr>
            </a:br>
            <a:r>
              <a:rPr lang="en-US" sz="2800" b="0" strike="noStrike" spc="-1" dirty="0">
                <a:latin typeface="Arial"/>
              </a:rPr>
              <a:t>-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PKI:n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spc="-1" dirty="0" err="1">
                <a:latin typeface="Arial"/>
              </a:rPr>
              <a:t>tarkoitus</a:t>
            </a:r>
            <a:br>
              <a:rPr lang="en-US" sz="3200" spc="-1" dirty="0">
                <a:latin typeface="Arial"/>
              </a:rPr>
            </a:br>
            <a:r>
              <a:rPr lang="en-US" sz="2800" spc="-1" dirty="0">
                <a:latin typeface="Arial"/>
              </a:rPr>
              <a:t>- Eri </a:t>
            </a:r>
            <a:r>
              <a:rPr lang="en-US" sz="2800" spc="-1" dirty="0" err="1">
                <a:latin typeface="Arial"/>
              </a:rPr>
              <a:t>malleja</a:t>
            </a:r>
            <a:endParaRPr lang="en-US" sz="28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PGP ja </a:t>
            </a:r>
            <a:r>
              <a:rPr lang="en-US" sz="3200" b="0" strike="noStrike" spc="-1" dirty="0" err="1">
                <a:latin typeface="Arial"/>
              </a:rPr>
              <a:t>WoT</a:t>
            </a:r>
            <a:br>
              <a:rPr lang="en-US" sz="3200" spc="-1" dirty="0">
                <a:latin typeface="Arial"/>
              </a:rPr>
            </a:br>
            <a:r>
              <a:rPr lang="en-US" sz="3200" spc="-1" dirty="0">
                <a:latin typeface="Arial"/>
              </a:rPr>
              <a:t>- </a:t>
            </a:r>
            <a:r>
              <a:rPr lang="en-US" sz="2800" b="0" strike="noStrike" spc="-1" dirty="0" err="1">
                <a:latin typeface="Arial"/>
              </a:rPr>
              <a:t>Kuinka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luoda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oma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avainpari</a:t>
            </a:r>
            <a:br>
              <a:rPr lang="en-US" sz="2800" spc="-1" dirty="0">
                <a:latin typeface="Arial"/>
              </a:rPr>
            </a:br>
            <a:r>
              <a:rPr lang="en-US" sz="3200" spc="-1" dirty="0">
                <a:latin typeface="Arial"/>
              </a:rPr>
              <a:t>-</a:t>
            </a:r>
            <a:r>
              <a:rPr lang="en-US" sz="2800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Miten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luoda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oma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WoT</a:t>
            </a:r>
            <a:endParaRPr lang="en-US" sz="2800" b="0" strike="noStrike" spc="-1" dirty="0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800" b="0" strike="noStrike" spc="-1" dirty="0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Arial"/>
              </a:rPr>
              <a:t>Mitä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ongelmia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näissä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järjestelmissä</a:t>
            </a:r>
            <a:r>
              <a:rPr lang="en-US" sz="3200" b="0" strike="noStrike" spc="-1" dirty="0">
                <a:latin typeface="Arial"/>
              </a:rPr>
              <a:t> on</a:t>
            </a:r>
            <a:r>
              <a:rPr lang="en-US" sz="3200" spc="-1" dirty="0">
                <a:latin typeface="Arial"/>
              </a:rPr>
              <a:t>?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48640" y="2286000"/>
            <a:ext cx="8229600" cy="3566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8800" b="0" strike="noStrike" spc="-1" dirty="0">
                <a:solidFill>
                  <a:srgbClr val="FFFFFF"/>
                </a:solidFill>
                <a:latin typeface="Arial"/>
              </a:rPr>
              <a:t>KIITOS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Dian zoomaustoiminto 2">
                <a:extLst>
                  <a:ext uri="{FF2B5EF4-FFF2-40B4-BE49-F238E27FC236}">
                    <a16:creationId xmlns:a16="http://schemas.microsoft.com/office/drawing/2014/main" id="{C4762C65-C50E-4757-AB5E-84A2474B3CC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71990888"/>
                  </p:ext>
                </p:extLst>
              </p:nvPr>
            </p:nvGraphicFramePr>
            <p:xfrm>
              <a:off x="-2023951" y="3923772"/>
              <a:ext cx="2520156" cy="1889919"/>
            </p:xfrm>
            <a:graphic>
              <a:graphicData uri="http://schemas.microsoft.com/office/powerpoint/2016/slidezoom">
                <pslz:sldZm>
                  <pslz:sldZmObj sldId="263" cId="0">
                    <pslz:zmPr id="{63A051D5-2DDD-49F4-9CF3-DB5379CC1CD8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20156" cy="188991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Dian zoomaustoiminto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4762C65-C50E-4757-AB5E-84A2474B3C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023951" y="3923772"/>
                <a:ext cx="2520156" cy="188991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118</Words>
  <Application>Microsoft Office PowerPoint</Application>
  <PresentationFormat>Custom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Blueprint Plans</dc:title>
  <dc:subject/>
  <dc:creator>Tatu Erkinjuntti</dc:creator>
  <dc:description/>
  <cp:lastModifiedBy>Tatu Erkinjuntti</cp:lastModifiedBy>
  <cp:revision>9</cp:revision>
  <dcterms:created xsi:type="dcterms:W3CDTF">2018-12-12T19:41:38Z</dcterms:created>
  <dcterms:modified xsi:type="dcterms:W3CDTF">2018-12-12T22:25:06Z</dcterms:modified>
  <dc:language>en-US</dc:language>
</cp:coreProperties>
</file>