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046B061-2E43-405A-A501-24264625B213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5E06E10-103B-470A-A226-F7AA68C2109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860" b="0" strike="noStrike" spc="-1" dirty="0" err="1">
                <a:solidFill>
                  <a:srgbClr val="FFFFFF"/>
                </a:solidFill>
                <a:latin typeface="Arial"/>
              </a:rPr>
              <a:t>Suojatut</a:t>
            </a:r>
            <a:r>
              <a:rPr lang="en-US" sz="586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5860" b="0" strike="noStrike" spc="-1" dirty="0" err="1">
                <a:solidFill>
                  <a:srgbClr val="FFFFFF"/>
                </a:solidFill>
                <a:latin typeface="Arial"/>
              </a:rPr>
              <a:t>yhteydet</a:t>
            </a:r>
            <a:r>
              <a:rPr lang="en-US" sz="5860" b="0" strike="noStrike" spc="-1" dirty="0">
                <a:solidFill>
                  <a:srgbClr val="FFFFFF"/>
                </a:solidFill>
                <a:latin typeface="Arial"/>
              </a:rPr>
              <a:t> ja </a:t>
            </a:r>
            <a:r>
              <a:rPr lang="en-US" sz="5860" b="0" strike="noStrike" spc="-1" dirty="0" err="1">
                <a:solidFill>
                  <a:srgbClr val="FFFFFF"/>
                </a:solidFill>
                <a:latin typeface="Arial"/>
              </a:rPr>
              <a:t>varmenteet</a:t>
            </a:r>
            <a:endParaRPr lang="en-US" sz="586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Tatu Erkinjuntti, Jussi Isosomppi, </a:t>
            </a:r>
          </a:p>
          <a:p>
            <a:pPr algn="ctr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Eino Kupias, Saku Kähäri</a:t>
            </a:r>
          </a:p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Projektin tavoite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latin typeface="Arial"/>
              </a:rPr>
              <a:t>Sertifikaattien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o</a:t>
            </a:r>
            <a:r>
              <a:rPr lang="en-US" sz="3200" b="0" strike="noStrike" spc="-1" dirty="0" err="1">
                <a:latin typeface="Arial"/>
              </a:rPr>
              <a:t>ngelmakohtien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tutkiminen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Sertifikaattien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testaaminen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Ohjeistuksen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luonti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peruskäyttäjälle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Projektin työvaiheet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Vaihe 1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Salakirjoitusmenetelmien tutkiminen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PKI ja PGP tutkiminen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Ongelmakohtien tutkiminen varmenteista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Vaihe 2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Varmenteiden testaaminen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Ohjeistuksen kirjoittaminen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Arial"/>
              </a:rPr>
              <a:t>Testaus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 err="1">
                <a:latin typeface="Arial"/>
              </a:rPr>
              <a:t>Sopivien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testauskohteiden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valinta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Testauksen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rajaus</a:t>
            </a:r>
            <a:endParaRPr lang="en-US" sz="3200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Testien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suunnittelu</a:t>
            </a:r>
            <a:endParaRPr lang="en-US" sz="3200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Käytännön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testit</a:t>
            </a:r>
            <a:endParaRPr lang="en-US" sz="3200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Dokumentointi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err="1">
                <a:latin typeface="Arial"/>
              </a:rPr>
              <a:t>Testaus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 err="1">
                <a:latin typeface="Arial"/>
              </a:rPr>
              <a:t>Välimieshyökkäys</a:t>
            </a:r>
            <a:r>
              <a:rPr lang="en-US" sz="3200" b="0" strike="noStrike" spc="-1" dirty="0">
                <a:latin typeface="Arial"/>
              </a:rPr>
              <a:t> ja SSL-</a:t>
            </a:r>
            <a:r>
              <a:rPr lang="en-US" sz="3200" b="0" strike="noStrike" spc="-1" dirty="0" err="1">
                <a:latin typeface="Arial"/>
              </a:rPr>
              <a:t>salatun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liikenteen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murtaminen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Sertifikaattipalvelimeen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kohdistuva</a:t>
            </a:r>
            <a:r>
              <a:rPr lang="en-US" sz="3200" spc="-1" dirty="0">
                <a:latin typeface="Arial"/>
              </a:rPr>
              <a:t> DDoS-</a:t>
            </a:r>
            <a:r>
              <a:rPr lang="en-US" sz="3200" spc="-1" dirty="0" err="1">
                <a:latin typeface="Arial"/>
              </a:rPr>
              <a:t>hyökkäys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OCSP-</a:t>
            </a:r>
            <a:r>
              <a:rPr lang="en-US" sz="3200" b="0" strike="noStrike" spc="-1" dirty="0" err="1">
                <a:latin typeface="Arial"/>
              </a:rPr>
              <a:t>liikenteen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häirintä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Välimieshyökkäys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Firefoxiin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etänä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Arial"/>
              </a:rPr>
              <a:t>Testaus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 err="1">
                <a:latin typeface="Arial"/>
              </a:rPr>
              <a:t>Lopputulos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Ei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hätää</a:t>
            </a:r>
            <a:endParaRPr lang="en-US" sz="3200" spc="-1" dirty="0">
              <a:latin typeface="Arial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 err="1">
                <a:latin typeface="Arial"/>
              </a:rPr>
              <a:t>Sertifikaatit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ovat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pääosin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luotettavia</a:t>
            </a:r>
            <a:endParaRPr lang="en-US" sz="3200" b="0" strike="noStrike" spc="-1" dirty="0">
              <a:latin typeface="Arial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… </a:t>
            </a:r>
            <a:r>
              <a:rPr lang="en-US" sz="3200" spc="-1" dirty="0" err="1">
                <a:latin typeface="Arial"/>
              </a:rPr>
              <a:t>oikein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toteutettuna</a:t>
            </a:r>
            <a:r>
              <a:rPr lang="en-US" sz="3200" spc="-1" dirty="0">
                <a:latin typeface="Arial"/>
              </a:rPr>
              <a:t> ja </a:t>
            </a:r>
            <a:r>
              <a:rPr lang="en-US" sz="3200" spc="-1" dirty="0" err="1">
                <a:latin typeface="Arial"/>
              </a:rPr>
              <a:t>käytettynä</a:t>
            </a:r>
            <a:endParaRPr lang="en-US" sz="3200" spc="-1" dirty="0">
              <a:latin typeface="Arial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… </a:t>
            </a:r>
            <a:r>
              <a:rPr lang="en-US" sz="3200" b="0" strike="noStrike" spc="-1" dirty="0" err="1">
                <a:latin typeface="Arial"/>
              </a:rPr>
              <a:t>kunhan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kohdekoneeseen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ei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saada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pääsyä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Sertifikaattien salattu maailma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Tarkoitus luoda ohjeistus peruskäyttäjälle, jolla välttämättä aiempaa kokemusta sertifikaateista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Yleisellä tasolla, ei hurjan syvällistä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Sertifikaattien salattu maailma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53958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Julkisen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avaimen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kryptografia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PKI, CA</a:t>
            </a:r>
            <a:br>
              <a:rPr lang="en-US" sz="3200" b="0" strike="noStrike" spc="-1" dirty="0">
                <a:latin typeface="Arial"/>
              </a:rPr>
            </a:br>
            <a:r>
              <a:rPr lang="en-US" sz="2800" b="0" strike="noStrike" spc="-1" dirty="0">
                <a:latin typeface="Arial"/>
              </a:rPr>
              <a:t>-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PKI:n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tarkoitus</a:t>
            </a:r>
            <a:br>
              <a:rPr lang="en-US" sz="3200" spc="-1" dirty="0">
                <a:latin typeface="Arial"/>
              </a:rPr>
            </a:br>
            <a:r>
              <a:rPr lang="en-US" sz="2800" spc="-1" dirty="0">
                <a:latin typeface="Arial"/>
              </a:rPr>
              <a:t>- Eri </a:t>
            </a:r>
            <a:r>
              <a:rPr lang="en-US" sz="2800" spc="-1" dirty="0" err="1">
                <a:latin typeface="Arial"/>
              </a:rPr>
              <a:t>malleja</a:t>
            </a:r>
            <a:endParaRPr lang="en-US" sz="28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PGP ja </a:t>
            </a:r>
            <a:r>
              <a:rPr lang="en-US" sz="3200" b="0" strike="noStrike" spc="-1" dirty="0" err="1">
                <a:latin typeface="Arial"/>
              </a:rPr>
              <a:t>WoT</a:t>
            </a:r>
            <a:br>
              <a:rPr lang="en-US" sz="3200" spc="-1" dirty="0">
                <a:latin typeface="Arial"/>
              </a:rPr>
            </a:br>
            <a:r>
              <a:rPr lang="en-US" sz="3200" spc="-1" dirty="0">
                <a:latin typeface="Arial"/>
              </a:rPr>
              <a:t>- </a:t>
            </a:r>
            <a:r>
              <a:rPr lang="en-US" sz="2800" b="0" strike="noStrike" spc="-1" dirty="0" err="1">
                <a:latin typeface="Arial"/>
              </a:rPr>
              <a:t>Kuinka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luoda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oma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avainpari</a:t>
            </a:r>
            <a:br>
              <a:rPr lang="en-US" sz="2800" spc="-1" dirty="0">
                <a:latin typeface="Arial"/>
              </a:rPr>
            </a:br>
            <a:r>
              <a:rPr lang="en-US" sz="3200" spc="-1" dirty="0">
                <a:latin typeface="Arial"/>
              </a:rPr>
              <a:t>-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Miten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luoda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oma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WoT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Mitä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ongelmia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näissä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järjestelmissä</a:t>
            </a:r>
            <a:r>
              <a:rPr lang="en-US" sz="3200" b="0" strike="noStrike" spc="-1" dirty="0">
                <a:latin typeface="Arial"/>
              </a:rPr>
              <a:t> on</a:t>
            </a:r>
            <a:r>
              <a:rPr lang="en-US" sz="3200" spc="-1" dirty="0">
                <a:latin typeface="Arial"/>
              </a:rPr>
              <a:t>?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48640" y="2286000"/>
            <a:ext cx="8229600" cy="356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8800" b="0" strike="noStrike" spc="-1" dirty="0">
                <a:solidFill>
                  <a:srgbClr val="FFFFFF"/>
                </a:solidFill>
                <a:latin typeface="Arial"/>
              </a:rPr>
              <a:t>KIITOS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Dian zoomaustoiminto 2">
                <a:extLst>
                  <a:ext uri="{FF2B5EF4-FFF2-40B4-BE49-F238E27FC236}">
                    <a16:creationId xmlns:a16="http://schemas.microsoft.com/office/drawing/2014/main" id="{C4762C65-C50E-4757-AB5E-84A2474B3C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1990888"/>
                  </p:ext>
                </p:extLst>
              </p:nvPr>
            </p:nvGraphicFramePr>
            <p:xfrm>
              <a:off x="-2023951" y="3923772"/>
              <a:ext cx="2520156" cy="1889919"/>
            </p:xfrm>
            <a:graphic>
              <a:graphicData uri="http://schemas.microsoft.com/office/powerpoint/2016/slidezoom">
                <pslz:sldZm>
                  <pslz:sldZmObj sldId="263" cId="0">
                    <pslz:zmPr id="{63A051D5-2DDD-49F4-9CF3-DB5379CC1CD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0156" cy="18899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Dian zoomaustoiminto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762C65-C50E-4757-AB5E-84A2474B3C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23951" y="3923772"/>
                <a:ext cx="2520156" cy="18899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118</Words>
  <Application>Microsoft Office PowerPoint</Application>
  <PresentationFormat>Mukautettu</PresentationFormat>
  <Paragraphs>43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Jussi Isosomppi</cp:lastModifiedBy>
  <cp:revision>8</cp:revision>
  <dcterms:created xsi:type="dcterms:W3CDTF">2018-12-12T19:41:38Z</dcterms:created>
  <dcterms:modified xsi:type="dcterms:W3CDTF">2018-12-12T21:18:04Z</dcterms:modified>
  <dc:language>en-US</dc:language>
</cp:coreProperties>
</file>