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6" r:id="rId4"/>
    <p:sldId id="257" r:id="rId5"/>
    <p:sldId id="260" r:id="rId6"/>
    <p:sldId id="262" r:id="rId7"/>
    <p:sldId id="261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D7526-3942-466C-A22F-B8B25373F5E7}">
          <p14:sldIdLst>
            <p14:sldId id="256"/>
            <p14:sldId id="258"/>
            <p14:sldId id="266"/>
            <p14:sldId id="257"/>
            <p14:sldId id="260"/>
            <p14:sldId id="262"/>
            <p14:sldId id="261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D0223-99AB-40DC-9219-881A51FF6E7E}" v="47" dt="2022-05-19T08:03:23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7:43:1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4584 24575,'1'-7'-12,"1"-1"1,0 0-1,0 0 0,1 1 0,0-1 0,0 1 0,1 0 1,0 0-1,0 0 0,1 0 0,0 1 0,7-9 1,12-17-945,138-244-3538,-159 270 4305,124-190-2691,-34 56 2172,270-385-1947,-204 305 2097,-31 28-145,95-125-1120,173-181 626,264-449 1317,-593 848 2,249-381-334,-29-12 1667,-255 430 5185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7:43:1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24575,'-1'76'0,"3"86"0,10-97 0,-7-49 0,-2 1 0,2 19 0,8 42 0,-8-57 0,3 39 0,-5-43 0,0-1 0,0 1 0,2-1 0,11 30 0,7 25 0,2 3 0,-19-59 0,0-1 0,-2 1 0,0 0 0,0 1 0,2 21 0,-6-31 0,0 3 0,0 0 0,1 0 0,1 0 0,-1 0 0,1 0 0,4 11 0,-5-18 0,0-1 0,0 1 0,0 0 0,1 0 0,-1-1 0,0 1 0,1-1 0,-1 1 0,1-1 0,-1 0 0,1 1 0,0-1 0,-1 0 0,1 0 0,0 0 0,0 0 0,0 0 0,0-1 0,0 1 0,0-1 0,0 1 0,0-1 0,0 0 0,0 1 0,0-1 0,0 0 0,0 0 0,0-1 0,0 1 0,0 0 0,0-1 0,0 1 0,0-1 0,2 0 0,8-4 0,-1 1 0,0-1 0,0-1 0,0 0 0,-1-1 0,16-12 0,-13 9 0,1 0 0,23-12 0,57-28 0,4-4 0,-10 6-442,-62 32 95,51-22 0,152-74-1151,-72 37 1249,-3 2 4,-82 41 720,-51 24-206,0-1 0,28-17-1,9-19 1312,-42 30-1446,32-20-1,3-3-1498,-34 27-5461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0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1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66B2-C070-4AE9-BD1A-99215DBDD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2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0905-D689-1C15-4FB3-26D70DA7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27" y="500946"/>
            <a:ext cx="3646632" cy="2866405"/>
          </a:xfrm>
        </p:spPr>
        <p:txBody>
          <a:bodyPr>
            <a:normAutofit/>
          </a:bodyPr>
          <a:lstStyle/>
          <a:p>
            <a:r>
              <a:rPr lang="en-US" sz="5400" dirty="0"/>
              <a:t>How to disappear</a:t>
            </a:r>
            <a:br>
              <a:rPr lang="en-US" sz="5400" dirty="0"/>
            </a:br>
            <a:endParaRPr lang="nl-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1FC1-B9C8-F999-11F5-F540958B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How to disappear, from a place you don’t belong.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29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D11-750C-7B58-7E8F-39781E4F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endParaRPr lang="nl-NL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603AA4D-D9AF-3649-EC4A-03818E95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767" y="1781362"/>
            <a:ext cx="2361172" cy="1284377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is om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verdwijnt</a:t>
            </a:r>
            <a:r>
              <a:rPr lang="en-US" dirty="0"/>
              <a:t>.</a:t>
            </a:r>
            <a:endParaRPr lang="nl-NL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95485224-7F57-17A3-F70C-EA3CF883154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50" y="3066106"/>
            <a:ext cx="4035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C071210-3623-B19B-3B3F-906C6B1C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19" y="3113872"/>
            <a:ext cx="6342898" cy="3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903BCD4-BF8D-E991-6B9B-3EED0AA6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56" y="174347"/>
            <a:ext cx="4035424" cy="30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5D1B83B-DFBD-7859-8BD3-6FA47B53553A}"/>
              </a:ext>
            </a:extLst>
          </p:cNvPr>
          <p:cNvGrpSpPr/>
          <p:nvPr/>
        </p:nvGrpSpPr>
        <p:grpSpPr>
          <a:xfrm>
            <a:off x="5033335" y="3409409"/>
            <a:ext cx="1294200" cy="1823040"/>
            <a:chOff x="4847190" y="3549870"/>
            <a:chExt cx="1294200" cy="18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19B7EF-6325-8119-800E-A6CE2366D3D0}"/>
                    </a:ext>
                  </a:extLst>
                </p14:cNvPr>
                <p14:cNvContentPartPr/>
                <p14:nvPr/>
              </p14:nvContentPartPr>
              <p14:xfrm>
                <a:off x="5028630" y="3549870"/>
                <a:ext cx="1112760" cy="165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19B7EF-6325-8119-800E-A6CE2366D3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9990" y="3540870"/>
                  <a:ext cx="1130400" cy="16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E73791-571A-802D-4B43-4E48FF743D70}"/>
                    </a:ext>
                  </a:extLst>
                </p14:cNvPr>
                <p14:cNvContentPartPr/>
                <p14:nvPr/>
              </p14:nvContentPartPr>
              <p14:xfrm>
                <a:off x="4847190" y="5009670"/>
                <a:ext cx="600840" cy="36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E73791-571A-802D-4B43-4E48FF743D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38550" y="5001030"/>
                  <a:ext cx="618480" cy="38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EDE42-5240-7CCD-8BB3-DC9C86B5197A}"/>
              </a:ext>
            </a:extLst>
          </p:cNvPr>
          <p:cNvSpPr txBox="1"/>
          <p:nvPr/>
        </p:nvSpPr>
        <p:spPr>
          <a:xfrm>
            <a:off x="323273" y="1902691"/>
            <a:ext cx="403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loopt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character over het level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verdwijnen</a:t>
            </a:r>
            <a:endParaRPr lang="nl-N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2718F0-4A23-D319-C519-CF805A6B2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353" y="4320929"/>
            <a:ext cx="3127503" cy="23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DEF-5B6C-A3AF-5842-E8DCC8F8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opbrengst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257-2B4F-1E38-789D-B84CCDEB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opbrengst</a:t>
            </a:r>
            <a:r>
              <a:rPr lang="en-US" dirty="0"/>
              <a:t> is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museum die </a:t>
            </a:r>
            <a:r>
              <a:rPr lang="en-US" dirty="0" err="1"/>
              <a:t>halen</a:t>
            </a:r>
            <a:r>
              <a:rPr lang="en-US" dirty="0"/>
              <a:t> er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over de kunst in het museum.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6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C4CD7-AA78-63F4-68AD-9C1FFA30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/>
              <a:t>Game concept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E63-492B-57BF-2603-46ABBB2E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Het concept van </a:t>
            </a:r>
            <a:r>
              <a:rPr lang="en-US" dirty="0" err="1"/>
              <a:t>onze</a:t>
            </a:r>
            <a:r>
              <a:rPr lang="en-US" dirty="0"/>
              <a:t> game is: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thuis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in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je in zit.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uit</a:t>
            </a:r>
            <a:r>
              <a:rPr lang="en-US" dirty="0"/>
              <a:t> die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verdwijnen</a:t>
            </a:r>
            <a:r>
              <a:rPr lang="en-US" dirty="0"/>
              <a:t>. </a:t>
            </a:r>
            <a:r>
              <a:rPr lang="en-US" dirty="0" err="1"/>
              <a:t>Dat</a:t>
            </a:r>
            <a:r>
              <a:rPr lang="en-US" dirty="0"/>
              <a:t> doe je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door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die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draaien</a:t>
            </a:r>
            <a:r>
              <a:rPr lang="en-US" dirty="0"/>
              <a:t>.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F6098-7B43-59D5-8274-3184C8C8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13232"/>
            <a:ext cx="6430513" cy="48228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D7-AA78-63F4-68AD-9C1FFA30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E63-492B-57BF-2603-46ABBB2E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nl-NL" dirty="0"/>
              <a:t>Jongvolwassenen die geïnteresseerd zijn in kunst.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F6098-7B43-59D5-8274-3184C8C8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13232"/>
            <a:ext cx="6430513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6CCA-7760-D357-DA5A-4D5AC133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Context/story.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3124-119A-A85A-BB8C-6AF0EB06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 bent </a:t>
            </a:r>
            <a:r>
              <a:rPr lang="en-US" dirty="0" err="1"/>
              <a:t>een</a:t>
            </a:r>
            <a:r>
              <a:rPr lang="en-US" dirty="0"/>
              <a:t> character die </a:t>
            </a:r>
            <a:r>
              <a:rPr lang="en-US" dirty="0" err="1"/>
              <a:t>niet</a:t>
            </a:r>
            <a:r>
              <a:rPr lang="en-US" dirty="0"/>
              <a:t> in de </a:t>
            </a:r>
            <a:r>
              <a:rPr lang="en-US" dirty="0" err="1"/>
              <a:t>wereld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wilt </a:t>
            </a:r>
            <a:r>
              <a:rPr lang="en-US" dirty="0" err="1"/>
              <a:t>verdwijnen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die </a:t>
            </a:r>
            <a:r>
              <a:rPr lang="en-US" dirty="0" err="1"/>
              <a:t>wereld</a:t>
            </a:r>
            <a:r>
              <a:rPr lang="en-US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2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406D-1E4A-E1B9-8020-189E1933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B976-8294-27F9-80CB-FF87556D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Pc, </a:t>
            </a:r>
            <a:r>
              <a:rPr lang="en-US" dirty="0" err="1"/>
              <a:t>Mensen</a:t>
            </a:r>
            <a:r>
              <a:rPr lang="en-US" dirty="0"/>
              <a:t> van die </a:t>
            </a:r>
            <a:r>
              <a:rPr lang="en-US" dirty="0" err="1"/>
              <a:t>leeftijd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pc</a:t>
            </a:r>
          </a:p>
          <a:p>
            <a:r>
              <a:rPr lang="en-US" dirty="0"/>
              <a:t>Controllers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1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030-6981-BCE9-0EC7-84F944D4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Gamemode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7DE-C800-7F9D-7653-E2CEFBF7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D10F-5F7D-D96B-C3F2-4D9EAD67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A25C-EEB4-1454-FD1C-BEB868B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het </a:t>
            </a:r>
            <a:r>
              <a:rPr lang="en-US" dirty="0" err="1"/>
              <a:t>spel</a:t>
            </a:r>
            <a:r>
              <a:rPr lang="en-US" dirty="0"/>
              <a:t> is om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einde</a:t>
            </a:r>
            <a:r>
              <a:rPr lang="en-US" dirty="0"/>
              <a:t> van het level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level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je door de portal (gat) </a:t>
            </a:r>
            <a:r>
              <a:rPr lang="en-US" dirty="0" err="1"/>
              <a:t>valt</a:t>
            </a:r>
            <a:r>
              <a:rPr lang="en-US" dirty="0"/>
              <a:t> dan win je.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88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5C52-78C3-D0AA-1144-2A67FC5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doelgroep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31A7-AFF9-7672-884C-09BC3CAF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Jongvolwassen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15-25.</a:t>
            </a:r>
          </a:p>
          <a:p>
            <a:r>
              <a:rPr lang="en-US" dirty="0" err="1"/>
              <a:t>Mensen</a:t>
            </a:r>
            <a:r>
              <a:rPr lang="en-US" dirty="0"/>
              <a:t> die </a:t>
            </a:r>
            <a:r>
              <a:rPr lang="en-US" dirty="0" err="1"/>
              <a:t>geintereseert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kunst.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3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055E-BE02-E029-FEA9-6BD74D46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5F2E-6652-664F-AB67-EF32FF18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Draaien</a:t>
            </a:r>
            <a:r>
              <a:rPr lang="en-US" dirty="0"/>
              <a:t> van het level</a:t>
            </a:r>
          </a:p>
          <a:p>
            <a:r>
              <a:rPr lang="en-US" dirty="0" err="1"/>
              <a:t>Lopen</a:t>
            </a:r>
            <a:endParaRPr lang="en-US" dirty="0"/>
          </a:p>
          <a:p>
            <a:r>
              <a:rPr lang="en-US"/>
              <a:t>Verdwijnen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26475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B3026"/>
      </a:dk2>
      <a:lt2>
        <a:srgbClr val="F1F3F0"/>
      </a:lt2>
      <a:accent1>
        <a:srgbClr val="BB2EE2"/>
      </a:accent1>
      <a:accent2>
        <a:srgbClr val="6D31D4"/>
      </a:accent2>
      <a:accent3>
        <a:srgbClr val="2E37E2"/>
      </a:accent3>
      <a:accent4>
        <a:srgbClr val="1C70D0"/>
      </a:accent4>
      <a:accent5>
        <a:srgbClr val="2BBED1"/>
      </a:accent5>
      <a:accent6>
        <a:srgbClr val="1AC290"/>
      </a:accent6>
      <a:hlink>
        <a:srgbClr val="3D94B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PunchcardVTI</vt:lpstr>
      <vt:lpstr>How to disappear </vt:lpstr>
      <vt:lpstr>Game concept</vt:lpstr>
      <vt:lpstr>Doelgroep</vt:lpstr>
      <vt:lpstr>Context/story.</vt:lpstr>
      <vt:lpstr>platform</vt:lpstr>
      <vt:lpstr>Gamemode</vt:lpstr>
      <vt:lpstr>doel</vt:lpstr>
      <vt:lpstr>doelgroep</vt:lpstr>
      <vt:lpstr>Core mechanics</vt:lpstr>
      <vt:lpstr>Gameplay </vt:lpstr>
      <vt:lpstr>opbrengst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disappear</dc:title>
  <dc:creator>Abigail van Geel</dc:creator>
  <cp:lastModifiedBy>Tatum de Vries</cp:lastModifiedBy>
  <cp:revision>4</cp:revision>
  <dcterms:created xsi:type="dcterms:W3CDTF">2022-05-12T10:54:10Z</dcterms:created>
  <dcterms:modified xsi:type="dcterms:W3CDTF">2022-06-16T12:03:01Z</dcterms:modified>
</cp:coreProperties>
</file>