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66" r:id="rId4"/>
    <p:sldId id="257" r:id="rId5"/>
    <p:sldId id="260" r:id="rId6"/>
    <p:sldId id="262" r:id="rId7"/>
    <p:sldId id="261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D7526-3942-466C-A22F-B8B25373F5E7}">
          <p14:sldIdLst>
            <p14:sldId id="256"/>
            <p14:sldId id="258"/>
            <p14:sldId id="266"/>
            <p14:sldId id="257"/>
            <p14:sldId id="260"/>
            <p14:sldId id="262"/>
            <p14:sldId id="261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D0223-99AB-40DC-9219-881A51FF6E7E}" v="47" dt="2022-05-19T08:03:23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1:57:34.4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2255 3628 24575,'-1'-8'0,"-1"0"0,1 0 0,-1 0 0,-1 0 0,0 0 0,0 1 0,-7-14 0,-2-6 0,-19-35 0,-1 1 0,-4 1 0,-49-62 0,-38-65 0,85 113 0,26 46 0,-23-35 0,-118-133 0,52 73 0,79 91 0,2 0 0,-25-56 0,-6-9 0,-176-276 0,-33-1 0,196 290 0,6-1 0,-66-131 0,6 9 0,-91-154 50,-115-172-1465,274 467-5411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1:57:3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2851 24575,'1'1'0,"0"-1"0,0 0 0,0 1 0,-1-1 0,1 0 0,0 0 0,0 1 0,0-1 0,0 0 0,0 0 0,0 0 0,0 0 0,0 0 0,-1 0 0,1 0 0,0-1 0,0 1 0,0 0 0,0 0 0,0-1 0,0 1 0,-1-1 0,1 1 0,0 0 0,0-1 0,-1 1 0,1-1 0,0 0 0,-1 1 0,1-1 0,0 0 0,0-1 0,15-29 0,-13 23 0,90-254 0,-52 143 0,64-134 0,-35 91 0,-4-20 0,-17 43 0,329-690 0,-141 397 0,-185 333 0,26-43 0,-56 106-682,32-72-1,-38 66-6143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1:57:39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638 7334 24575,'-2'-3'0,"0"1"0,1-1 0,-1 0 0,1 0 0,-1 0 0,1 0 0,0 0 0,0 0 0,1 0 0,-1 0 0,1-1 0,-1 1 0,1-5 0,-2-11 0,-8-41 0,-97-508 0,61 378 0,-84-386 0,114 499 0,-4-23 0,-8-105 0,25 181 0,-2-1 0,0 1 0,-15-38 0,10 32 0,-9-47 0,7-26 0,5-1 0,9-139 0,1 74 0,-4 43 0,-19-141 0,-27-22 0,-1-6 0,37 201 0,1-112 0,14-1399 0,-6 1564 0,-2 0 0,-12-55 0,-2-15 0,5-78 0,11-195 0,5 168 0,-3-420-1365,0 601-5461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3T11:57:47.5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0,'0'9,"4"17,11 16,16 11,12 1,4-8,-3-13,-8-12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3T11:57:50.48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1019,'0'-3,"0"0,0 0,0 0,1 0,-1 0,1 0,-1 0,1 0,0 0,0 1,0-1,1 0,-1 1,1-1,-1 1,1-1,3-2,-1 2,0 0,-1 1,1 0,0-1,0 2,1-1,-1 0,0 1,0 0,1 0,4 0,-5 0,0 0,0 0,0 1,0 0,1 0,-1 0,0 0,0 1,0 0,0-1,0 1,0 1,0-1,-1 1,1-1,0 1,-1 0,1 0,-1 1,0-1,0 1,0 0,0 0,0 0,0 0,-1 0,1 0,-1 1,0-1,0 1,0 0,-1-1,1 1,-1 0,0 0,0 0,-1 0,1 0,-1 0,1 0,-1 1,-1 6,1-9,0 0,0 0,0 0,0 0,-1 0,1 0,0 0,-1 0,1 0,-1 0,0 0,0 0,0 0,0 0,0-1,0 1,0 0,-1-1,1 1,0-1,-1 1,1-1,-1 0,0 0,1 1,-1-1,-3 1,2-2,0 0,1 0,-1 0,0 0,1 0,-1-1,1 1,-1-1,1 0,-1 0,1 1,-1-2,1 1,0 0,0 0,-1-1,1 0,0 1,0-1,1 0,-1 0,-2-2,-20-24,2-1,1 0,1-2,1 0,2-1,-19-50,32 73,1 0,0-1,1 0,0 1,1-1,0 0,0 0,1 0,0 0,0 0,4-13,-2 16,0 1,0 0,1 0,0 0,0 0,0 0,1 0,0 1,0 0,0 0,1 0,0 0,0 1,0 0,0 0,0 0,10-4,-1 0,0 2,0-1,0 2,1 0,0 1,0 0,0 1,0 1,1 0,-1 1,1 1,-1 1,1 0,-1 1,0 0,0 1,0 1,0 0,0 1,-1 1,0 0,0 1,0 1,20 15,-20-12,0 1,-1 1,-1 0,0 1,-1 0,0 1,-1 0,0 1,-2 0,0 0,-1 1,0 0,-1 0,-1 0,-1 1,-1 0,0 0,-1 0,-1 0,-2 31,1-44,-1 0,0 0,0 0,0-1,-1 1,1-1,-1 1,0-1,0 0,-1 1,1-1,-1 0,0 0,0-1,-1 1,1-1,-1 0,1 1,-1-1,0-1,0 1,0-1,-1 1,1-1,0-1,-1 1,0-1,-4 2,-10 1,0 0,-1-1,1-1,-1-1,-32-3,33 1,-1-1,0-1,1-1,-1 0,1-2,0 0,-24-13,34 15,1 0,0-1,0 0,1 0,0-1,0 0,0 0,0-1,1 0,0 0,1 0,-1-1,1 0,1 0,0 0,0-1,0 1,-2-10,4 8,0 0,1 0,0 0,0 0,1 0,0 0,1 0,0 0,0 1,1-1,1 0,5-15,-5 19,0 0,0 1,0-1,1 1,-1-1,1 1,1 1,-1-1,1 0,0 1,0 0,0 0,0 1,1-1,0 1,-1 0,1 1,0-1,0 1,11-2,-7 2,0 0,-1 1,1 1,0-1,0 1,0 1,0 0,0 0,0 1,0 0,-1 1,1 0,-1 1,0 0,0 0,0 1,11 7,-12-5,1 0,-1 0,0 1,-1 0,0 1,0 0,-1 0,0 0,0 0,-1 1,-1 0,0 0,0 1,-1-1,4 19,-6-26,0 0,0 1,-1-1,1 1,-1-1,0 1,0-1,0 1,0-1,-1 1,0-1,1 1,-1-1,0 1,-1-1,1 0,0 0,-1 1,0-1,0 0,0-1,0 1,0 0,-1 0,1-1,-1 0,1 1,-1-1,0 0,0 0,0-1,-6 4,-8 1,0 0,0-1,0-1,0-1,-1 0,-21 0,-5-2,-58-6,82 3,0 0,0-1,1-2,0 0,-36-14,48 15,0 1,0-1,0 0,1 0,0-1,0 0,0 0,1 0,-1-1,1 0,1 0,-1 0,1-1,0 1,0-1,1 0,0 0,-3-10,2 2,1-1,1 1,0-1,1 0,0 0,1 0,1 0,1 0,4-19,-5 31,1 1,0-1,-1 1,2 0,-1-1,0 1,0 1,1-1,0 0,0 0,-1 1,1 0,1-1,-1 1,0 0,0 1,1-1,-1 1,1-1,0 1,-1 0,1 0,0 1,7-1,5-1,0 1,0 0,0 2,26 3,-27-2,0 2,0-1,0 2,-1 0,0 0,0 2,0 0,-1 0,0 1,0 1,-1 0,20 19,-24-20,0 1,-1 0,0 1,0 0,-1 0,0 1,-1-1,0 1,0 0,-1 0,-1 1,0-1,-1 1,0 0,0 0,-1 22,-2-29,1-1,0 0,-1 1,0-1,0 0,0 1,0-1,-1 0,0 0,0 0,0 0,0 0,-1-1,1 1,-1-1,0 1,-4 3,1-3,1 0,-1 0,0-1,0 0,0 0,0 0,0-1,-1 0,1 0,-10 1,-2-1,1 0,0-1,0-2,-1 1,1-2,0 0,0-2,-19-5,17 3,1-1,-1-1,2-1,-1-1,1 0,0-1,1-1,1-1,-24-23,29 25,1 0,0 0,1 0,0-1,1 0,0-1,1 0,1 0,0 0,0-1,1 1,1-1,1 0,-2-19,3-26,7-63,-5 115,0 0,0 0,1 0,0 1,0-1,0 1,1-1,0 1,0 0,1 0,0 0,0 0,0 1,9-10,-4 8,0 0,1 0,-1 0,1 1,0 1,1 0,-1 0,15-4,4 2,0 0,1 2,0 1,-1 1,1 2,33 2,-24 3,1 2,-1 1,1 3,-2 0,0 3,0 1,-1 2,-1 1,-1 2,-1 1,0 2,-1 1,53 51,-77-65,0 0,0 1,-1 0,-1 0,1 1,5 11,-12-19,1 0,-1 0,0 0,0 0,0 1,0-1,0 0,-1 1,0-1,1 0,-1 1,0-1,-1 0,1 1,-1-1,1 1,-1-1,0 0,0 0,0 0,-1 0,1 0,-1 0,0 0,0 0,-3 4,-2 0,0 0,-1 0,0-1,0 0,-1 0,0-1,-11 5,-70 25,64-26,-62 19,-3-5,0-3,0-4,-2-4,0-4,-133-7,216-1,0 0,1-1,-1-1,1 0,-1 0,1-1,0 0,0 0,-13-7,17 6,0 1,0-1,1 0,-1 0,1 0,-1-1,2 0,-1 0,0 0,1 0,0 0,0-1,0 1,1-1,-3-11,-2-15,3-1,0 1,2-1,2 0,5-48,-3 36,1-12,3 1,14-60,-13 86,2 0,0 1,2 0,2 0,21-38,-29 60,0-1,0 1,1 1,0-1,1 1,-1 0,1 0,0 0,0 1,1 0,0 1,0 0,0 0,0 1,1 0,-1 0,1 1,-1 0,1 0,0 1,0 0,10 1,15 1,1 2,-1 2,0 1,44 14,-75-19,40 10,-1 2,0 1,64 33,-91-39,0 1,-1 1,0 0,0 0,-1 1,-1 1,1 0,-2 1,0 1,0-1,-2 2,12 20,-11-11,-1 1,-1 0,-1 0,-1 0,-2 1,0 0,-2 0,-1 1,-1-1,-1 0,-1 0,-1 0,-2 0,0 0,-18 46,19-62,-1 0,0 0,-1-1,0 1,-1-1,0-1,0 1,-1-1,0 0,0-1,-1 0,0 0,0-1,-20 10,-5-1,-1-1,-1-1,-39 7,8-2,17-3,-148 39,168-48,0-1,-1-2,1-1,-52-3,52-4,6-2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7:43:1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4584 24575,'1'-7'-12,"1"-1"1,0 0-1,0 0 0,1 1 0,0-1 0,0 1 0,1 0 1,0 0-1,0 0 0,1 0 0,0 1 0,7-9 1,12-17-945,138-244-3538,-159 270 4305,124-190-2691,-34 56 2172,270-385-1947,-204 305 2097,-31 28-145,95-125-1120,173-181 626,264-449 1317,-593 848 2,249-381-334,-29-12 1667,-255 430 5185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7:43:1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24575,'-1'76'0,"3"86"0,10-97 0,-7-49 0,-2 1 0,2 19 0,8 42 0,-8-57 0,3 39 0,-5-43 0,0-1 0,0 1 0,2-1 0,11 30 0,7 25 0,2 3 0,-19-59 0,0-1 0,-2 1 0,0 0 0,0 1 0,2 21 0,-6-31 0,0 3 0,0 0 0,1 0 0,1 0 0,-1 0 0,1 0 0,4 11 0,-5-18 0,0-1 0,0 1 0,0 0 0,1 0 0,-1-1 0,0 1 0,1-1 0,-1 1 0,1-1 0,-1 0 0,1 1 0,0-1 0,-1 0 0,1 0 0,0 0 0,0 0 0,0 0 0,0-1 0,0 1 0,0-1 0,0 1 0,0-1 0,0 0 0,0 1 0,0-1 0,0 0 0,0 0 0,0-1 0,0 1 0,0 0 0,0-1 0,0 1 0,0-1 0,2 0 0,8-4 0,-1 1 0,0-1 0,0-1 0,0 0 0,-1-1 0,16-12 0,-13 9 0,1 0 0,23-12 0,57-28 0,4-4 0,-10 6-442,-62 32 95,51-22 0,152-74-1151,-72 37 1249,-3 2 4,-82 41 720,-51 24-206,0-1 0,28-17-1,9-19 1312,-42 30-1446,32-20-1,3-3-1498,-34 27-5461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0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8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1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.png"/><Relationship Id="rId7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customXml" Target="../ink/ink6.xml"/><Relationship Id="rId4" Type="http://schemas.openxmlformats.org/officeDocument/2006/relationships/image" Target="../media/image11.jpe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66B2-C070-4AE9-BD1A-99215DBDD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2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0905-D689-1C15-4FB3-26D70DA7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527" y="500946"/>
            <a:ext cx="3646632" cy="2866405"/>
          </a:xfrm>
        </p:spPr>
        <p:txBody>
          <a:bodyPr>
            <a:normAutofit/>
          </a:bodyPr>
          <a:lstStyle/>
          <a:p>
            <a:r>
              <a:rPr lang="en-US" sz="5400" dirty="0"/>
              <a:t>How to disappear</a:t>
            </a:r>
            <a:br>
              <a:rPr lang="en-US" sz="5400" dirty="0"/>
            </a:br>
            <a:endParaRPr lang="nl-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1FC1-B9C8-F999-11F5-F540958B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How to disappear, from a place you don’t belong.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29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D11-750C-7B58-7E8F-39781E4F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endParaRPr lang="nl-NL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D603AA4D-D9AF-3649-EC4A-03818E95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4767" y="1781362"/>
            <a:ext cx="2361172" cy="1284377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is om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verdwijnt</a:t>
            </a:r>
            <a:r>
              <a:rPr lang="en-US" dirty="0"/>
              <a:t>.</a:t>
            </a:r>
            <a:endParaRPr lang="nl-NL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95485224-7F57-17A3-F70C-EA3CF883154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50" y="3066106"/>
            <a:ext cx="4035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C071210-3623-B19B-3B3F-906C6B1C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19" y="3113872"/>
            <a:ext cx="6342898" cy="3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903BCD4-BF8D-E991-6B9B-3EED0AA6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56" y="174347"/>
            <a:ext cx="4035424" cy="30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5D1B83B-DFBD-7859-8BD3-6FA47B53553A}"/>
              </a:ext>
            </a:extLst>
          </p:cNvPr>
          <p:cNvGrpSpPr/>
          <p:nvPr/>
        </p:nvGrpSpPr>
        <p:grpSpPr>
          <a:xfrm>
            <a:off x="5033335" y="3409409"/>
            <a:ext cx="1294200" cy="1823040"/>
            <a:chOff x="4847190" y="3549870"/>
            <a:chExt cx="1294200" cy="18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19B7EF-6325-8119-800E-A6CE2366D3D0}"/>
                    </a:ext>
                  </a:extLst>
                </p14:cNvPr>
                <p14:cNvContentPartPr/>
                <p14:nvPr/>
              </p14:nvContentPartPr>
              <p14:xfrm>
                <a:off x="5028630" y="3549870"/>
                <a:ext cx="1112760" cy="165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19B7EF-6325-8119-800E-A6CE2366D3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9990" y="3540870"/>
                  <a:ext cx="1130400" cy="16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E73791-571A-802D-4B43-4E48FF743D70}"/>
                    </a:ext>
                  </a:extLst>
                </p14:cNvPr>
                <p14:cNvContentPartPr/>
                <p14:nvPr/>
              </p14:nvContentPartPr>
              <p14:xfrm>
                <a:off x="4847190" y="5009670"/>
                <a:ext cx="600840" cy="36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E73791-571A-802D-4B43-4E48FF743D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38550" y="5001030"/>
                  <a:ext cx="618480" cy="38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EDE42-5240-7CCD-8BB3-DC9C86B5197A}"/>
              </a:ext>
            </a:extLst>
          </p:cNvPr>
          <p:cNvSpPr txBox="1"/>
          <p:nvPr/>
        </p:nvSpPr>
        <p:spPr>
          <a:xfrm>
            <a:off x="323273" y="1902691"/>
            <a:ext cx="40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 </a:t>
            </a:r>
            <a:r>
              <a:rPr lang="en-US" dirty="0" err="1"/>
              <a:t>loopt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character over het level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het </a:t>
            </a:r>
            <a:r>
              <a:rPr lang="en-US" dirty="0" err="1"/>
              <a:t>einde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halen</a:t>
            </a:r>
            <a:endParaRPr lang="nl-NL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2718F0-4A23-D319-C519-CF805A6B2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9353" y="4320929"/>
            <a:ext cx="3127503" cy="23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DEF-5B6C-A3AF-5842-E8DCC8F8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opbrengst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257-2B4F-1E38-789D-B84CCDEB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opbrengst</a:t>
            </a:r>
            <a:r>
              <a:rPr lang="en-US" dirty="0"/>
              <a:t> is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museum die </a:t>
            </a:r>
            <a:r>
              <a:rPr lang="en-US" dirty="0" err="1"/>
              <a:t>halen</a:t>
            </a:r>
            <a:r>
              <a:rPr lang="en-US" dirty="0"/>
              <a:t> er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reclame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over de kunst in het museum.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6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C4CD7-AA78-63F4-68AD-9C1FFA30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/>
              <a:t>Game concept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5E63-492B-57BF-2603-46ABBB2E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Het concept van </a:t>
            </a:r>
            <a:r>
              <a:rPr lang="en-US" dirty="0" err="1"/>
              <a:t>onze</a:t>
            </a:r>
            <a:r>
              <a:rPr lang="en-US" dirty="0"/>
              <a:t> game is: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thuis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dirty="0"/>
              <a:t> in de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je in zit.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uit</a:t>
            </a:r>
            <a:r>
              <a:rPr lang="en-US" dirty="0"/>
              <a:t> die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verdwijnen</a:t>
            </a:r>
            <a:r>
              <a:rPr lang="en-US" dirty="0"/>
              <a:t>. </a:t>
            </a:r>
            <a:r>
              <a:rPr lang="en-US" dirty="0" err="1"/>
              <a:t>Dat</a:t>
            </a:r>
            <a:r>
              <a:rPr lang="en-US" dirty="0"/>
              <a:t> doe je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, door de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het portal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.</a:t>
            </a:r>
            <a:endParaRPr lang="nl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00B23-29B4-60F5-9A0F-C00C2A31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44" y="790777"/>
            <a:ext cx="5532455" cy="49390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50F7B9-474D-8C1D-4E03-CA609384363F}"/>
              </a:ext>
            </a:extLst>
          </p:cNvPr>
          <p:cNvGrpSpPr/>
          <p:nvPr/>
        </p:nvGrpSpPr>
        <p:grpSpPr>
          <a:xfrm>
            <a:off x="7465140" y="1036290"/>
            <a:ext cx="1292760" cy="2802600"/>
            <a:chOff x="7465140" y="1036290"/>
            <a:chExt cx="1292760" cy="28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E4E1B2-66CB-A6F4-1A77-71F24E7B2F18}"/>
                    </a:ext>
                  </a:extLst>
                </p14:cNvPr>
                <p14:cNvContentPartPr/>
                <p14:nvPr/>
              </p14:nvContentPartPr>
              <p14:xfrm>
                <a:off x="7465140" y="2532450"/>
                <a:ext cx="811800" cy="130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E4E1B2-66CB-A6F4-1A77-71F24E7B2F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56140" y="2523810"/>
                  <a:ext cx="829440" cy="13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58FAC5-A6EB-A837-88B3-7A91D37DF83E}"/>
                    </a:ext>
                  </a:extLst>
                </p14:cNvPr>
                <p14:cNvContentPartPr/>
                <p14:nvPr/>
              </p14:nvContentPartPr>
              <p14:xfrm>
                <a:off x="8286660" y="2716770"/>
                <a:ext cx="471240" cy="102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58FAC5-A6EB-A837-88B3-7A91D37DF8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77660" y="2707770"/>
                  <a:ext cx="488880" cy="10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E64251-69D4-33EF-0D57-AB01A8281F85}"/>
                    </a:ext>
                  </a:extLst>
                </p14:cNvPr>
                <p14:cNvContentPartPr/>
                <p14:nvPr/>
              </p14:nvContentPartPr>
              <p14:xfrm>
                <a:off x="8018820" y="1036290"/>
                <a:ext cx="230040" cy="2640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E64251-69D4-33EF-0D57-AB01A8281F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820" y="1027290"/>
                  <a:ext cx="247680" cy="265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F607FE8-30EA-E4F8-69E2-7C4B64B9A59C}"/>
                  </a:ext>
                </a:extLst>
              </p14:cNvPr>
              <p14:cNvContentPartPr/>
              <p14:nvPr/>
            </p14:nvContentPartPr>
            <p14:xfrm>
              <a:off x="8267220" y="3905130"/>
              <a:ext cx="79560" cy="10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F607FE8-30EA-E4F8-69E2-7C4B64B9A5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3580" y="3797130"/>
                <a:ext cx="1872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2CE06F-3C4C-F8EB-8B39-FBB68C55E677}"/>
                  </a:ext>
                </a:extLst>
              </p14:cNvPr>
              <p14:cNvContentPartPr/>
              <p14:nvPr/>
            </p14:nvContentPartPr>
            <p14:xfrm>
              <a:off x="8139420" y="3690570"/>
              <a:ext cx="422280" cy="395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2CE06F-3C4C-F8EB-8B39-FBB68C55E6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85780" y="3582930"/>
                <a:ext cx="52992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7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D7-AA78-63F4-68AD-9C1FFA30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 err="1"/>
              <a:t>Doelgroep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5E63-492B-57BF-2603-46ABBB2E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nl-NL" dirty="0"/>
              <a:t>Jongvolwassenen die geïnteresseerd zijn in kunst.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F6098-7B43-59D5-8274-3184C8C8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13232"/>
            <a:ext cx="6430513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6CCA-7760-D357-DA5A-4D5AC133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Context/story.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3124-119A-A85A-BB8C-6AF0EB06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onze game ben je een dino die niet thuishoort in de wereld. Het is omdat de wereld realistische is en de dino wil naar zijn cartoon </a:t>
            </a:r>
            <a:r>
              <a:rPr lang="nl-NL" dirty="0" err="1"/>
              <a:t>style</a:t>
            </a:r>
            <a:r>
              <a:rPr lang="nl-NL" dirty="0"/>
              <a:t> wereld terug. Dat doet hij door in een portaal te vallen naar een andere wereld.</a:t>
            </a:r>
          </a:p>
        </p:txBody>
      </p:sp>
    </p:spTree>
    <p:extLst>
      <p:ext uri="{BB962C8B-B14F-4D97-AF65-F5344CB8AC3E}">
        <p14:creationId xmlns:p14="http://schemas.microsoft.com/office/powerpoint/2010/main" val="16092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406D-1E4A-E1B9-8020-189E1933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B976-8294-27F9-80CB-FF87556D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Pc, </a:t>
            </a:r>
            <a:r>
              <a:rPr lang="en-US" dirty="0" err="1"/>
              <a:t>Mensen</a:t>
            </a:r>
            <a:r>
              <a:rPr lang="en-US" dirty="0"/>
              <a:t> van die </a:t>
            </a:r>
            <a:r>
              <a:rPr lang="en-US" dirty="0" err="1"/>
              <a:t>leeftijd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pc</a:t>
            </a:r>
          </a:p>
          <a:p>
            <a:r>
              <a:rPr lang="en-US" dirty="0"/>
              <a:t>Controllers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1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030-6981-BCE9-0EC7-84F944D4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Gamemode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7DE-C800-7F9D-7653-E2CEFBF7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D10F-5F7D-D96B-C3F2-4D9EAD67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A25C-EEB4-1454-FD1C-BEB868B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het </a:t>
            </a:r>
            <a:r>
              <a:rPr lang="en-US" dirty="0" err="1"/>
              <a:t>spel</a:t>
            </a:r>
            <a:r>
              <a:rPr lang="en-US" dirty="0"/>
              <a:t> is om door </a:t>
            </a:r>
            <a:r>
              <a:rPr lang="en-US" dirty="0" err="1"/>
              <a:t>een</a:t>
            </a:r>
            <a:r>
              <a:rPr lang="en-US" dirty="0"/>
              <a:t> portal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doe je </a:t>
            </a:r>
            <a:r>
              <a:rPr lang="en-US" dirty="0" err="1"/>
              <a:t>doormiddel</a:t>
            </a:r>
            <a:r>
              <a:rPr lang="en-US" dirty="0"/>
              <a:t> van het </a:t>
            </a:r>
            <a:r>
              <a:rPr lang="en-US" dirty="0" err="1"/>
              <a:t>draaien</a:t>
            </a:r>
            <a:r>
              <a:rPr lang="en-US" dirty="0"/>
              <a:t> van het level </a:t>
            </a:r>
            <a:r>
              <a:rPr lang="en-US" dirty="0" err="1"/>
              <a:t>en</a:t>
            </a:r>
            <a:r>
              <a:rPr lang="en-US" dirty="0"/>
              <a:t> door de </a:t>
            </a:r>
            <a:r>
              <a:rPr lang="en-US" dirty="0" err="1"/>
              <a:t>zwaartekracht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beneden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. </a:t>
            </a:r>
            <a:r>
              <a:rPr lang="en-US" dirty="0" err="1"/>
              <a:t>Daarnaast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over de </a:t>
            </a:r>
            <a:r>
              <a:rPr lang="en-US" dirty="0" err="1"/>
              <a:t>paden</a:t>
            </a:r>
            <a:r>
              <a:rPr lang="en-US" dirty="0"/>
              <a:t>/</a:t>
            </a:r>
            <a:r>
              <a:rPr lang="en-US" dirty="0" err="1"/>
              <a:t>muren</a:t>
            </a:r>
            <a:r>
              <a:rPr lang="en-US" dirty="0"/>
              <a:t> van het level </a:t>
            </a:r>
            <a:r>
              <a:rPr lang="en-US" dirty="0" err="1"/>
              <a:t>lopen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je door de portal </a:t>
            </a:r>
            <a:r>
              <a:rPr lang="en-US" dirty="0" err="1"/>
              <a:t>valt</a:t>
            </a:r>
            <a:r>
              <a:rPr lang="en-US" dirty="0"/>
              <a:t> dan win je.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588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5C52-78C3-D0AA-1144-2A67FC5D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doelgroep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31A7-AFF9-7672-884C-09BC3CAF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Jongvolwassen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15-25.</a:t>
            </a:r>
          </a:p>
          <a:p>
            <a:r>
              <a:rPr lang="en-US" dirty="0" err="1"/>
              <a:t>Mensen</a:t>
            </a:r>
            <a:r>
              <a:rPr lang="en-US" dirty="0"/>
              <a:t> die </a:t>
            </a:r>
            <a:r>
              <a:rPr lang="en-US" dirty="0" err="1"/>
              <a:t>geintereseert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kunst.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35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055E-BE02-E029-FEA9-6BD74D46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mechanics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5F2E-6652-664F-AB67-EF32FF18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Draaien</a:t>
            </a:r>
            <a:r>
              <a:rPr lang="en-US" dirty="0"/>
              <a:t> van het level</a:t>
            </a:r>
          </a:p>
          <a:p>
            <a:r>
              <a:rPr lang="en-US" dirty="0"/>
              <a:t>Met </a:t>
            </a:r>
            <a:r>
              <a:rPr lang="en-US" dirty="0" err="1"/>
              <a:t>zwaartekracht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beneden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speler</a:t>
            </a:r>
            <a:endParaRPr lang="en-US" dirty="0"/>
          </a:p>
          <a:p>
            <a:r>
              <a:rPr lang="en-US" dirty="0" err="1"/>
              <a:t>Lopen</a:t>
            </a:r>
            <a:r>
              <a:rPr lang="en-US" dirty="0"/>
              <a:t> over de </a:t>
            </a:r>
            <a:r>
              <a:rPr lang="en-US" dirty="0" err="1"/>
              <a:t>randen</a:t>
            </a:r>
            <a:r>
              <a:rPr lang="en-US" dirty="0"/>
              <a:t> van het level</a:t>
            </a:r>
          </a:p>
          <a:p>
            <a:r>
              <a:rPr lang="en-US" dirty="0" err="1"/>
              <a:t>Vallen</a:t>
            </a:r>
            <a:r>
              <a:rPr lang="en-US" dirty="0"/>
              <a:t> door het portal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326475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B3026"/>
      </a:dk2>
      <a:lt2>
        <a:srgbClr val="F1F3F0"/>
      </a:lt2>
      <a:accent1>
        <a:srgbClr val="BB2EE2"/>
      </a:accent1>
      <a:accent2>
        <a:srgbClr val="6D31D4"/>
      </a:accent2>
      <a:accent3>
        <a:srgbClr val="2E37E2"/>
      </a:accent3>
      <a:accent4>
        <a:srgbClr val="1C70D0"/>
      </a:accent4>
      <a:accent5>
        <a:srgbClr val="2BBED1"/>
      </a:accent5>
      <a:accent6>
        <a:srgbClr val="1AC290"/>
      </a:accent6>
      <a:hlink>
        <a:srgbClr val="3D94B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283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PunchcardVTI</vt:lpstr>
      <vt:lpstr>How to disappear </vt:lpstr>
      <vt:lpstr>Game concept</vt:lpstr>
      <vt:lpstr>Doelgroep</vt:lpstr>
      <vt:lpstr>Context/story.</vt:lpstr>
      <vt:lpstr>platform</vt:lpstr>
      <vt:lpstr>Gamemode</vt:lpstr>
      <vt:lpstr>doel</vt:lpstr>
      <vt:lpstr>doelgroep</vt:lpstr>
      <vt:lpstr>Core mechanics</vt:lpstr>
      <vt:lpstr>Gameplay </vt:lpstr>
      <vt:lpstr>opbrengst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disappear</dc:title>
  <dc:creator>Abigail van Geel</dc:creator>
  <cp:lastModifiedBy>Tatum de Vries</cp:lastModifiedBy>
  <cp:revision>6</cp:revision>
  <dcterms:created xsi:type="dcterms:W3CDTF">2022-05-12T10:54:10Z</dcterms:created>
  <dcterms:modified xsi:type="dcterms:W3CDTF">2022-06-23T12:09:35Z</dcterms:modified>
</cp:coreProperties>
</file>