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9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9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5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3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45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90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4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1857-1D86-4608-AB54-21D123842AC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065B-28EF-4314-90C3-C78252C8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14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ゲーム大賞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作品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83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歴史を挟むゲーム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人々が普通に生活していた。</a:t>
            </a:r>
            <a:endParaRPr lang="en-US" altLang="ja-JP" dirty="0" smtClean="0"/>
          </a:p>
          <a:p>
            <a:r>
              <a:rPr kumimoji="1" lang="ja-JP" altLang="en-US" dirty="0" smtClean="0"/>
              <a:t>魔王が歴史を消した。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原始人同様の生活をすることに。</a:t>
            </a:r>
            <a:endParaRPr kumimoji="1" lang="en-US" altLang="ja-JP" dirty="0" smtClean="0"/>
          </a:p>
          <a:p>
            <a:r>
              <a:rPr lang="ja-JP" altLang="en-US" dirty="0"/>
              <a:t>完全</a:t>
            </a:r>
            <a:r>
              <a:rPr lang="ja-JP" altLang="en-US" dirty="0" smtClean="0"/>
              <a:t>には</a:t>
            </a:r>
            <a:r>
              <a:rPr lang="ja-JP" altLang="en-US" dirty="0"/>
              <a:t>消</a:t>
            </a:r>
            <a:r>
              <a:rPr lang="ja-JP" altLang="en-US" dirty="0" smtClean="0"/>
              <a:t>せれなかった。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（世界には歴史の破片が散らばっている。）</a:t>
            </a:r>
            <a:endParaRPr lang="en-US" altLang="ja-JP" dirty="0" smtClean="0"/>
          </a:p>
          <a:p>
            <a:r>
              <a:rPr kumimoji="1" lang="ja-JP" altLang="en-US" dirty="0" smtClean="0"/>
              <a:t>主人公が歴史のチップを集め自分で歴史を挟んでいくゲーム。</a:t>
            </a:r>
            <a:endParaRPr kumimoji="1" lang="en-US" altLang="ja-JP" dirty="0" smtClean="0"/>
          </a:p>
          <a:p>
            <a:r>
              <a:rPr lang="ja-JP" altLang="ja-JP" dirty="0" smtClean="0"/>
              <a:t>過去で何か起こすと現在で何かも変わる。</a:t>
            </a:r>
          </a:p>
          <a:p>
            <a:pPr marL="0" indent="0">
              <a:buNone/>
            </a:pPr>
            <a:r>
              <a:rPr kumimoji="1" lang="ja-JP" altLang="en-US" dirty="0" smtClean="0"/>
              <a:t>（例）現在では火がない。過去に戻って火の生成を出す。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現在に戻ると人々が火を使って生活ができるようになる。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74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ゲーム画面（例）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18" y="0"/>
            <a:ext cx="3817951" cy="3985605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517009" y="2845086"/>
            <a:ext cx="116749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このようなチップを集める。</a:t>
            </a:r>
            <a:endParaRPr kumimoji="1" lang="en-US" altLang="ja-JP" sz="3200" dirty="0" smtClean="0"/>
          </a:p>
          <a:p>
            <a:r>
              <a:rPr lang="ja-JP" altLang="en-US" sz="3200" dirty="0"/>
              <a:t>チップ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集め方</a:t>
            </a:r>
            <a:r>
              <a:rPr lang="ja-JP" altLang="en-US" sz="3200" dirty="0" smtClean="0"/>
              <a:t>はいろいろ。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・人々と会話をし、会話からヒントを得ることができる。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・魔王が消しきれなかったため　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　歴史の破片がそこらへんに落ちている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・モンスターからのレアドロップ（レア武器を作るためとか）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・ダンジョンクリアの報酬など・・・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895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ゲーム画面（例）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3" y="1422214"/>
            <a:ext cx="5222192" cy="5269192"/>
          </a:xfrm>
        </p:spPr>
      </p:pic>
      <p:sp>
        <p:nvSpPr>
          <p:cNvPr id="7" name="正方形/長方形 6"/>
          <p:cNvSpPr/>
          <p:nvPr/>
        </p:nvSpPr>
        <p:spPr>
          <a:xfrm>
            <a:off x="5325469" y="2777311"/>
            <a:ext cx="695575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歴史を挟み込む画面</a:t>
            </a:r>
            <a:endParaRPr lang="en-US" altLang="ja-JP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魔王に歴史を消されたため</a:t>
            </a:r>
            <a:endParaRPr lang="en-US" altLang="ja-JP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はじめは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何</a:t>
            </a:r>
            <a:r>
              <a:rPr lang="ja-JP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もない。</a:t>
            </a:r>
            <a:endParaRPr lang="en-US" altLang="ja-JP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0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ゲーム画面（例）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7" y="1520825"/>
            <a:ext cx="4917393" cy="496165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5040923" y="1027906"/>
            <a:ext cx="757130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・このように歴史を</a:t>
            </a:r>
            <a:endParaRPr lang="en-US" altLang="ja-JP" sz="3600" dirty="0" smtClean="0"/>
          </a:p>
          <a:p>
            <a:r>
              <a:rPr lang="ja-JP" altLang="en-US" sz="3600" dirty="0" smtClean="0"/>
              <a:t>挟み込むことができる。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・例で</a:t>
            </a:r>
            <a:r>
              <a:rPr lang="ja-JP" altLang="en-US" sz="3600" dirty="0" smtClean="0"/>
              <a:t>は火のチップを挟んだため、</a:t>
            </a:r>
            <a:endParaRPr lang="en-US" altLang="ja-JP" sz="3600" dirty="0" smtClean="0"/>
          </a:p>
          <a:p>
            <a:r>
              <a:rPr lang="ja-JP" altLang="en-US" sz="3600" dirty="0" smtClean="0"/>
              <a:t>火が使えるようになる。</a:t>
            </a:r>
            <a:endParaRPr lang="en-US" altLang="ja-JP" sz="3600" dirty="0" smtClean="0"/>
          </a:p>
          <a:p>
            <a:r>
              <a:rPr lang="ja-JP" altLang="en-US" sz="3600" dirty="0"/>
              <a:t>・</a:t>
            </a:r>
            <a:r>
              <a:rPr kumimoji="1" lang="ja-JP" altLang="en-US" sz="3600" dirty="0" smtClean="0"/>
              <a:t>自由にチップの入れ替えが可能。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・ただし、チップは一回きり</a:t>
            </a:r>
            <a:endParaRPr lang="en-US" altLang="ja-JP" sz="3600" dirty="0" smtClean="0"/>
          </a:p>
          <a:p>
            <a:r>
              <a:rPr lang="ja-JP" altLang="en-US" sz="3600" dirty="0" smtClean="0"/>
              <a:t>使用可能。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・一度入手するとチップを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外しても持ち物はなくならない。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・ただし、持ち物は耐久度制。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340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マップ（例）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25881" y="2136531"/>
            <a:ext cx="73661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・すぐにでも魔王に挑むことができる。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・始まりの村、農業、鉄と進める。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・始まりの</a:t>
            </a:r>
            <a:r>
              <a:rPr lang="ja-JP" altLang="en-US" sz="2800" dirty="0"/>
              <a:t>村</a:t>
            </a:r>
            <a:r>
              <a:rPr lang="ja-JP" altLang="en-US" sz="2800" dirty="0" smtClean="0"/>
              <a:t>で石器時代。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・農業の</a:t>
            </a:r>
            <a:r>
              <a:rPr kumimoji="1" lang="ja-JP" altLang="en-US" sz="2800" dirty="0"/>
              <a:t>村</a:t>
            </a:r>
            <a:r>
              <a:rPr kumimoji="1" lang="ja-JP" altLang="en-US" sz="2800" dirty="0" smtClean="0"/>
              <a:t>で、中世くらい。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・鉄の</a:t>
            </a:r>
            <a:r>
              <a:rPr lang="ja-JP" altLang="en-US" sz="2800" dirty="0"/>
              <a:t>村</a:t>
            </a:r>
            <a:r>
              <a:rPr lang="ja-JP" altLang="en-US" sz="2800" dirty="0" smtClean="0"/>
              <a:t>で、近世くらい。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・魔法の村は、鉄の村で船を作成することに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　よって</a:t>
            </a:r>
            <a:r>
              <a:rPr lang="ja-JP" altLang="en-US" sz="2800" dirty="0" smtClean="0"/>
              <a:t>いける。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・魔法の村では魔法を取得できる。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（ファンタジー）</a:t>
            </a:r>
            <a:endParaRPr kumimoji="1" lang="ja-JP" altLang="en-US" sz="2800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4" y="1690688"/>
            <a:ext cx="4312525" cy="4351338"/>
          </a:xfrm>
        </p:spPr>
      </p:pic>
    </p:spTree>
    <p:extLst>
      <p:ext uri="{BB962C8B-B14F-4D97-AF65-F5344CB8AC3E}">
        <p14:creationId xmlns:p14="http://schemas.microsoft.com/office/powerpoint/2010/main" val="230619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238</Words>
  <Application>Microsoft Office PowerPoint</Application>
  <PresentationFormat>ワイド画面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ゲーム大賞</vt:lpstr>
      <vt:lpstr>歴史を挟むゲーム</vt:lpstr>
      <vt:lpstr>ゲーム画面（例）</vt:lpstr>
      <vt:lpstr>ゲーム画面（例）</vt:lpstr>
      <vt:lpstr>ゲーム画面（例）</vt:lpstr>
      <vt:lpstr>マップ（例）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ゲーム大賞</dc:title>
  <dc:creator>菅原龍之</dc:creator>
  <cp:lastModifiedBy>菅原龍之</cp:lastModifiedBy>
  <cp:revision>4</cp:revision>
  <dcterms:created xsi:type="dcterms:W3CDTF">2017-03-16T01:39:54Z</dcterms:created>
  <dcterms:modified xsi:type="dcterms:W3CDTF">2017-03-16T02:13:30Z</dcterms:modified>
</cp:coreProperties>
</file>