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8" r:id="rId5"/>
    <p:sldId id="265" r:id="rId6"/>
    <p:sldId id="260" r:id="rId7"/>
    <p:sldId id="259" r:id="rId8"/>
    <p:sldId id="261" r:id="rId9"/>
    <p:sldId id="262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ru-RU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Выпадающее меню</a:t>
          </a:r>
          <a:endParaRPr lang="ru-RU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ru-RU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ru-RU" noProof="0" dirty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 использованием </a:t>
          </a:r>
          <a:r>
            <a:rPr lang="ru-RU" sz="2400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нативного</a:t>
          </a:r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ru-RU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ru-RU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ru-RU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Прокрутка меню и контента</a:t>
          </a:r>
          <a:endParaRPr lang="ru-RU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ru-RU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ru-RU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 использованием библиотеки </a:t>
          </a:r>
          <a:r>
            <a:rPr lang="en-US" sz="2400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jQuery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ru-RU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ru-RU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ru-RU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Слайдер </a:t>
          </a:r>
          <a:endParaRPr lang="ru-RU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ru-RU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ru-RU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 использованием готового плагина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ru-RU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ru-RU" noProof="0" dirty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ru-RU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Модальное окно входа на сайт</a:t>
          </a:r>
          <a:endParaRPr lang="ru-RU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ru-RU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ru-RU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 использованием </a:t>
          </a:r>
          <a:r>
            <a:rPr lang="ru-RU" sz="2400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нативного</a:t>
          </a:r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ru-RU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ru-RU" noProof="0" dirty="0"/>
        </a:p>
      </dgm:t>
    </dgm:pt>
    <dgm:pt modelId="{48EF2E90-AF29-4C9A-A99F-AABA311FDE5D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С использованием готового плагина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C18B7E-7BED-4357-9BDC-B8F334AED27B}" type="parTrans" cxnId="{45EE3CED-8AEF-4C61-8239-6E80A2C57CEB}">
      <dgm:prSet/>
      <dgm:spPr/>
      <dgm:t>
        <a:bodyPr/>
        <a:lstStyle/>
        <a:p>
          <a:endParaRPr lang="ru-RU"/>
        </a:p>
      </dgm:t>
    </dgm:pt>
    <dgm:pt modelId="{03401C18-F188-41E5-913A-74B138F0309A}" type="sibTrans" cxnId="{45EE3CED-8AEF-4C61-8239-6E80A2C57CEB}">
      <dgm:prSet/>
      <dgm:spPr/>
      <dgm:t>
        <a:bodyPr/>
        <a:lstStyle/>
        <a:p>
          <a:endParaRPr lang="ru-RU"/>
        </a:p>
      </dgm:t>
    </dgm:pt>
    <dgm:pt modelId="{08C38897-1804-4967-85CA-EFD221727B32}">
      <dgm:prSet phldrT="[Text]" custT="1"/>
      <dgm:spPr/>
      <dgm:t>
        <a:bodyPr rtlCol="0"/>
        <a:lstStyle/>
        <a:p>
          <a:pPr rtl="0"/>
          <a:r>
            <a:rPr lang="ru-RU" sz="24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Форма звонка обратной связи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9FB5857-A803-43F9-B6F5-AB2B67699AA7}" type="parTrans" cxnId="{4DC69EDE-E89C-4C80-8EAB-A7F6BCF2038D}">
      <dgm:prSet/>
      <dgm:spPr/>
      <dgm:t>
        <a:bodyPr/>
        <a:lstStyle/>
        <a:p>
          <a:endParaRPr lang="ru-RU"/>
        </a:p>
      </dgm:t>
    </dgm:pt>
    <dgm:pt modelId="{DD3F92FB-25EF-4691-9162-E1FBBE5BA69D}" type="sibTrans" cxnId="{4DC69EDE-E89C-4C80-8EAB-A7F6BCF2038D}">
      <dgm:prSet/>
      <dgm:spPr/>
      <dgm:t>
        <a:bodyPr/>
        <a:lstStyle/>
        <a:p>
          <a:endParaRPr lang="ru-RU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5" custLinFactNeighborX="0" custLinFactNeighborY="41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3C6098-CE6A-4C4B-A3E3-D21C3C02BB89}" type="pres">
      <dgm:prSet presAssocID="{8EF545BA-8D8A-4813-A428-2F18D76E61FA}" presName="sp" presStyleCnt="0"/>
      <dgm:spPr/>
    </dgm:pt>
    <dgm:pt modelId="{28FE3326-E881-4B95-A8E1-DD1819269387}" type="pres">
      <dgm:prSet presAssocID="{08C38897-1804-4967-85CA-EFD221727B32}" presName="linNode" presStyleCnt="0"/>
      <dgm:spPr/>
    </dgm:pt>
    <dgm:pt modelId="{BC2D329B-4567-4AE0-80D8-EE2A512D863F}" type="pres">
      <dgm:prSet presAssocID="{08C38897-1804-4967-85CA-EFD221727B3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7199A2-2868-4B30-9038-B2CEE6696E09}" type="pres">
      <dgm:prSet presAssocID="{08C38897-1804-4967-85CA-EFD221727B32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4DC69EDE-E89C-4C80-8EAB-A7F6BCF2038D}" srcId="{81269538-BFC5-48BB-BEA1-D7AF1F385FD5}" destId="{08C38897-1804-4967-85CA-EFD221727B32}" srcOrd="4" destOrd="0" parTransId="{E9FB5857-A803-43F9-B6F5-AB2B67699AA7}" sibTransId="{DD3F92FB-25EF-4691-9162-E1FBBE5BA69D}"/>
    <dgm:cxn modelId="{45EE3CED-8AEF-4C61-8239-6E80A2C57CEB}" srcId="{08C38897-1804-4967-85CA-EFD221727B32}" destId="{48EF2E90-AF29-4C9A-A99F-AABA311FDE5D}" srcOrd="0" destOrd="0" parTransId="{BAC18B7E-7BED-4357-9BDC-B8F334AED27B}" sibTransId="{03401C18-F188-41E5-913A-74B138F0309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AE3C753E-558A-4AD0-8207-9DB07C6DD5CB}" type="presOf" srcId="{95A524E6-8A71-49A1-AF74-29696A02028A}" destId="{95E0557D-F0A1-4F38-8083-55DE7503164F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E75C0AE1-9CBD-4942-834E-DB0BEDD320F3}" type="presOf" srcId="{48EF2E90-AF29-4C9A-A99F-AABA311FDE5D}" destId="{377199A2-2868-4B30-9038-B2CEE6696E09}" srcOrd="0" destOrd="0" presId="urn:microsoft.com/office/officeart/2005/8/layout/vList5"/>
    <dgm:cxn modelId="{B74ABFFA-5E77-40BA-AA5C-8BAB7F4E3DE6}" type="presOf" srcId="{08C38897-1804-4967-85CA-EFD221727B32}" destId="{BC2D329B-4567-4AE0-80D8-EE2A512D863F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448973BD-A5AA-4B63-AFB7-9C099466A43D}" type="presParOf" srcId="{120DCED0-01FF-429D-8B4B-923E0875F75E}" destId="{95E0557D-F0A1-4F38-8083-55DE7503164F}" srcOrd="1" destOrd="0" presId="urn:microsoft.com/office/officeart/2005/8/layout/vList5"/>
    <dgm:cxn modelId="{7E351229-5077-409C-B16D-6AB58AB636F4}" type="presParOf" srcId="{99FD7F24-5BB9-46E8-BB7C-4B477B73B815}" destId="{963C6098-CE6A-4C4B-A3E3-D21C3C02BB89}" srcOrd="7" destOrd="0" presId="urn:microsoft.com/office/officeart/2005/8/layout/vList5"/>
    <dgm:cxn modelId="{70453FE9-B1E4-46ED-9AA7-390CA0A89DCC}" type="presParOf" srcId="{99FD7F24-5BB9-46E8-BB7C-4B477B73B815}" destId="{28FE3326-E881-4B95-A8E1-DD1819269387}" srcOrd="8" destOrd="0" presId="urn:microsoft.com/office/officeart/2005/8/layout/vList5"/>
    <dgm:cxn modelId="{BE34EDC6-3E5A-4217-8544-0C7520B4A5C3}" type="presParOf" srcId="{28FE3326-E881-4B95-A8E1-DD1819269387}" destId="{BC2D329B-4567-4AE0-80D8-EE2A512D863F}" srcOrd="0" destOrd="0" presId="urn:microsoft.com/office/officeart/2005/8/layout/vList5"/>
    <dgm:cxn modelId="{AEACE446-8674-46A9-89F0-7577C4BC8C03}" type="presParOf" srcId="{28FE3326-E881-4B95-A8E1-DD1819269387}" destId="{377199A2-2868-4B30-9038-B2CEE6696E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ru-RU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Плагин </a:t>
          </a:r>
          <a:r>
            <a:rPr lang="en-US" b="0" dirty="0" smtClean="0"/>
            <a:t>jquery.jbcallme.min.js</a:t>
          </a:r>
          <a:endParaRPr lang="ru-RU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ru-RU" noProof="0" dirty="0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ru-RU" noProof="0" dirty="0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en-U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ru-RU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лайдер</a:t>
          </a:r>
          <a:endParaRPr lang="en-US" noProof="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ru-RU" noProof="0" dirty="0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ru-RU" noProof="0" dirty="0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ru-RU" b="0" dirty="0" smtClean="0"/>
            <a:t>Плагин </a:t>
          </a:r>
          <a:r>
            <a:rPr lang="en-US" b="0" dirty="0" smtClean="0"/>
            <a:t>jquery.bxslider.js</a:t>
          </a:r>
          <a:endParaRPr lang="ru-RU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ru-RU" noProof="0" dirty="0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ru-RU" noProof="0" dirty="0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ru-RU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Форма обратной связи</a:t>
          </a:r>
          <a:endParaRPr lang="ru-RU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ru-RU" noProof="0" dirty="0"/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ru-RU" noProof="0" dirty="0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FD5043-5612-43C5-B6AE-CCD431549399}" type="pres">
      <dgm:prSet presAssocID="{ABA77F75-8642-4931-8D7E-BE6C6DB9940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63880" y="-2805542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 использованием </a:t>
          </a:r>
          <a:r>
            <a:rPr lang="ru-RU" sz="2400" kern="1200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нативного</a:t>
          </a:r>
          <a:r>
            <a:rPr lang="ru-RU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18753"/>
        <a:ext cx="6313265" cy="491249"/>
      </dsp:txXfrm>
    </dsp:sp>
    <dsp:sp modelId="{3230722F-B757-4673-BD2F-9D4BAB5CEE8D}">
      <dsp:nvSpPr>
        <dsp:cNvPr id="0" name=""/>
        <dsp:cNvSpPr/>
      </dsp:nvSpPr>
      <dsp:spPr>
        <a:xfrm>
          <a:off x="0" y="1556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Выпадающее меню</a:t>
          </a:r>
          <a:endParaRPr lang="ru-RU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219" y="34775"/>
        <a:ext cx="3499722" cy="614061"/>
      </dsp:txXfrm>
    </dsp:sp>
    <dsp:sp modelId="{329ECF1A-78BE-41CB-B252-8011825B67CD}">
      <dsp:nvSpPr>
        <dsp:cNvPr id="0" name=""/>
        <dsp:cNvSpPr/>
      </dsp:nvSpPr>
      <dsp:spPr>
        <a:xfrm rot="5400000">
          <a:off x="6463880" y="-2113588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 использованием библиотеки </a:t>
          </a:r>
          <a:r>
            <a:rPr lang="en-US" sz="2400" kern="1200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jQuery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810707"/>
        <a:ext cx="6313265" cy="491249"/>
      </dsp:txXfrm>
    </dsp:sp>
    <dsp:sp modelId="{8A3FE5E4-2689-4041-B2C5-C63BC276A3EF}">
      <dsp:nvSpPr>
        <dsp:cNvPr id="0" name=""/>
        <dsp:cNvSpPr/>
      </dsp:nvSpPr>
      <dsp:spPr>
        <a:xfrm>
          <a:off x="0" y="716081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Прокрутка меню и контента</a:t>
          </a:r>
          <a:endParaRPr lang="ru-RU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219" y="749300"/>
        <a:ext cx="3499722" cy="614061"/>
      </dsp:txXfrm>
    </dsp:sp>
    <dsp:sp modelId="{A66EBD3D-E7C5-421C-B8B5-728648057DDC}">
      <dsp:nvSpPr>
        <dsp:cNvPr id="0" name=""/>
        <dsp:cNvSpPr/>
      </dsp:nvSpPr>
      <dsp:spPr>
        <a:xfrm rot="5400000">
          <a:off x="6463880" y="-1399064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 использованием готового плагина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525231"/>
        <a:ext cx="6313265" cy="491249"/>
      </dsp:txXfrm>
    </dsp:sp>
    <dsp:sp modelId="{1C763A21-352A-41D1-A2E2-E305DABA275D}">
      <dsp:nvSpPr>
        <dsp:cNvPr id="0" name=""/>
        <dsp:cNvSpPr/>
      </dsp:nvSpPr>
      <dsp:spPr>
        <a:xfrm>
          <a:off x="0" y="1430606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Слайдер </a:t>
          </a:r>
          <a:endParaRPr lang="ru-RU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219" y="1463825"/>
        <a:ext cx="3499722" cy="614061"/>
      </dsp:txXfrm>
    </dsp:sp>
    <dsp:sp modelId="{95E0557D-F0A1-4F38-8083-55DE7503164F}">
      <dsp:nvSpPr>
        <dsp:cNvPr id="0" name=""/>
        <dsp:cNvSpPr/>
      </dsp:nvSpPr>
      <dsp:spPr>
        <a:xfrm rot="5400000">
          <a:off x="6463880" y="-684539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С использованием </a:t>
          </a:r>
          <a:r>
            <a:rPr lang="ru-RU" sz="2400" kern="1200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нативного</a:t>
          </a:r>
          <a:r>
            <a:rPr lang="ru-RU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JavaScript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239756"/>
        <a:ext cx="6313265" cy="491249"/>
      </dsp:txXfrm>
    </dsp:sp>
    <dsp:sp modelId="{B9324B26-5FF5-4FF7-9073-66103CBE8481}">
      <dsp:nvSpPr>
        <dsp:cNvPr id="0" name=""/>
        <dsp:cNvSpPr/>
      </dsp:nvSpPr>
      <dsp:spPr>
        <a:xfrm>
          <a:off x="0" y="2145130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rtlCol="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Модальное окно входа на сайт</a:t>
          </a:r>
          <a:endParaRPr lang="ru-RU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219" y="2178349"/>
        <a:ext cx="3499722" cy="614061"/>
      </dsp:txXfrm>
    </dsp:sp>
    <dsp:sp modelId="{377199A2-2868-4B30-9038-B2CEE6696E09}">
      <dsp:nvSpPr>
        <dsp:cNvPr id="0" name=""/>
        <dsp:cNvSpPr/>
      </dsp:nvSpPr>
      <dsp:spPr>
        <a:xfrm rot="5400000">
          <a:off x="6463880" y="29985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С использованием готового плагина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954281"/>
        <a:ext cx="6313265" cy="491249"/>
      </dsp:txXfrm>
    </dsp:sp>
    <dsp:sp modelId="{BC2D329B-4567-4AE0-80D8-EE2A512D863F}">
      <dsp:nvSpPr>
        <dsp:cNvPr id="0" name=""/>
        <dsp:cNvSpPr/>
      </dsp:nvSpPr>
      <dsp:spPr>
        <a:xfrm>
          <a:off x="0" y="2859655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Форма звонка обратной связи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219" y="2892874"/>
        <a:ext cx="3499722" cy="614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55" y="58880"/>
          <a:ext cx="5287072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rtlCol="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Форма обратной связи</a:t>
          </a:r>
          <a:endParaRPr lang="ru-RU" sz="3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" y="58880"/>
        <a:ext cx="5287072" cy="1008000"/>
      </dsp:txXfrm>
    </dsp:sp>
    <dsp:sp modelId="{17CA1487-CDD9-4364-92F6-A11DBDAFE16C}">
      <dsp:nvSpPr>
        <dsp:cNvPr id="0" name=""/>
        <dsp:cNvSpPr/>
      </dsp:nvSpPr>
      <dsp:spPr>
        <a:xfrm>
          <a:off x="55" y="1066880"/>
          <a:ext cx="5287072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rtlCol="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ru-RU" sz="3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Плагин </a:t>
          </a:r>
          <a:r>
            <a:rPr lang="en-US" sz="3500" b="0" kern="1200" dirty="0" smtClean="0"/>
            <a:t>jquery.jbcallme.min.js</a:t>
          </a:r>
          <a:endParaRPr lang="ru-RU" sz="3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" y="1066880"/>
        <a:ext cx="5287072" cy="1537199"/>
      </dsp:txXfrm>
    </dsp:sp>
    <dsp:sp modelId="{055A5EAB-EAE0-4501-8649-31F112FF9AD5}">
      <dsp:nvSpPr>
        <dsp:cNvPr id="0" name=""/>
        <dsp:cNvSpPr/>
      </dsp:nvSpPr>
      <dsp:spPr>
        <a:xfrm>
          <a:off x="6027318" y="58880"/>
          <a:ext cx="5287072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rtlCol="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ru-RU" sz="3500" kern="1200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лайдер</a:t>
          </a:r>
          <a:endParaRPr lang="en-US" sz="3500" kern="1200" noProof="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027318" y="58880"/>
        <a:ext cx="5287072" cy="1008000"/>
      </dsp:txXfrm>
    </dsp:sp>
    <dsp:sp modelId="{E4FD5043-5612-43C5-B6AE-CCD431549399}">
      <dsp:nvSpPr>
        <dsp:cNvPr id="0" name=""/>
        <dsp:cNvSpPr/>
      </dsp:nvSpPr>
      <dsp:spPr>
        <a:xfrm>
          <a:off x="6027318" y="1066880"/>
          <a:ext cx="5287072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rtlCol="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ru-RU" sz="3500" b="0" kern="1200" dirty="0" smtClean="0"/>
            <a:t>Плагин </a:t>
          </a:r>
          <a:r>
            <a:rPr lang="en-US" sz="3500" b="0" kern="1200" dirty="0" smtClean="0"/>
            <a:t>jquery.bxslider.js</a:t>
          </a:r>
          <a:endParaRPr lang="ru-RU" sz="35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027318" y="1066880"/>
        <a:ext cx="5287072" cy="153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22-12-2020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22-12-2020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9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8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19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2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9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22-12-2020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22-12-2020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ru-RU" sz="5400" dirty="0" smtClean="0">
                <a:latin typeface="Rockwell" panose="02060603020205020403" pitchFamily="18" charset="0"/>
              </a:rPr>
              <a:t>Динамика сайта интернет-магазина </a:t>
            </a:r>
            <a:br>
              <a:rPr lang="ru-RU" sz="5400" dirty="0" smtClean="0">
                <a:latin typeface="Rockwell" panose="02060603020205020403" pitchFamily="18" charset="0"/>
              </a:rPr>
            </a:br>
            <a:r>
              <a:rPr lang="ru-RU" sz="5400" dirty="0"/>
              <a:t>детских  велосипедов</a:t>
            </a:r>
            <a:endParaRPr lang="ru-RU" sz="5400" dirty="0">
              <a:latin typeface="Rockwell" panose="020606030202050204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/>
            <a:r>
              <a:rPr lang="ru-RU" sz="2400" dirty="0"/>
              <a:t>Подготовила студентка группы Пв2-19</a:t>
            </a:r>
          </a:p>
          <a:p>
            <a:pPr algn="r"/>
            <a:r>
              <a:rPr lang="ru-RU" sz="2400" dirty="0" err="1"/>
              <a:t>Шуниборова</a:t>
            </a:r>
            <a:r>
              <a:rPr lang="ru-RU" sz="2400" dirty="0"/>
              <a:t> Т.И.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Цель проекта – </a:t>
            </a:r>
            <a:r>
              <a:rPr lang="ru-RU" dirty="0" smtClean="0"/>
              <a:t>создать динамические элементы на сайте интернет-магазина.</a:t>
            </a:r>
          </a:p>
          <a:p>
            <a:pPr marL="0" indent="0">
              <a:buNone/>
            </a:pPr>
            <a:r>
              <a:rPr lang="ru-RU" dirty="0" smtClean="0"/>
              <a:t>Задачи: </a:t>
            </a:r>
          </a:p>
          <a:p>
            <a:r>
              <a:rPr lang="ru-RU" dirty="0" smtClean="0"/>
              <a:t>создать динамические элементы с использованием: </a:t>
            </a:r>
          </a:p>
          <a:p>
            <a:r>
              <a:rPr lang="ru-RU" dirty="0" err="1" smtClean="0"/>
              <a:t>нативного</a:t>
            </a:r>
            <a:r>
              <a:rPr lang="ru-RU" dirty="0" smtClean="0"/>
              <a:t> </a:t>
            </a:r>
            <a:r>
              <a:rPr lang="en-US" dirty="0" smtClean="0"/>
              <a:t>JavaScript, </a:t>
            </a:r>
            <a:endParaRPr lang="ru-RU" dirty="0" smtClean="0"/>
          </a:p>
          <a:p>
            <a:r>
              <a:rPr lang="ru-RU" dirty="0" smtClean="0"/>
              <a:t>библиотеки </a:t>
            </a:r>
            <a:r>
              <a:rPr lang="en-US" dirty="0" err="1" smtClean="0"/>
              <a:t>jQuery</a:t>
            </a:r>
            <a:r>
              <a:rPr lang="en-US" dirty="0"/>
              <a:t>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/>
              <a:t>применением готового плагина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30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 smtClean="0">
                <a:latin typeface="Rockwell" panose="02060603020205020403" pitchFamily="18" charset="0"/>
              </a:rPr>
              <a:t>Элементы динамики и их реализация</a:t>
            </a:r>
            <a:endParaRPr lang="ru-RU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60066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 smtClean="0">
                <a:latin typeface="Rockwell" panose="02060603020205020403" pitchFamily="18" charset="0"/>
              </a:rPr>
              <a:t>Элементы с использованием </a:t>
            </a:r>
            <a:r>
              <a:rPr lang="ru-RU" sz="4400" dirty="0" err="1" smtClean="0">
                <a:latin typeface="Rockwell" panose="02060603020205020403" pitchFamily="18" charset="0"/>
              </a:rPr>
              <a:t>нативного</a:t>
            </a:r>
            <a:r>
              <a:rPr lang="ru-RU" sz="4400" dirty="0" smtClean="0">
                <a:latin typeface="Rockwell" panose="02060603020205020403" pitchFamily="18" charset="0"/>
              </a:rPr>
              <a:t> </a:t>
            </a:r>
            <a:r>
              <a:rPr lang="en-US" sz="4400" dirty="0" err="1" smtClean="0">
                <a:latin typeface="Rockwell" panose="02060603020205020403" pitchFamily="18" charset="0"/>
              </a:rPr>
              <a:t>javascript</a:t>
            </a:r>
            <a:r>
              <a:rPr lang="en-US" sz="4400" dirty="0" smtClean="0">
                <a:latin typeface="Rockwell" panose="02060603020205020403" pitchFamily="18" charset="0"/>
              </a:rPr>
              <a:t> </a:t>
            </a:r>
            <a:endParaRPr lang="ru-RU" sz="4400" dirty="0">
              <a:latin typeface="Rockwell" panose="020606030202050204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3991" y="2192927"/>
            <a:ext cx="3092626" cy="20491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403" y="3899179"/>
            <a:ext cx="2988133" cy="228003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865029" y="2210737"/>
            <a:ext cx="67016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Модальное окно создано  и использованием </a:t>
            </a:r>
            <a:r>
              <a:rPr lang="en-US" sz="2400" dirty="0" err="1"/>
              <a:t>modal.insertAdjacentHTML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Динамически добавлены все элементы формы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Добавлены функции для кнопок (регистрация – переход на другую страницу, вход – очистка формы и добавление нового контента, отмена и нажатие  на поле вне формы – возврат на страницу)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ckwell" panose="02060603020205020403" pitchFamily="18" charset="0"/>
              </a:rPr>
              <a:t>Элементы с использованием </a:t>
            </a:r>
            <a:r>
              <a:rPr lang="ru-RU" dirty="0" err="1">
                <a:latin typeface="Rockwell" panose="02060603020205020403" pitchFamily="18" charset="0"/>
              </a:rPr>
              <a:t>нативного</a:t>
            </a:r>
            <a:r>
              <a:rPr lang="ru-RU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javascript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6633" y="2362608"/>
            <a:ext cx="4552377" cy="3541714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Добавлена </a:t>
            </a:r>
            <a:r>
              <a:rPr lang="ru-RU" dirty="0" err="1" smtClean="0"/>
              <a:t>валидация</a:t>
            </a:r>
            <a:r>
              <a:rPr lang="ru-RU" dirty="0" smtClean="0"/>
              <a:t> формы Вход на заполнение полей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34" y="1928976"/>
            <a:ext cx="3578630" cy="22942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80" y="3556859"/>
            <a:ext cx="3689738" cy="27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400" dirty="0" err="1" smtClean="0">
                <a:latin typeface="Rockwell" panose="02060603020205020403" pitchFamily="18" charset="0"/>
              </a:rPr>
              <a:t>jQuery</a:t>
            </a:r>
            <a:r>
              <a:rPr lang="en-US" sz="4400" dirty="0" smtClean="0">
                <a:latin typeface="Rockwell" panose="02060603020205020403" pitchFamily="18" charset="0"/>
              </a:rPr>
              <a:t> </a:t>
            </a:r>
            <a:endParaRPr lang="ru-RU" sz="4400" dirty="0">
              <a:latin typeface="Rockwell" panose="020606030202050204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56114"/>
          </a:xfrm>
        </p:spPr>
        <p:txBody>
          <a:bodyPr rtlCol="0">
            <a:normAutofit/>
          </a:bodyPr>
          <a:lstStyle/>
          <a:p>
            <a:pPr lvl="1" rtl="0"/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Подключена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3.5.1</a:t>
            </a:r>
          </a:p>
          <a:p>
            <a:pPr lvl="1" rtl="0"/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05" y="1495081"/>
            <a:ext cx="6242803" cy="8283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50" y="2984691"/>
            <a:ext cx="4633804" cy="25534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759" y="2738218"/>
            <a:ext cx="3570678" cy="34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40" y="213166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ru-RU" sz="4400" dirty="0" smtClean="0">
                <a:latin typeface="Rockwell" panose="02060603020205020403" pitchFamily="18" charset="0"/>
              </a:rPr>
              <a:t>плагины</a:t>
            </a:r>
            <a:endParaRPr lang="ru-RU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242FA989-6B7C-488C-85ED-CB8D01BA3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82117"/>
              </p:ext>
            </p:extLst>
          </p:nvPr>
        </p:nvGraphicFramePr>
        <p:xfrm>
          <a:off x="543048" y="1409418"/>
          <a:ext cx="11314446" cy="2662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0848" y="3739560"/>
            <a:ext cx="3815990" cy="26162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9960" y="3739560"/>
            <a:ext cx="2758027" cy="27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 smtClean="0">
                <a:latin typeface="Rockwell" panose="02060603020205020403" pitchFamily="18" charset="0"/>
              </a:rPr>
              <a:t>Тестирование </a:t>
            </a:r>
            <a:endParaRPr lang="ru-RU" sz="4400" dirty="0">
              <a:latin typeface="Rockwell" panose="020606030202050204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dirty="0"/>
              <a:t>Проводилось в браузерах:</a:t>
            </a:r>
          </a:p>
          <a:p>
            <a:r>
              <a:rPr lang="ru-RU" dirty="0" err="1" smtClean="0"/>
              <a:t>Firefox</a:t>
            </a:r>
            <a:r>
              <a:rPr lang="ru-RU" dirty="0" smtClean="0"/>
              <a:t>  </a:t>
            </a:r>
            <a:r>
              <a:rPr lang="ru-RU" dirty="0"/>
              <a:t>Версия </a:t>
            </a:r>
            <a:r>
              <a:rPr lang="ru-RU" dirty="0" smtClean="0"/>
              <a:t>81.0.2</a:t>
            </a:r>
            <a:r>
              <a:rPr lang="ru-RU" dirty="0"/>
              <a:t>;</a:t>
            </a:r>
          </a:p>
          <a:p>
            <a:r>
              <a:rPr lang="en-US" dirty="0"/>
              <a:t>Opera </a:t>
            </a:r>
            <a:r>
              <a:rPr lang="ru-RU" dirty="0" smtClean="0"/>
              <a:t>71.0.3770.271</a:t>
            </a:r>
            <a:r>
              <a:rPr lang="en-US" dirty="0" smtClean="0"/>
              <a:t>;</a:t>
            </a:r>
            <a:endParaRPr lang="ru-RU" dirty="0"/>
          </a:p>
          <a:p>
            <a:r>
              <a:rPr lang="en-US" dirty="0" smtClean="0"/>
              <a:t>Google </a:t>
            </a:r>
            <a:r>
              <a:rPr lang="en-US" dirty="0" err="1" smtClean="0"/>
              <a:t>Chrom</a:t>
            </a:r>
            <a:r>
              <a:rPr lang="ru-RU" dirty="0" smtClean="0"/>
              <a:t>у 86.0.4240.75.</a:t>
            </a:r>
          </a:p>
          <a:p>
            <a:pPr marL="0" indent="0">
              <a:buNone/>
            </a:pPr>
            <a:r>
              <a:rPr lang="ru-RU" dirty="0" smtClean="0"/>
              <a:t>Сайт отображается корректно. Динамика работает без сбоев.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 smtClean="0">
                <a:latin typeface="Rockwell" panose="02060603020205020403" pitchFamily="18" charset="0"/>
              </a:rPr>
              <a:t>Выводы</a:t>
            </a:r>
            <a:endParaRPr lang="ru-RU" sz="4400" dirty="0">
              <a:latin typeface="Rockwell" panose="020606030202050204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/>
              <a:t>Сайт отображается корректно. </a:t>
            </a:r>
            <a:r>
              <a:rPr lang="ru-RU" dirty="0" smtClean="0"/>
              <a:t>Динамика </a:t>
            </a:r>
            <a:r>
              <a:rPr lang="ru-RU" dirty="0"/>
              <a:t>работает без сбоев.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0</TotalTime>
  <Words>200</Words>
  <Application>Microsoft Office PowerPoint</Application>
  <PresentationFormat>Широкоэкранный</PresentationFormat>
  <Paragraphs>50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Цепь</vt:lpstr>
      <vt:lpstr>Динамика сайта интернет-магазина  детских  велосипедов</vt:lpstr>
      <vt:lpstr>Цели и задачи</vt:lpstr>
      <vt:lpstr>Элементы динамики и их реализация</vt:lpstr>
      <vt:lpstr>Элементы с использованием нативного javascript </vt:lpstr>
      <vt:lpstr>Элементы с использованием нативного javascript </vt:lpstr>
      <vt:lpstr>jQuery </vt:lpstr>
      <vt:lpstr>плагины</vt:lpstr>
      <vt:lpstr>Тестирование 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2020-12-22T17:34:44Z</dcterms:created>
  <dcterms:modified xsi:type="dcterms:W3CDTF">2020-12-22T23:18:14Z</dcterms:modified>
</cp:coreProperties>
</file>