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EB Garamond"/>
      <p:regular r:id="rId22"/>
      <p:bold r:id="rId23"/>
      <p:italic r:id="rId24"/>
      <p:boldItalic r:id="rId25"/>
    </p:embeddedFont>
    <p:embeddedFont>
      <p:font typeface="Cinzel Decorative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BGaramond-regular.fntdata"/><Relationship Id="rId21" Type="http://schemas.openxmlformats.org/officeDocument/2006/relationships/slide" Target="slides/slide17.xml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inzelDecorative-regular.fntdata"/><Relationship Id="rId25" Type="http://schemas.openxmlformats.org/officeDocument/2006/relationships/font" Target="fonts/EBGaramond-boldItalic.fntdata"/><Relationship Id="rId27" Type="http://schemas.openxmlformats.org/officeDocument/2006/relationships/font" Target="fonts/CinzelDecorativ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a55ee6503_0_27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a55ee6503_0_27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1dc5c7e909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1dc5c7e909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dc5c7e909_0_2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1dc5c7e909_0_2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b693a7d9f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b693a7d9f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1dc5c7e909_0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1dc5c7e909_0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1dc5c7e909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1dc5c7e909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b693a7d9f5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b693a7d9f5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1dc5c7e909_0_1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1dc5c7e909_0_1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dc5c7e90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dc5c7e90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85c551a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85c551a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1dc5c7e90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1dc5c7e90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1dc5c7e909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1dc5c7e909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85c551ac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85c551a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dc5c7e90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dc5c7e90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85c551a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85c551a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003d90df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003d90df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dc5c7e90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1dc5c7e90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 rot="-592">
            <a:off x="2829600" y="3855500"/>
            <a:ext cx="34848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668500" y="797800"/>
            <a:ext cx="38073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36669" y="279850"/>
            <a:ext cx="8472279" cy="4583786"/>
            <a:chOff x="336669" y="279850"/>
            <a:chExt cx="8472279" cy="458378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36669" y="279850"/>
              <a:ext cx="8472279" cy="4583786"/>
              <a:chOff x="336669" y="279850"/>
              <a:chExt cx="8472279" cy="4583786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2616375" y="279850"/>
                <a:ext cx="0" cy="458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6527800" y="279850"/>
                <a:ext cx="0" cy="458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" name="Google Shape;15;p2"/>
              <p:cNvGrpSpPr/>
              <p:nvPr/>
            </p:nvGrpSpPr>
            <p:grpSpPr>
              <a:xfrm>
                <a:off x="336669" y="279864"/>
                <a:ext cx="8472279" cy="4583772"/>
                <a:chOff x="336669" y="279864"/>
                <a:chExt cx="8472279" cy="4583772"/>
              </a:xfrm>
            </p:grpSpPr>
            <p:grpSp>
              <p:nvGrpSpPr>
                <p:cNvPr id="16" name="Google Shape;16;p2"/>
                <p:cNvGrpSpPr/>
                <p:nvPr/>
              </p:nvGrpSpPr>
              <p:grpSpPr>
                <a:xfrm>
                  <a:off x="336669" y="279864"/>
                  <a:ext cx="8472279" cy="4583772"/>
                  <a:chOff x="336669" y="279864"/>
                  <a:chExt cx="8472279" cy="4583772"/>
                </a:xfrm>
              </p:grpSpPr>
              <p:sp>
                <p:nvSpPr>
                  <p:cNvPr id="17" name="Google Shape;17;p2"/>
                  <p:cNvSpPr/>
                  <p:nvPr/>
                </p:nvSpPr>
                <p:spPr>
                  <a:xfrm rot="5400000">
                    <a:off x="2280924" y="-1664388"/>
                    <a:ext cx="4583769" cy="8472279"/>
                  </a:xfrm>
                  <a:custGeom>
                    <a:rect b="b" l="l" r="r" t="t"/>
                    <a:pathLst>
                      <a:path extrusionOk="0" fill="none" h="77256" w="40809">
                        <a:moveTo>
                          <a:pt x="0" y="0"/>
                        </a:moveTo>
                        <a:lnTo>
                          <a:pt x="40808" y="0"/>
                        </a:lnTo>
                        <a:lnTo>
                          <a:pt x="40808" y="77256"/>
                        </a:lnTo>
                        <a:lnTo>
                          <a:pt x="0" y="77256"/>
                        </a:ln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061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8" name="Google Shape;18;p2"/>
                  <p:cNvGrpSpPr/>
                  <p:nvPr/>
                </p:nvGrpSpPr>
                <p:grpSpPr>
                  <a:xfrm>
                    <a:off x="336799" y="279864"/>
                    <a:ext cx="8472016" cy="4583769"/>
                    <a:chOff x="468198" y="279868"/>
                    <a:chExt cx="8207727" cy="4583769"/>
                  </a:xfrm>
                </p:grpSpPr>
                <p:sp>
                  <p:nvSpPr>
                    <p:cNvPr id="19" name="Google Shape;19;p2"/>
                    <p:cNvSpPr/>
                    <p:nvPr/>
                  </p:nvSpPr>
                  <p:spPr>
                    <a:xfrm rot="5400000">
                      <a:off x="2274560" y="-1526494"/>
                      <a:ext cx="4583769" cy="8196493"/>
                    </a:xfrm>
                    <a:custGeom>
                      <a:rect b="b" l="l" r="r" t="t"/>
                      <a:pathLst>
                        <a:path extrusionOk="0" fill="none" h="77340" w="40809">
                          <a:moveTo>
                            <a:pt x="40809" y="20956"/>
                          </a:moveTo>
                          <a:lnTo>
                            <a:pt x="40809" y="77339"/>
                          </a:lnTo>
                          <a:lnTo>
                            <a:pt x="0" y="77339"/>
                          </a:lnTo>
                          <a:lnTo>
                            <a:pt x="0" y="20956"/>
                          </a:lnTo>
                          <a:cubicBezTo>
                            <a:pt x="312" y="14196"/>
                            <a:pt x="3989" y="8980"/>
                            <a:pt x="8213" y="5905"/>
                          </a:cubicBezTo>
                          <a:cubicBezTo>
                            <a:pt x="9269" y="5226"/>
                            <a:pt x="10348" y="4582"/>
                            <a:pt x="11450" y="3973"/>
                          </a:cubicBezTo>
                          <a:cubicBezTo>
                            <a:pt x="14293" y="2401"/>
                            <a:pt x="17288" y="1067"/>
                            <a:pt x="20404" y="1"/>
                          </a:cubicBezTo>
                          <a:cubicBezTo>
                            <a:pt x="23522" y="1069"/>
                            <a:pt x="26516" y="2402"/>
                            <a:pt x="29359" y="3973"/>
                          </a:cubicBezTo>
                          <a:cubicBezTo>
                            <a:pt x="30462" y="4582"/>
                            <a:pt x="31541" y="5226"/>
                            <a:pt x="32596" y="5905"/>
                          </a:cubicBezTo>
                          <a:cubicBezTo>
                            <a:pt x="36820" y="8980"/>
                            <a:pt x="40497" y="14196"/>
                            <a:pt x="40809" y="20956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061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" name="Google Shape;20;p2"/>
                    <p:cNvSpPr/>
                    <p:nvPr/>
                  </p:nvSpPr>
                  <p:spPr>
                    <a:xfrm rot="5400000">
                      <a:off x="2285794" y="-1526494"/>
                      <a:ext cx="4583769" cy="8196493"/>
                    </a:xfrm>
                    <a:custGeom>
                      <a:rect b="b" l="l" r="r" t="t"/>
                      <a:pathLst>
                        <a:path extrusionOk="0" fill="none" h="77340" w="40809">
                          <a:moveTo>
                            <a:pt x="0" y="56384"/>
                          </a:moveTo>
                          <a:lnTo>
                            <a:pt x="0" y="1"/>
                          </a:lnTo>
                          <a:lnTo>
                            <a:pt x="40809" y="1"/>
                          </a:lnTo>
                          <a:lnTo>
                            <a:pt x="40809" y="56384"/>
                          </a:lnTo>
                          <a:cubicBezTo>
                            <a:pt x="40497" y="63146"/>
                            <a:pt x="36820" y="68361"/>
                            <a:pt x="32596" y="71435"/>
                          </a:cubicBezTo>
                          <a:cubicBezTo>
                            <a:pt x="31540" y="72114"/>
                            <a:pt x="30462" y="72759"/>
                            <a:pt x="29359" y="73367"/>
                          </a:cubicBezTo>
                          <a:cubicBezTo>
                            <a:pt x="26516" y="74940"/>
                            <a:pt x="23522" y="76273"/>
                            <a:pt x="20404" y="77339"/>
                          </a:cubicBezTo>
                          <a:cubicBezTo>
                            <a:pt x="17288" y="76272"/>
                            <a:pt x="14293" y="74938"/>
                            <a:pt x="11450" y="73367"/>
                          </a:cubicBezTo>
                          <a:cubicBezTo>
                            <a:pt x="10347" y="72759"/>
                            <a:pt x="9268" y="72114"/>
                            <a:pt x="8213" y="71435"/>
                          </a:cubicBezTo>
                          <a:cubicBezTo>
                            <a:pt x="3989" y="68362"/>
                            <a:pt x="312" y="63147"/>
                            <a:pt x="0" y="56384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061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1" name="Google Shape;21;p2"/>
                <p:cNvSpPr/>
                <p:nvPr/>
              </p:nvSpPr>
              <p:spPr>
                <a:xfrm>
                  <a:off x="503749" y="439478"/>
                  <a:ext cx="432505" cy="431170"/>
                </a:xfrm>
                <a:custGeom>
                  <a:rect b="b" l="l" r="r" t="t"/>
                  <a:pathLst>
                    <a:path extrusionOk="0" h="14542" w="14587">
                      <a:moveTo>
                        <a:pt x="6086" y="4061"/>
                      </a:moveTo>
                      <a:cubicBezTo>
                        <a:pt x="6401" y="4712"/>
                        <a:pt x="6600" y="5376"/>
                        <a:pt x="6690" y="6038"/>
                      </a:cubicBezTo>
                      <a:cubicBezTo>
                        <a:pt x="6111" y="5508"/>
                        <a:pt x="5791" y="5230"/>
                        <a:pt x="5773" y="4642"/>
                      </a:cubicBezTo>
                      <a:cubicBezTo>
                        <a:pt x="5814" y="4411"/>
                        <a:pt x="5924" y="4212"/>
                        <a:pt x="6086" y="4061"/>
                      </a:cubicBezTo>
                      <a:close/>
                      <a:moveTo>
                        <a:pt x="6892" y="7221"/>
                      </a:moveTo>
                      <a:cubicBezTo>
                        <a:pt x="7200" y="7513"/>
                        <a:pt x="7522" y="7794"/>
                        <a:pt x="7831" y="8060"/>
                      </a:cubicBezTo>
                      <a:cubicBezTo>
                        <a:pt x="7769" y="8059"/>
                        <a:pt x="7708" y="8058"/>
                        <a:pt x="7648" y="8058"/>
                      </a:cubicBezTo>
                      <a:cubicBezTo>
                        <a:pt x="7356" y="8058"/>
                        <a:pt x="7071" y="8073"/>
                        <a:pt x="6795" y="8106"/>
                      </a:cubicBezTo>
                      <a:cubicBezTo>
                        <a:pt x="6845" y="7821"/>
                        <a:pt x="6876" y="7526"/>
                        <a:pt x="6892" y="7221"/>
                      </a:cubicBezTo>
                      <a:close/>
                      <a:moveTo>
                        <a:pt x="6609" y="8282"/>
                      </a:moveTo>
                      <a:lnTo>
                        <a:pt x="6609" y="8282"/>
                      </a:lnTo>
                      <a:cubicBezTo>
                        <a:pt x="6436" y="9101"/>
                        <a:pt x="6117" y="9889"/>
                        <a:pt x="5669" y="10606"/>
                      </a:cubicBezTo>
                      <a:cubicBezTo>
                        <a:pt x="5395" y="11043"/>
                        <a:pt x="5099" y="11435"/>
                        <a:pt x="4797" y="11786"/>
                      </a:cubicBezTo>
                      <a:cubicBezTo>
                        <a:pt x="4325" y="11451"/>
                        <a:pt x="3853" y="11027"/>
                        <a:pt x="3414" y="10526"/>
                      </a:cubicBezTo>
                      <a:cubicBezTo>
                        <a:pt x="3247" y="10334"/>
                        <a:pt x="3094" y="10137"/>
                        <a:pt x="2951" y="9941"/>
                      </a:cubicBezTo>
                      <a:cubicBezTo>
                        <a:pt x="3333" y="9645"/>
                        <a:pt x="3761" y="9357"/>
                        <a:pt x="4237" y="9095"/>
                      </a:cubicBezTo>
                      <a:cubicBezTo>
                        <a:pt x="4977" y="8685"/>
                        <a:pt x="5781" y="8409"/>
                        <a:pt x="6609" y="8282"/>
                      </a:cubicBezTo>
                      <a:close/>
                      <a:moveTo>
                        <a:pt x="7587" y="8209"/>
                      </a:moveTo>
                      <a:cubicBezTo>
                        <a:pt x="7730" y="8209"/>
                        <a:pt x="7873" y="8214"/>
                        <a:pt x="8016" y="8223"/>
                      </a:cubicBezTo>
                      <a:cubicBezTo>
                        <a:pt x="8245" y="8419"/>
                        <a:pt x="8462" y="8607"/>
                        <a:pt x="8652" y="8783"/>
                      </a:cubicBezTo>
                      <a:cubicBezTo>
                        <a:pt x="9288" y="9376"/>
                        <a:pt x="9437" y="10035"/>
                        <a:pt x="9471" y="10353"/>
                      </a:cubicBezTo>
                      <a:cubicBezTo>
                        <a:pt x="9506" y="10820"/>
                        <a:pt x="9375" y="11281"/>
                        <a:pt x="9086" y="11663"/>
                      </a:cubicBezTo>
                      <a:cubicBezTo>
                        <a:pt x="8634" y="12261"/>
                        <a:pt x="7857" y="12595"/>
                        <a:pt x="6934" y="12595"/>
                      </a:cubicBezTo>
                      <a:cubicBezTo>
                        <a:pt x="6873" y="12595"/>
                        <a:pt x="6811" y="12593"/>
                        <a:pt x="6748" y="12590"/>
                      </a:cubicBezTo>
                      <a:cubicBezTo>
                        <a:pt x="6218" y="12565"/>
                        <a:pt x="5606" y="12320"/>
                        <a:pt x="4986" y="11913"/>
                      </a:cubicBezTo>
                      <a:cubicBezTo>
                        <a:pt x="5734" y="10994"/>
                        <a:pt x="6472" y="9779"/>
                        <a:pt x="6769" y="8261"/>
                      </a:cubicBezTo>
                      <a:cubicBezTo>
                        <a:pt x="7040" y="8226"/>
                        <a:pt x="7313" y="8209"/>
                        <a:pt x="7587" y="8209"/>
                      </a:cubicBezTo>
                      <a:close/>
                      <a:moveTo>
                        <a:pt x="2744" y="10108"/>
                      </a:moveTo>
                      <a:cubicBezTo>
                        <a:pt x="2890" y="10308"/>
                        <a:pt x="3043" y="10505"/>
                        <a:pt x="3214" y="10702"/>
                      </a:cubicBezTo>
                      <a:cubicBezTo>
                        <a:pt x="3656" y="11210"/>
                        <a:pt x="4137" y="11642"/>
                        <a:pt x="4620" y="11987"/>
                      </a:cubicBezTo>
                      <a:cubicBezTo>
                        <a:pt x="3677" y="13026"/>
                        <a:pt x="2699" y="13649"/>
                        <a:pt x="2117" y="13816"/>
                      </a:cubicBezTo>
                      <a:cubicBezTo>
                        <a:pt x="1921" y="13872"/>
                        <a:pt x="1751" y="13893"/>
                        <a:pt x="1605" y="13893"/>
                      </a:cubicBezTo>
                      <a:cubicBezTo>
                        <a:pt x="1135" y="13893"/>
                        <a:pt x="913" y="13674"/>
                        <a:pt x="913" y="13674"/>
                      </a:cubicBezTo>
                      <a:cubicBezTo>
                        <a:pt x="913" y="13674"/>
                        <a:pt x="558" y="13272"/>
                        <a:pt x="838" y="12464"/>
                      </a:cubicBezTo>
                      <a:cubicBezTo>
                        <a:pt x="1033" y="11902"/>
                        <a:pt x="1686" y="10980"/>
                        <a:pt x="2744" y="10108"/>
                      </a:cubicBezTo>
                      <a:close/>
                      <a:moveTo>
                        <a:pt x="1178" y="1"/>
                      </a:moveTo>
                      <a:cubicBezTo>
                        <a:pt x="928" y="1"/>
                        <a:pt x="860" y="166"/>
                        <a:pt x="899" y="303"/>
                      </a:cubicBezTo>
                      <a:cubicBezTo>
                        <a:pt x="993" y="628"/>
                        <a:pt x="1672" y="413"/>
                        <a:pt x="2282" y="647"/>
                      </a:cubicBezTo>
                      <a:cubicBezTo>
                        <a:pt x="2891" y="881"/>
                        <a:pt x="4802" y="1607"/>
                        <a:pt x="5972" y="3817"/>
                      </a:cubicBezTo>
                      <a:cubicBezTo>
                        <a:pt x="5797" y="3959"/>
                        <a:pt x="5660" y="4144"/>
                        <a:pt x="5579" y="4357"/>
                      </a:cubicBezTo>
                      <a:cubicBezTo>
                        <a:pt x="5417" y="4719"/>
                        <a:pt x="5347" y="5233"/>
                        <a:pt x="5703" y="5832"/>
                      </a:cubicBezTo>
                      <a:cubicBezTo>
                        <a:pt x="5961" y="6262"/>
                        <a:pt x="6335" y="6681"/>
                        <a:pt x="6747" y="7083"/>
                      </a:cubicBezTo>
                      <a:cubicBezTo>
                        <a:pt x="6738" y="7433"/>
                        <a:pt x="6702" y="7780"/>
                        <a:pt x="6638" y="8121"/>
                      </a:cubicBezTo>
                      <a:cubicBezTo>
                        <a:pt x="5066" y="8337"/>
                        <a:pt x="3788" y="9038"/>
                        <a:pt x="2820" y="9754"/>
                      </a:cubicBezTo>
                      <a:cubicBezTo>
                        <a:pt x="2200" y="8847"/>
                        <a:pt x="1863" y="7935"/>
                        <a:pt x="1924" y="7253"/>
                      </a:cubicBezTo>
                      <a:cubicBezTo>
                        <a:pt x="1956" y="6897"/>
                        <a:pt x="2042" y="6616"/>
                        <a:pt x="2157" y="6388"/>
                      </a:cubicBezTo>
                      <a:cubicBezTo>
                        <a:pt x="2249" y="6224"/>
                        <a:pt x="2391" y="6031"/>
                        <a:pt x="2614" y="5855"/>
                      </a:cubicBezTo>
                      <a:cubicBezTo>
                        <a:pt x="3059" y="5508"/>
                        <a:pt x="3496" y="5586"/>
                        <a:pt x="3658" y="5537"/>
                      </a:cubicBezTo>
                      <a:cubicBezTo>
                        <a:pt x="3910" y="5463"/>
                        <a:pt x="3807" y="5256"/>
                        <a:pt x="3807" y="5256"/>
                      </a:cubicBezTo>
                      <a:cubicBezTo>
                        <a:pt x="3807" y="5256"/>
                        <a:pt x="3735" y="5101"/>
                        <a:pt x="3480" y="5101"/>
                      </a:cubicBezTo>
                      <a:cubicBezTo>
                        <a:pt x="3183" y="5101"/>
                        <a:pt x="1969" y="5419"/>
                        <a:pt x="1732" y="6768"/>
                      </a:cubicBezTo>
                      <a:lnTo>
                        <a:pt x="1739" y="6768"/>
                      </a:lnTo>
                      <a:cubicBezTo>
                        <a:pt x="1704" y="6910"/>
                        <a:pt x="1674" y="7062"/>
                        <a:pt x="1659" y="7232"/>
                      </a:cubicBezTo>
                      <a:cubicBezTo>
                        <a:pt x="1594" y="7988"/>
                        <a:pt x="1943" y="8953"/>
                        <a:pt x="2609" y="9918"/>
                      </a:cubicBezTo>
                      <a:cubicBezTo>
                        <a:pt x="2253" y="10193"/>
                        <a:pt x="1945" y="10467"/>
                        <a:pt x="1683" y="10709"/>
                      </a:cubicBezTo>
                      <a:cubicBezTo>
                        <a:pt x="927" y="11409"/>
                        <a:pt x="324" y="12289"/>
                        <a:pt x="127" y="13065"/>
                      </a:cubicBezTo>
                      <a:cubicBezTo>
                        <a:pt x="5" y="13542"/>
                        <a:pt x="1" y="14012"/>
                        <a:pt x="229" y="14322"/>
                      </a:cubicBezTo>
                      <a:cubicBezTo>
                        <a:pt x="394" y="14472"/>
                        <a:pt x="681" y="14541"/>
                        <a:pt x="999" y="14541"/>
                      </a:cubicBezTo>
                      <a:cubicBezTo>
                        <a:pt x="1155" y="14541"/>
                        <a:pt x="1319" y="14525"/>
                        <a:pt x="1479" y="14493"/>
                      </a:cubicBezTo>
                      <a:cubicBezTo>
                        <a:pt x="2264" y="14338"/>
                        <a:pt x="3176" y="13785"/>
                        <a:pt x="3915" y="13069"/>
                      </a:cubicBezTo>
                      <a:cubicBezTo>
                        <a:pt x="4190" y="12804"/>
                        <a:pt x="4500" y="12485"/>
                        <a:pt x="4815" y="12118"/>
                      </a:cubicBezTo>
                      <a:cubicBezTo>
                        <a:pt x="5485" y="12561"/>
                        <a:pt x="6153" y="12829"/>
                        <a:pt x="6734" y="12857"/>
                      </a:cubicBezTo>
                      <a:cubicBezTo>
                        <a:pt x="6802" y="12860"/>
                        <a:pt x="6869" y="12862"/>
                        <a:pt x="6936" y="12862"/>
                      </a:cubicBezTo>
                      <a:cubicBezTo>
                        <a:pt x="7943" y="12862"/>
                        <a:pt x="8796" y="12489"/>
                        <a:pt x="9298" y="11824"/>
                      </a:cubicBezTo>
                      <a:cubicBezTo>
                        <a:pt x="9553" y="11488"/>
                        <a:pt x="9697" y="11097"/>
                        <a:pt x="9733" y="10694"/>
                      </a:cubicBezTo>
                      <a:lnTo>
                        <a:pt x="9734" y="10694"/>
                      </a:lnTo>
                      <a:cubicBezTo>
                        <a:pt x="9882" y="9959"/>
                        <a:pt x="9597" y="9028"/>
                        <a:pt x="9086" y="8376"/>
                      </a:cubicBezTo>
                      <a:lnTo>
                        <a:pt x="9086" y="8376"/>
                      </a:lnTo>
                      <a:cubicBezTo>
                        <a:pt x="9741" y="8527"/>
                        <a:pt x="10389" y="8779"/>
                        <a:pt x="11015" y="9153"/>
                      </a:cubicBezTo>
                      <a:cubicBezTo>
                        <a:pt x="13171" y="10443"/>
                        <a:pt x="13794" y="12398"/>
                        <a:pt x="13994" y="13020"/>
                      </a:cubicBezTo>
                      <a:cubicBezTo>
                        <a:pt x="14193" y="13642"/>
                        <a:pt x="13942" y="14309"/>
                        <a:pt x="14260" y="14420"/>
                      </a:cubicBezTo>
                      <a:cubicBezTo>
                        <a:pt x="14288" y="14429"/>
                        <a:pt x="14317" y="14435"/>
                        <a:pt x="14346" y="14435"/>
                      </a:cubicBezTo>
                      <a:cubicBezTo>
                        <a:pt x="14469" y="14435"/>
                        <a:pt x="14587" y="14342"/>
                        <a:pt x="14578" y="14101"/>
                      </a:cubicBezTo>
                      <a:cubicBezTo>
                        <a:pt x="14568" y="13796"/>
                        <a:pt x="14363" y="13216"/>
                        <a:pt x="13948" y="12308"/>
                      </a:cubicBezTo>
                      <a:cubicBezTo>
                        <a:pt x="13204" y="10680"/>
                        <a:pt x="11779" y="8649"/>
                        <a:pt x="8906" y="8161"/>
                      </a:cubicBezTo>
                      <a:cubicBezTo>
                        <a:pt x="8318" y="7523"/>
                        <a:pt x="7521" y="6810"/>
                        <a:pt x="6960" y="6286"/>
                      </a:cubicBezTo>
                      <a:cubicBezTo>
                        <a:pt x="6928" y="6256"/>
                        <a:pt x="6900" y="6231"/>
                        <a:pt x="6869" y="6202"/>
                      </a:cubicBezTo>
                      <a:cubicBezTo>
                        <a:pt x="6795" y="5332"/>
                        <a:pt x="6582" y="4578"/>
                        <a:pt x="6270" y="3928"/>
                      </a:cubicBezTo>
                      <a:cubicBezTo>
                        <a:pt x="6454" y="3823"/>
                        <a:pt x="6641" y="3771"/>
                        <a:pt x="6831" y="3771"/>
                      </a:cubicBezTo>
                      <a:cubicBezTo>
                        <a:pt x="7250" y="3771"/>
                        <a:pt x="7683" y="4028"/>
                        <a:pt x="8121" y="4542"/>
                      </a:cubicBezTo>
                      <a:cubicBezTo>
                        <a:pt x="8288" y="4737"/>
                        <a:pt x="8489" y="5019"/>
                        <a:pt x="8700" y="5316"/>
                      </a:cubicBezTo>
                      <a:cubicBezTo>
                        <a:pt x="9370" y="6262"/>
                        <a:pt x="10199" y="7434"/>
                        <a:pt x="11051" y="7434"/>
                      </a:cubicBezTo>
                      <a:cubicBezTo>
                        <a:pt x="11075" y="7434"/>
                        <a:pt x="11098" y="7433"/>
                        <a:pt x="11121" y="7431"/>
                      </a:cubicBezTo>
                      <a:cubicBezTo>
                        <a:pt x="11692" y="7390"/>
                        <a:pt x="11965" y="6978"/>
                        <a:pt x="12010" y="6537"/>
                      </a:cubicBezTo>
                      <a:lnTo>
                        <a:pt x="12016" y="6543"/>
                      </a:lnTo>
                      <a:cubicBezTo>
                        <a:pt x="12016" y="6543"/>
                        <a:pt x="12135" y="5816"/>
                        <a:pt x="11631" y="5195"/>
                      </a:cubicBezTo>
                      <a:cubicBezTo>
                        <a:pt x="11127" y="4573"/>
                        <a:pt x="9868" y="3817"/>
                        <a:pt x="9676" y="3152"/>
                      </a:cubicBezTo>
                      <a:cubicBezTo>
                        <a:pt x="9660" y="3094"/>
                        <a:pt x="9649" y="3045"/>
                        <a:pt x="9639" y="2995"/>
                      </a:cubicBezTo>
                      <a:cubicBezTo>
                        <a:pt x="9634" y="2936"/>
                        <a:pt x="9627" y="2879"/>
                        <a:pt x="9630" y="2819"/>
                      </a:cubicBezTo>
                      <a:cubicBezTo>
                        <a:pt x="9643" y="2622"/>
                        <a:pt x="9729" y="2492"/>
                        <a:pt x="9885" y="2430"/>
                      </a:cubicBezTo>
                      <a:cubicBezTo>
                        <a:pt x="9950" y="2405"/>
                        <a:pt x="10022" y="2392"/>
                        <a:pt x="10099" y="2392"/>
                      </a:cubicBezTo>
                      <a:cubicBezTo>
                        <a:pt x="10371" y="2392"/>
                        <a:pt x="10703" y="2543"/>
                        <a:pt x="10976" y="2802"/>
                      </a:cubicBezTo>
                      <a:lnTo>
                        <a:pt x="11357" y="3187"/>
                      </a:lnTo>
                      <a:cubicBezTo>
                        <a:pt x="11818" y="3666"/>
                        <a:pt x="12329" y="4196"/>
                        <a:pt x="12793" y="4196"/>
                      </a:cubicBezTo>
                      <a:cubicBezTo>
                        <a:pt x="12912" y="4196"/>
                        <a:pt x="13028" y="4161"/>
                        <a:pt x="13140" y="4081"/>
                      </a:cubicBezTo>
                      <a:cubicBezTo>
                        <a:pt x="13219" y="4024"/>
                        <a:pt x="13275" y="3950"/>
                        <a:pt x="13313" y="3866"/>
                      </a:cubicBezTo>
                      <a:cubicBezTo>
                        <a:pt x="13358" y="3780"/>
                        <a:pt x="13498" y="3447"/>
                        <a:pt x="13251" y="3051"/>
                      </a:cubicBezTo>
                      <a:cubicBezTo>
                        <a:pt x="12933" y="2542"/>
                        <a:pt x="12378" y="2182"/>
                        <a:pt x="12269" y="1915"/>
                      </a:cubicBezTo>
                      <a:cubicBezTo>
                        <a:pt x="12256" y="1858"/>
                        <a:pt x="12255" y="1807"/>
                        <a:pt x="12266" y="1769"/>
                      </a:cubicBezTo>
                      <a:lnTo>
                        <a:pt x="12289" y="1724"/>
                      </a:lnTo>
                      <a:lnTo>
                        <a:pt x="12344" y="1660"/>
                      </a:lnTo>
                      <a:cubicBezTo>
                        <a:pt x="12391" y="1621"/>
                        <a:pt x="12453" y="1594"/>
                        <a:pt x="12530" y="1593"/>
                      </a:cubicBezTo>
                      <a:cubicBezTo>
                        <a:pt x="12532" y="1593"/>
                        <a:pt x="12534" y="1593"/>
                        <a:pt x="12536" y="1593"/>
                      </a:cubicBezTo>
                      <a:cubicBezTo>
                        <a:pt x="12713" y="1593"/>
                        <a:pt x="12819" y="1686"/>
                        <a:pt x="12977" y="1887"/>
                      </a:cubicBezTo>
                      <a:cubicBezTo>
                        <a:pt x="13102" y="2044"/>
                        <a:pt x="13258" y="2235"/>
                        <a:pt x="13488" y="2271"/>
                      </a:cubicBezTo>
                      <a:lnTo>
                        <a:pt x="13528" y="2284"/>
                      </a:lnTo>
                      <a:cubicBezTo>
                        <a:pt x="13571" y="2289"/>
                        <a:pt x="13612" y="2292"/>
                        <a:pt x="13651" y="2292"/>
                      </a:cubicBezTo>
                      <a:cubicBezTo>
                        <a:pt x="14029" y="2292"/>
                        <a:pt x="14165" y="2026"/>
                        <a:pt x="14098" y="1742"/>
                      </a:cubicBezTo>
                      <a:cubicBezTo>
                        <a:pt x="14023" y="1433"/>
                        <a:pt x="13861" y="1173"/>
                        <a:pt x="14098" y="1173"/>
                      </a:cubicBezTo>
                      <a:cubicBezTo>
                        <a:pt x="14335" y="1173"/>
                        <a:pt x="14446" y="1040"/>
                        <a:pt x="14328" y="854"/>
                      </a:cubicBezTo>
                      <a:cubicBezTo>
                        <a:pt x="14280" y="779"/>
                        <a:pt x="14173" y="737"/>
                        <a:pt x="14056" y="737"/>
                      </a:cubicBezTo>
                      <a:cubicBezTo>
                        <a:pt x="13884" y="737"/>
                        <a:pt x="13692" y="828"/>
                        <a:pt x="13639" y="1040"/>
                      </a:cubicBezTo>
                      <a:cubicBezTo>
                        <a:pt x="13550" y="1395"/>
                        <a:pt x="13803" y="1802"/>
                        <a:pt x="13631" y="1913"/>
                      </a:cubicBezTo>
                      <a:cubicBezTo>
                        <a:pt x="13583" y="1944"/>
                        <a:pt x="13538" y="1956"/>
                        <a:pt x="13498" y="1956"/>
                      </a:cubicBezTo>
                      <a:cubicBezTo>
                        <a:pt x="13394" y="1956"/>
                        <a:pt x="13322" y="1881"/>
                        <a:pt x="13322" y="1881"/>
                      </a:cubicBezTo>
                      <a:lnTo>
                        <a:pt x="13321" y="1881"/>
                      </a:lnTo>
                      <a:cubicBezTo>
                        <a:pt x="13280" y="1838"/>
                        <a:pt x="13236" y="1784"/>
                        <a:pt x="13187" y="1721"/>
                      </a:cubicBezTo>
                      <a:cubicBezTo>
                        <a:pt x="13043" y="1540"/>
                        <a:pt x="12868" y="1320"/>
                        <a:pt x="12586" y="1320"/>
                      </a:cubicBezTo>
                      <a:cubicBezTo>
                        <a:pt x="12553" y="1320"/>
                        <a:pt x="12519" y="1323"/>
                        <a:pt x="12483" y="1330"/>
                      </a:cubicBezTo>
                      <a:cubicBezTo>
                        <a:pt x="12142" y="1391"/>
                        <a:pt x="12038" y="1586"/>
                        <a:pt x="12007" y="1698"/>
                      </a:cubicBezTo>
                      <a:lnTo>
                        <a:pt x="12004" y="1724"/>
                      </a:lnTo>
                      <a:lnTo>
                        <a:pt x="11995" y="1746"/>
                      </a:lnTo>
                      <a:cubicBezTo>
                        <a:pt x="11995" y="1746"/>
                        <a:pt x="11960" y="1908"/>
                        <a:pt x="12033" y="2123"/>
                      </a:cubicBezTo>
                      <a:cubicBezTo>
                        <a:pt x="12070" y="2230"/>
                        <a:pt x="12135" y="2372"/>
                        <a:pt x="12333" y="2596"/>
                      </a:cubicBezTo>
                      <a:cubicBezTo>
                        <a:pt x="12578" y="2871"/>
                        <a:pt x="12908" y="3141"/>
                        <a:pt x="13042" y="3406"/>
                      </a:cubicBezTo>
                      <a:cubicBezTo>
                        <a:pt x="13078" y="3496"/>
                        <a:pt x="13098" y="3582"/>
                        <a:pt x="13094" y="3656"/>
                      </a:cubicBezTo>
                      <a:cubicBezTo>
                        <a:pt x="13090" y="3746"/>
                        <a:pt x="13053" y="3815"/>
                        <a:pt x="12982" y="3865"/>
                      </a:cubicBezTo>
                      <a:cubicBezTo>
                        <a:pt x="12924" y="3907"/>
                        <a:pt x="12859" y="3926"/>
                        <a:pt x="12789" y="3926"/>
                      </a:cubicBezTo>
                      <a:cubicBezTo>
                        <a:pt x="12439" y="3926"/>
                        <a:pt x="11970" y="3441"/>
                        <a:pt x="11549" y="3003"/>
                      </a:cubicBezTo>
                      <a:lnTo>
                        <a:pt x="11161" y="2610"/>
                      </a:lnTo>
                      <a:cubicBezTo>
                        <a:pt x="10835" y="2301"/>
                        <a:pt x="10441" y="2126"/>
                        <a:pt x="10099" y="2126"/>
                      </a:cubicBezTo>
                      <a:cubicBezTo>
                        <a:pt x="9989" y="2126"/>
                        <a:pt x="9884" y="2144"/>
                        <a:pt x="9788" y="2182"/>
                      </a:cubicBezTo>
                      <a:cubicBezTo>
                        <a:pt x="9534" y="2281"/>
                        <a:pt x="9384" y="2502"/>
                        <a:pt x="9364" y="2802"/>
                      </a:cubicBezTo>
                      <a:cubicBezTo>
                        <a:pt x="9362" y="2846"/>
                        <a:pt x="9368" y="2886"/>
                        <a:pt x="9369" y="2927"/>
                      </a:cubicBezTo>
                      <a:lnTo>
                        <a:pt x="9364" y="2935"/>
                      </a:lnTo>
                      <a:cubicBezTo>
                        <a:pt x="9364" y="2935"/>
                        <a:pt x="9259" y="3596"/>
                        <a:pt x="9970" y="4396"/>
                      </a:cubicBezTo>
                      <a:cubicBezTo>
                        <a:pt x="10653" y="5165"/>
                        <a:pt x="11460" y="5567"/>
                        <a:pt x="11713" y="6147"/>
                      </a:cubicBezTo>
                      <a:cubicBezTo>
                        <a:pt x="11730" y="6214"/>
                        <a:pt x="11744" y="6280"/>
                        <a:pt x="11747" y="6348"/>
                      </a:cubicBezTo>
                      <a:cubicBezTo>
                        <a:pt x="11768" y="6702"/>
                        <a:pt x="11609" y="7128"/>
                        <a:pt x="11100" y="7166"/>
                      </a:cubicBezTo>
                      <a:cubicBezTo>
                        <a:pt x="11084" y="7167"/>
                        <a:pt x="11067" y="7168"/>
                        <a:pt x="11051" y="7168"/>
                      </a:cubicBezTo>
                      <a:cubicBezTo>
                        <a:pt x="10335" y="7168"/>
                        <a:pt x="9518" y="6011"/>
                        <a:pt x="8916" y="5162"/>
                      </a:cubicBezTo>
                      <a:cubicBezTo>
                        <a:pt x="8701" y="4860"/>
                        <a:pt x="8498" y="4573"/>
                        <a:pt x="8324" y="4368"/>
                      </a:cubicBezTo>
                      <a:cubicBezTo>
                        <a:pt x="7766" y="3714"/>
                        <a:pt x="7257" y="3503"/>
                        <a:pt x="6832" y="3503"/>
                      </a:cubicBezTo>
                      <a:cubicBezTo>
                        <a:pt x="6567" y="3503"/>
                        <a:pt x="6335" y="3585"/>
                        <a:pt x="6145" y="3693"/>
                      </a:cubicBezTo>
                      <a:cubicBezTo>
                        <a:pt x="5356" y="2223"/>
                        <a:pt x="4086" y="1307"/>
                        <a:pt x="2990" y="731"/>
                      </a:cubicBezTo>
                      <a:cubicBezTo>
                        <a:pt x="2106" y="266"/>
                        <a:pt x="1538" y="32"/>
                        <a:pt x="1235" y="3"/>
                      </a:cubicBezTo>
                      <a:cubicBezTo>
                        <a:pt x="1215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flipH="1">
                  <a:off x="503749" y="4272903"/>
                  <a:ext cx="432505" cy="431170"/>
                </a:xfrm>
                <a:custGeom>
                  <a:rect b="b" l="l" r="r" t="t"/>
                  <a:pathLst>
                    <a:path extrusionOk="0" h="14542" w="14587">
                      <a:moveTo>
                        <a:pt x="6086" y="4061"/>
                      </a:moveTo>
                      <a:cubicBezTo>
                        <a:pt x="6401" y="4712"/>
                        <a:pt x="6600" y="5376"/>
                        <a:pt x="6690" y="6038"/>
                      </a:cubicBezTo>
                      <a:cubicBezTo>
                        <a:pt x="6111" y="5508"/>
                        <a:pt x="5791" y="5230"/>
                        <a:pt x="5773" y="4642"/>
                      </a:cubicBezTo>
                      <a:cubicBezTo>
                        <a:pt x="5814" y="4411"/>
                        <a:pt x="5924" y="4212"/>
                        <a:pt x="6086" y="4061"/>
                      </a:cubicBezTo>
                      <a:close/>
                      <a:moveTo>
                        <a:pt x="6892" y="7221"/>
                      </a:moveTo>
                      <a:cubicBezTo>
                        <a:pt x="7200" y="7513"/>
                        <a:pt x="7522" y="7794"/>
                        <a:pt x="7831" y="8060"/>
                      </a:cubicBezTo>
                      <a:cubicBezTo>
                        <a:pt x="7769" y="8059"/>
                        <a:pt x="7708" y="8058"/>
                        <a:pt x="7648" y="8058"/>
                      </a:cubicBezTo>
                      <a:cubicBezTo>
                        <a:pt x="7356" y="8058"/>
                        <a:pt x="7071" y="8073"/>
                        <a:pt x="6795" y="8106"/>
                      </a:cubicBezTo>
                      <a:cubicBezTo>
                        <a:pt x="6845" y="7821"/>
                        <a:pt x="6876" y="7526"/>
                        <a:pt x="6892" y="7221"/>
                      </a:cubicBezTo>
                      <a:close/>
                      <a:moveTo>
                        <a:pt x="6609" y="8282"/>
                      </a:moveTo>
                      <a:lnTo>
                        <a:pt x="6609" y="8282"/>
                      </a:lnTo>
                      <a:cubicBezTo>
                        <a:pt x="6436" y="9101"/>
                        <a:pt x="6117" y="9889"/>
                        <a:pt x="5669" y="10606"/>
                      </a:cubicBezTo>
                      <a:cubicBezTo>
                        <a:pt x="5395" y="11043"/>
                        <a:pt x="5099" y="11435"/>
                        <a:pt x="4797" y="11786"/>
                      </a:cubicBezTo>
                      <a:cubicBezTo>
                        <a:pt x="4325" y="11451"/>
                        <a:pt x="3853" y="11027"/>
                        <a:pt x="3414" y="10526"/>
                      </a:cubicBezTo>
                      <a:cubicBezTo>
                        <a:pt x="3247" y="10334"/>
                        <a:pt x="3094" y="10137"/>
                        <a:pt x="2951" y="9941"/>
                      </a:cubicBezTo>
                      <a:cubicBezTo>
                        <a:pt x="3333" y="9645"/>
                        <a:pt x="3761" y="9357"/>
                        <a:pt x="4237" y="9095"/>
                      </a:cubicBezTo>
                      <a:cubicBezTo>
                        <a:pt x="4977" y="8685"/>
                        <a:pt x="5781" y="8409"/>
                        <a:pt x="6609" y="8282"/>
                      </a:cubicBezTo>
                      <a:close/>
                      <a:moveTo>
                        <a:pt x="7587" y="8209"/>
                      </a:moveTo>
                      <a:cubicBezTo>
                        <a:pt x="7730" y="8209"/>
                        <a:pt x="7873" y="8214"/>
                        <a:pt x="8016" y="8223"/>
                      </a:cubicBezTo>
                      <a:cubicBezTo>
                        <a:pt x="8245" y="8419"/>
                        <a:pt x="8462" y="8607"/>
                        <a:pt x="8652" y="8783"/>
                      </a:cubicBezTo>
                      <a:cubicBezTo>
                        <a:pt x="9288" y="9376"/>
                        <a:pt x="9437" y="10035"/>
                        <a:pt x="9471" y="10353"/>
                      </a:cubicBezTo>
                      <a:cubicBezTo>
                        <a:pt x="9506" y="10820"/>
                        <a:pt x="9375" y="11281"/>
                        <a:pt x="9086" y="11663"/>
                      </a:cubicBezTo>
                      <a:cubicBezTo>
                        <a:pt x="8634" y="12261"/>
                        <a:pt x="7857" y="12595"/>
                        <a:pt x="6934" y="12595"/>
                      </a:cubicBezTo>
                      <a:cubicBezTo>
                        <a:pt x="6873" y="12595"/>
                        <a:pt x="6811" y="12593"/>
                        <a:pt x="6748" y="12590"/>
                      </a:cubicBezTo>
                      <a:cubicBezTo>
                        <a:pt x="6218" y="12565"/>
                        <a:pt x="5606" y="12320"/>
                        <a:pt x="4986" y="11913"/>
                      </a:cubicBezTo>
                      <a:cubicBezTo>
                        <a:pt x="5734" y="10994"/>
                        <a:pt x="6472" y="9779"/>
                        <a:pt x="6769" y="8261"/>
                      </a:cubicBezTo>
                      <a:cubicBezTo>
                        <a:pt x="7040" y="8226"/>
                        <a:pt x="7313" y="8209"/>
                        <a:pt x="7587" y="8209"/>
                      </a:cubicBezTo>
                      <a:close/>
                      <a:moveTo>
                        <a:pt x="2744" y="10108"/>
                      </a:moveTo>
                      <a:cubicBezTo>
                        <a:pt x="2890" y="10308"/>
                        <a:pt x="3043" y="10505"/>
                        <a:pt x="3214" y="10702"/>
                      </a:cubicBezTo>
                      <a:cubicBezTo>
                        <a:pt x="3656" y="11210"/>
                        <a:pt x="4137" y="11642"/>
                        <a:pt x="4620" y="11987"/>
                      </a:cubicBezTo>
                      <a:cubicBezTo>
                        <a:pt x="3677" y="13026"/>
                        <a:pt x="2699" y="13649"/>
                        <a:pt x="2117" y="13816"/>
                      </a:cubicBezTo>
                      <a:cubicBezTo>
                        <a:pt x="1921" y="13872"/>
                        <a:pt x="1751" y="13893"/>
                        <a:pt x="1605" y="13893"/>
                      </a:cubicBezTo>
                      <a:cubicBezTo>
                        <a:pt x="1135" y="13893"/>
                        <a:pt x="913" y="13674"/>
                        <a:pt x="913" y="13674"/>
                      </a:cubicBezTo>
                      <a:cubicBezTo>
                        <a:pt x="913" y="13674"/>
                        <a:pt x="558" y="13272"/>
                        <a:pt x="838" y="12464"/>
                      </a:cubicBezTo>
                      <a:cubicBezTo>
                        <a:pt x="1033" y="11902"/>
                        <a:pt x="1686" y="10980"/>
                        <a:pt x="2744" y="10108"/>
                      </a:cubicBezTo>
                      <a:close/>
                      <a:moveTo>
                        <a:pt x="1178" y="1"/>
                      </a:moveTo>
                      <a:cubicBezTo>
                        <a:pt x="928" y="1"/>
                        <a:pt x="860" y="166"/>
                        <a:pt x="899" y="303"/>
                      </a:cubicBezTo>
                      <a:cubicBezTo>
                        <a:pt x="993" y="628"/>
                        <a:pt x="1672" y="413"/>
                        <a:pt x="2282" y="647"/>
                      </a:cubicBezTo>
                      <a:cubicBezTo>
                        <a:pt x="2891" y="881"/>
                        <a:pt x="4802" y="1607"/>
                        <a:pt x="5972" y="3817"/>
                      </a:cubicBezTo>
                      <a:cubicBezTo>
                        <a:pt x="5797" y="3959"/>
                        <a:pt x="5660" y="4144"/>
                        <a:pt x="5579" y="4357"/>
                      </a:cubicBezTo>
                      <a:cubicBezTo>
                        <a:pt x="5417" y="4719"/>
                        <a:pt x="5347" y="5233"/>
                        <a:pt x="5703" y="5832"/>
                      </a:cubicBezTo>
                      <a:cubicBezTo>
                        <a:pt x="5961" y="6262"/>
                        <a:pt x="6335" y="6681"/>
                        <a:pt x="6747" y="7083"/>
                      </a:cubicBezTo>
                      <a:cubicBezTo>
                        <a:pt x="6738" y="7433"/>
                        <a:pt x="6702" y="7780"/>
                        <a:pt x="6638" y="8121"/>
                      </a:cubicBezTo>
                      <a:cubicBezTo>
                        <a:pt x="5066" y="8337"/>
                        <a:pt x="3788" y="9038"/>
                        <a:pt x="2820" y="9754"/>
                      </a:cubicBezTo>
                      <a:cubicBezTo>
                        <a:pt x="2200" y="8847"/>
                        <a:pt x="1863" y="7935"/>
                        <a:pt x="1924" y="7253"/>
                      </a:cubicBezTo>
                      <a:cubicBezTo>
                        <a:pt x="1956" y="6897"/>
                        <a:pt x="2042" y="6616"/>
                        <a:pt x="2157" y="6388"/>
                      </a:cubicBezTo>
                      <a:cubicBezTo>
                        <a:pt x="2249" y="6224"/>
                        <a:pt x="2391" y="6031"/>
                        <a:pt x="2614" y="5855"/>
                      </a:cubicBezTo>
                      <a:cubicBezTo>
                        <a:pt x="3059" y="5508"/>
                        <a:pt x="3496" y="5586"/>
                        <a:pt x="3658" y="5537"/>
                      </a:cubicBezTo>
                      <a:cubicBezTo>
                        <a:pt x="3910" y="5463"/>
                        <a:pt x="3807" y="5256"/>
                        <a:pt x="3807" y="5256"/>
                      </a:cubicBezTo>
                      <a:cubicBezTo>
                        <a:pt x="3807" y="5256"/>
                        <a:pt x="3735" y="5101"/>
                        <a:pt x="3480" y="5101"/>
                      </a:cubicBezTo>
                      <a:cubicBezTo>
                        <a:pt x="3183" y="5101"/>
                        <a:pt x="1969" y="5419"/>
                        <a:pt x="1732" y="6768"/>
                      </a:cubicBezTo>
                      <a:lnTo>
                        <a:pt x="1739" y="6768"/>
                      </a:lnTo>
                      <a:cubicBezTo>
                        <a:pt x="1704" y="6910"/>
                        <a:pt x="1674" y="7062"/>
                        <a:pt x="1659" y="7232"/>
                      </a:cubicBezTo>
                      <a:cubicBezTo>
                        <a:pt x="1594" y="7988"/>
                        <a:pt x="1943" y="8953"/>
                        <a:pt x="2609" y="9918"/>
                      </a:cubicBezTo>
                      <a:cubicBezTo>
                        <a:pt x="2253" y="10193"/>
                        <a:pt x="1945" y="10467"/>
                        <a:pt x="1683" y="10709"/>
                      </a:cubicBezTo>
                      <a:cubicBezTo>
                        <a:pt x="927" y="11409"/>
                        <a:pt x="324" y="12289"/>
                        <a:pt x="127" y="13065"/>
                      </a:cubicBezTo>
                      <a:cubicBezTo>
                        <a:pt x="5" y="13542"/>
                        <a:pt x="1" y="14012"/>
                        <a:pt x="229" y="14322"/>
                      </a:cubicBezTo>
                      <a:cubicBezTo>
                        <a:pt x="394" y="14472"/>
                        <a:pt x="681" y="14541"/>
                        <a:pt x="999" y="14541"/>
                      </a:cubicBezTo>
                      <a:cubicBezTo>
                        <a:pt x="1155" y="14541"/>
                        <a:pt x="1319" y="14525"/>
                        <a:pt x="1479" y="14493"/>
                      </a:cubicBezTo>
                      <a:cubicBezTo>
                        <a:pt x="2264" y="14338"/>
                        <a:pt x="3176" y="13785"/>
                        <a:pt x="3915" y="13069"/>
                      </a:cubicBezTo>
                      <a:cubicBezTo>
                        <a:pt x="4190" y="12804"/>
                        <a:pt x="4500" y="12485"/>
                        <a:pt x="4815" y="12118"/>
                      </a:cubicBezTo>
                      <a:cubicBezTo>
                        <a:pt x="5485" y="12561"/>
                        <a:pt x="6153" y="12829"/>
                        <a:pt x="6734" y="12857"/>
                      </a:cubicBezTo>
                      <a:cubicBezTo>
                        <a:pt x="6802" y="12860"/>
                        <a:pt x="6869" y="12862"/>
                        <a:pt x="6936" y="12862"/>
                      </a:cubicBezTo>
                      <a:cubicBezTo>
                        <a:pt x="7943" y="12862"/>
                        <a:pt x="8796" y="12489"/>
                        <a:pt x="9298" y="11824"/>
                      </a:cubicBezTo>
                      <a:cubicBezTo>
                        <a:pt x="9553" y="11488"/>
                        <a:pt x="9697" y="11097"/>
                        <a:pt x="9733" y="10694"/>
                      </a:cubicBezTo>
                      <a:lnTo>
                        <a:pt x="9734" y="10694"/>
                      </a:lnTo>
                      <a:cubicBezTo>
                        <a:pt x="9882" y="9959"/>
                        <a:pt x="9597" y="9028"/>
                        <a:pt x="9086" y="8376"/>
                      </a:cubicBezTo>
                      <a:lnTo>
                        <a:pt x="9086" y="8376"/>
                      </a:lnTo>
                      <a:cubicBezTo>
                        <a:pt x="9741" y="8527"/>
                        <a:pt x="10389" y="8779"/>
                        <a:pt x="11015" y="9153"/>
                      </a:cubicBezTo>
                      <a:cubicBezTo>
                        <a:pt x="13171" y="10443"/>
                        <a:pt x="13794" y="12398"/>
                        <a:pt x="13994" y="13020"/>
                      </a:cubicBezTo>
                      <a:cubicBezTo>
                        <a:pt x="14193" y="13642"/>
                        <a:pt x="13942" y="14309"/>
                        <a:pt x="14260" y="14420"/>
                      </a:cubicBezTo>
                      <a:cubicBezTo>
                        <a:pt x="14288" y="14429"/>
                        <a:pt x="14317" y="14435"/>
                        <a:pt x="14346" y="14435"/>
                      </a:cubicBezTo>
                      <a:cubicBezTo>
                        <a:pt x="14469" y="14435"/>
                        <a:pt x="14587" y="14342"/>
                        <a:pt x="14578" y="14101"/>
                      </a:cubicBezTo>
                      <a:cubicBezTo>
                        <a:pt x="14568" y="13796"/>
                        <a:pt x="14363" y="13216"/>
                        <a:pt x="13948" y="12308"/>
                      </a:cubicBezTo>
                      <a:cubicBezTo>
                        <a:pt x="13204" y="10680"/>
                        <a:pt x="11779" y="8649"/>
                        <a:pt x="8906" y="8161"/>
                      </a:cubicBezTo>
                      <a:cubicBezTo>
                        <a:pt x="8318" y="7523"/>
                        <a:pt x="7521" y="6810"/>
                        <a:pt x="6960" y="6286"/>
                      </a:cubicBezTo>
                      <a:cubicBezTo>
                        <a:pt x="6928" y="6256"/>
                        <a:pt x="6900" y="6231"/>
                        <a:pt x="6869" y="6202"/>
                      </a:cubicBezTo>
                      <a:cubicBezTo>
                        <a:pt x="6795" y="5332"/>
                        <a:pt x="6582" y="4578"/>
                        <a:pt x="6270" y="3928"/>
                      </a:cubicBezTo>
                      <a:cubicBezTo>
                        <a:pt x="6454" y="3823"/>
                        <a:pt x="6641" y="3771"/>
                        <a:pt x="6831" y="3771"/>
                      </a:cubicBezTo>
                      <a:cubicBezTo>
                        <a:pt x="7250" y="3771"/>
                        <a:pt x="7683" y="4028"/>
                        <a:pt x="8121" y="4542"/>
                      </a:cubicBezTo>
                      <a:cubicBezTo>
                        <a:pt x="8288" y="4737"/>
                        <a:pt x="8489" y="5019"/>
                        <a:pt x="8700" y="5316"/>
                      </a:cubicBezTo>
                      <a:cubicBezTo>
                        <a:pt x="9370" y="6262"/>
                        <a:pt x="10199" y="7434"/>
                        <a:pt x="11051" y="7434"/>
                      </a:cubicBezTo>
                      <a:cubicBezTo>
                        <a:pt x="11075" y="7434"/>
                        <a:pt x="11098" y="7433"/>
                        <a:pt x="11121" y="7431"/>
                      </a:cubicBezTo>
                      <a:cubicBezTo>
                        <a:pt x="11692" y="7390"/>
                        <a:pt x="11965" y="6978"/>
                        <a:pt x="12010" y="6537"/>
                      </a:cubicBezTo>
                      <a:lnTo>
                        <a:pt x="12016" y="6543"/>
                      </a:lnTo>
                      <a:cubicBezTo>
                        <a:pt x="12016" y="6543"/>
                        <a:pt x="12135" y="5816"/>
                        <a:pt x="11631" y="5195"/>
                      </a:cubicBezTo>
                      <a:cubicBezTo>
                        <a:pt x="11127" y="4573"/>
                        <a:pt x="9868" y="3817"/>
                        <a:pt x="9676" y="3152"/>
                      </a:cubicBezTo>
                      <a:cubicBezTo>
                        <a:pt x="9660" y="3094"/>
                        <a:pt x="9649" y="3045"/>
                        <a:pt x="9639" y="2995"/>
                      </a:cubicBezTo>
                      <a:cubicBezTo>
                        <a:pt x="9634" y="2936"/>
                        <a:pt x="9627" y="2879"/>
                        <a:pt x="9630" y="2819"/>
                      </a:cubicBezTo>
                      <a:cubicBezTo>
                        <a:pt x="9643" y="2622"/>
                        <a:pt x="9729" y="2492"/>
                        <a:pt x="9885" y="2430"/>
                      </a:cubicBezTo>
                      <a:cubicBezTo>
                        <a:pt x="9950" y="2405"/>
                        <a:pt x="10022" y="2392"/>
                        <a:pt x="10099" y="2392"/>
                      </a:cubicBezTo>
                      <a:cubicBezTo>
                        <a:pt x="10371" y="2392"/>
                        <a:pt x="10703" y="2543"/>
                        <a:pt x="10976" y="2802"/>
                      </a:cubicBezTo>
                      <a:lnTo>
                        <a:pt x="11357" y="3187"/>
                      </a:lnTo>
                      <a:cubicBezTo>
                        <a:pt x="11818" y="3666"/>
                        <a:pt x="12329" y="4196"/>
                        <a:pt x="12793" y="4196"/>
                      </a:cubicBezTo>
                      <a:cubicBezTo>
                        <a:pt x="12912" y="4196"/>
                        <a:pt x="13028" y="4161"/>
                        <a:pt x="13140" y="4081"/>
                      </a:cubicBezTo>
                      <a:cubicBezTo>
                        <a:pt x="13219" y="4024"/>
                        <a:pt x="13275" y="3950"/>
                        <a:pt x="13313" y="3866"/>
                      </a:cubicBezTo>
                      <a:cubicBezTo>
                        <a:pt x="13358" y="3780"/>
                        <a:pt x="13498" y="3447"/>
                        <a:pt x="13251" y="3051"/>
                      </a:cubicBezTo>
                      <a:cubicBezTo>
                        <a:pt x="12933" y="2542"/>
                        <a:pt x="12378" y="2182"/>
                        <a:pt x="12269" y="1915"/>
                      </a:cubicBezTo>
                      <a:cubicBezTo>
                        <a:pt x="12256" y="1858"/>
                        <a:pt x="12255" y="1807"/>
                        <a:pt x="12266" y="1769"/>
                      </a:cubicBezTo>
                      <a:lnTo>
                        <a:pt x="12289" y="1724"/>
                      </a:lnTo>
                      <a:lnTo>
                        <a:pt x="12344" y="1660"/>
                      </a:lnTo>
                      <a:cubicBezTo>
                        <a:pt x="12391" y="1621"/>
                        <a:pt x="12453" y="1594"/>
                        <a:pt x="12530" y="1593"/>
                      </a:cubicBezTo>
                      <a:cubicBezTo>
                        <a:pt x="12532" y="1593"/>
                        <a:pt x="12534" y="1593"/>
                        <a:pt x="12536" y="1593"/>
                      </a:cubicBezTo>
                      <a:cubicBezTo>
                        <a:pt x="12713" y="1593"/>
                        <a:pt x="12819" y="1686"/>
                        <a:pt x="12977" y="1887"/>
                      </a:cubicBezTo>
                      <a:cubicBezTo>
                        <a:pt x="13102" y="2044"/>
                        <a:pt x="13258" y="2235"/>
                        <a:pt x="13488" y="2271"/>
                      </a:cubicBezTo>
                      <a:lnTo>
                        <a:pt x="13528" y="2284"/>
                      </a:lnTo>
                      <a:cubicBezTo>
                        <a:pt x="13571" y="2289"/>
                        <a:pt x="13612" y="2292"/>
                        <a:pt x="13651" y="2292"/>
                      </a:cubicBezTo>
                      <a:cubicBezTo>
                        <a:pt x="14029" y="2292"/>
                        <a:pt x="14165" y="2026"/>
                        <a:pt x="14098" y="1742"/>
                      </a:cubicBezTo>
                      <a:cubicBezTo>
                        <a:pt x="14023" y="1433"/>
                        <a:pt x="13861" y="1173"/>
                        <a:pt x="14098" y="1173"/>
                      </a:cubicBezTo>
                      <a:cubicBezTo>
                        <a:pt x="14335" y="1173"/>
                        <a:pt x="14446" y="1040"/>
                        <a:pt x="14328" y="854"/>
                      </a:cubicBezTo>
                      <a:cubicBezTo>
                        <a:pt x="14280" y="779"/>
                        <a:pt x="14173" y="737"/>
                        <a:pt x="14056" y="737"/>
                      </a:cubicBezTo>
                      <a:cubicBezTo>
                        <a:pt x="13884" y="737"/>
                        <a:pt x="13692" y="828"/>
                        <a:pt x="13639" y="1040"/>
                      </a:cubicBezTo>
                      <a:cubicBezTo>
                        <a:pt x="13550" y="1395"/>
                        <a:pt x="13803" y="1802"/>
                        <a:pt x="13631" y="1913"/>
                      </a:cubicBezTo>
                      <a:cubicBezTo>
                        <a:pt x="13583" y="1944"/>
                        <a:pt x="13538" y="1956"/>
                        <a:pt x="13498" y="1956"/>
                      </a:cubicBezTo>
                      <a:cubicBezTo>
                        <a:pt x="13394" y="1956"/>
                        <a:pt x="13322" y="1881"/>
                        <a:pt x="13322" y="1881"/>
                      </a:cubicBezTo>
                      <a:lnTo>
                        <a:pt x="13321" y="1881"/>
                      </a:lnTo>
                      <a:cubicBezTo>
                        <a:pt x="13280" y="1838"/>
                        <a:pt x="13236" y="1784"/>
                        <a:pt x="13187" y="1721"/>
                      </a:cubicBezTo>
                      <a:cubicBezTo>
                        <a:pt x="13043" y="1540"/>
                        <a:pt x="12868" y="1320"/>
                        <a:pt x="12586" y="1320"/>
                      </a:cubicBezTo>
                      <a:cubicBezTo>
                        <a:pt x="12553" y="1320"/>
                        <a:pt x="12519" y="1323"/>
                        <a:pt x="12483" y="1330"/>
                      </a:cubicBezTo>
                      <a:cubicBezTo>
                        <a:pt x="12142" y="1391"/>
                        <a:pt x="12038" y="1586"/>
                        <a:pt x="12007" y="1698"/>
                      </a:cubicBezTo>
                      <a:lnTo>
                        <a:pt x="12004" y="1724"/>
                      </a:lnTo>
                      <a:lnTo>
                        <a:pt x="11995" y="1746"/>
                      </a:lnTo>
                      <a:cubicBezTo>
                        <a:pt x="11995" y="1746"/>
                        <a:pt x="11960" y="1908"/>
                        <a:pt x="12033" y="2123"/>
                      </a:cubicBezTo>
                      <a:cubicBezTo>
                        <a:pt x="12070" y="2230"/>
                        <a:pt x="12135" y="2372"/>
                        <a:pt x="12333" y="2596"/>
                      </a:cubicBezTo>
                      <a:cubicBezTo>
                        <a:pt x="12578" y="2871"/>
                        <a:pt x="12908" y="3141"/>
                        <a:pt x="13042" y="3406"/>
                      </a:cubicBezTo>
                      <a:cubicBezTo>
                        <a:pt x="13078" y="3496"/>
                        <a:pt x="13098" y="3582"/>
                        <a:pt x="13094" y="3656"/>
                      </a:cubicBezTo>
                      <a:cubicBezTo>
                        <a:pt x="13090" y="3746"/>
                        <a:pt x="13053" y="3815"/>
                        <a:pt x="12982" y="3865"/>
                      </a:cubicBezTo>
                      <a:cubicBezTo>
                        <a:pt x="12924" y="3907"/>
                        <a:pt x="12859" y="3926"/>
                        <a:pt x="12789" y="3926"/>
                      </a:cubicBezTo>
                      <a:cubicBezTo>
                        <a:pt x="12439" y="3926"/>
                        <a:pt x="11970" y="3441"/>
                        <a:pt x="11549" y="3003"/>
                      </a:cubicBezTo>
                      <a:lnTo>
                        <a:pt x="11161" y="2610"/>
                      </a:lnTo>
                      <a:cubicBezTo>
                        <a:pt x="10835" y="2301"/>
                        <a:pt x="10441" y="2126"/>
                        <a:pt x="10099" y="2126"/>
                      </a:cubicBezTo>
                      <a:cubicBezTo>
                        <a:pt x="9989" y="2126"/>
                        <a:pt x="9884" y="2144"/>
                        <a:pt x="9788" y="2182"/>
                      </a:cubicBezTo>
                      <a:cubicBezTo>
                        <a:pt x="9534" y="2281"/>
                        <a:pt x="9384" y="2502"/>
                        <a:pt x="9364" y="2802"/>
                      </a:cubicBezTo>
                      <a:cubicBezTo>
                        <a:pt x="9362" y="2846"/>
                        <a:pt x="9368" y="2886"/>
                        <a:pt x="9369" y="2927"/>
                      </a:cubicBezTo>
                      <a:lnTo>
                        <a:pt x="9364" y="2935"/>
                      </a:lnTo>
                      <a:cubicBezTo>
                        <a:pt x="9364" y="2935"/>
                        <a:pt x="9259" y="3596"/>
                        <a:pt x="9970" y="4396"/>
                      </a:cubicBezTo>
                      <a:cubicBezTo>
                        <a:pt x="10653" y="5165"/>
                        <a:pt x="11460" y="5567"/>
                        <a:pt x="11713" y="6147"/>
                      </a:cubicBezTo>
                      <a:cubicBezTo>
                        <a:pt x="11730" y="6214"/>
                        <a:pt x="11744" y="6280"/>
                        <a:pt x="11747" y="6348"/>
                      </a:cubicBezTo>
                      <a:cubicBezTo>
                        <a:pt x="11768" y="6702"/>
                        <a:pt x="11609" y="7128"/>
                        <a:pt x="11100" y="7166"/>
                      </a:cubicBezTo>
                      <a:cubicBezTo>
                        <a:pt x="11084" y="7167"/>
                        <a:pt x="11067" y="7168"/>
                        <a:pt x="11051" y="7168"/>
                      </a:cubicBezTo>
                      <a:cubicBezTo>
                        <a:pt x="10335" y="7168"/>
                        <a:pt x="9518" y="6011"/>
                        <a:pt x="8916" y="5162"/>
                      </a:cubicBezTo>
                      <a:cubicBezTo>
                        <a:pt x="8701" y="4860"/>
                        <a:pt x="8498" y="4573"/>
                        <a:pt x="8324" y="4368"/>
                      </a:cubicBezTo>
                      <a:cubicBezTo>
                        <a:pt x="7766" y="3714"/>
                        <a:pt x="7257" y="3503"/>
                        <a:pt x="6832" y="3503"/>
                      </a:cubicBezTo>
                      <a:cubicBezTo>
                        <a:pt x="6567" y="3503"/>
                        <a:pt x="6335" y="3585"/>
                        <a:pt x="6145" y="3693"/>
                      </a:cubicBezTo>
                      <a:cubicBezTo>
                        <a:pt x="5356" y="2223"/>
                        <a:pt x="4086" y="1307"/>
                        <a:pt x="2990" y="731"/>
                      </a:cubicBezTo>
                      <a:cubicBezTo>
                        <a:pt x="2106" y="266"/>
                        <a:pt x="1538" y="32"/>
                        <a:pt x="1235" y="3"/>
                      </a:cubicBezTo>
                      <a:cubicBezTo>
                        <a:pt x="1215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flipH="1">
                  <a:off x="8207774" y="439478"/>
                  <a:ext cx="432505" cy="431170"/>
                </a:xfrm>
                <a:custGeom>
                  <a:rect b="b" l="l" r="r" t="t"/>
                  <a:pathLst>
                    <a:path extrusionOk="0" h="14542" w="14587">
                      <a:moveTo>
                        <a:pt x="6086" y="4061"/>
                      </a:moveTo>
                      <a:cubicBezTo>
                        <a:pt x="6401" y="4712"/>
                        <a:pt x="6600" y="5376"/>
                        <a:pt x="6690" y="6038"/>
                      </a:cubicBezTo>
                      <a:cubicBezTo>
                        <a:pt x="6111" y="5508"/>
                        <a:pt x="5791" y="5230"/>
                        <a:pt x="5773" y="4642"/>
                      </a:cubicBezTo>
                      <a:cubicBezTo>
                        <a:pt x="5814" y="4411"/>
                        <a:pt x="5924" y="4212"/>
                        <a:pt x="6086" y="4061"/>
                      </a:cubicBezTo>
                      <a:close/>
                      <a:moveTo>
                        <a:pt x="6892" y="7221"/>
                      </a:moveTo>
                      <a:cubicBezTo>
                        <a:pt x="7200" y="7513"/>
                        <a:pt x="7522" y="7794"/>
                        <a:pt x="7831" y="8060"/>
                      </a:cubicBezTo>
                      <a:cubicBezTo>
                        <a:pt x="7769" y="8059"/>
                        <a:pt x="7708" y="8058"/>
                        <a:pt x="7648" y="8058"/>
                      </a:cubicBezTo>
                      <a:cubicBezTo>
                        <a:pt x="7356" y="8058"/>
                        <a:pt x="7071" y="8073"/>
                        <a:pt x="6795" y="8106"/>
                      </a:cubicBezTo>
                      <a:cubicBezTo>
                        <a:pt x="6845" y="7821"/>
                        <a:pt x="6876" y="7526"/>
                        <a:pt x="6892" y="7221"/>
                      </a:cubicBezTo>
                      <a:close/>
                      <a:moveTo>
                        <a:pt x="6609" y="8282"/>
                      </a:moveTo>
                      <a:lnTo>
                        <a:pt x="6609" y="8282"/>
                      </a:lnTo>
                      <a:cubicBezTo>
                        <a:pt x="6436" y="9101"/>
                        <a:pt x="6117" y="9889"/>
                        <a:pt x="5669" y="10606"/>
                      </a:cubicBezTo>
                      <a:cubicBezTo>
                        <a:pt x="5395" y="11043"/>
                        <a:pt x="5099" y="11435"/>
                        <a:pt x="4797" y="11786"/>
                      </a:cubicBezTo>
                      <a:cubicBezTo>
                        <a:pt x="4325" y="11451"/>
                        <a:pt x="3853" y="11027"/>
                        <a:pt x="3414" y="10526"/>
                      </a:cubicBezTo>
                      <a:cubicBezTo>
                        <a:pt x="3247" y="10334"/>
                        <a:pt x="3094" y="10137"/>
                        <a:pt x="2951" y="9941"/>
                      </a:cubicBezTo>
                      <a:cubicBezTo>
                        <a:pt x="3333" y="9645"/>
                        <a:pt x="3761" y="9357"/>
                        <a:pt x="4237" y="9095"/>
                      </a:cubicBezTo>
                      <a:cubicBezTo>
                        <a:pt x="4977" y="8685"/>
                        <a:pt x="5781" y="8409"/>
                        <a:pt x="6609" y="8282"/>
                      </a:cubicBezTo>
                      <a:close/>
                      <a:moveTo>
                        <a:pt x="7587" y="8209"/>
                      </a:moveTo>
                      <a:cubicBezTo>
                        <a:pt x="7730" y="8209"/>
                        <a:pt x="7873" y="8214"/>
                        <a:pt x="8016" y="8223"/>
                      </a:cubicBezTo>
                      <a:cubicBezTo>
                        <a:pt x="8245" y="8419"/>
                        <a:pt x="8462" y="8607"/>
                        <a:pt x="8652" y="8783"/>
                      </a:cubicBezTo>
                      <a:cubicBezTo>
                        <a:pt x="9288" y="9376"/>
                        <a:pt x="9437" y="10035"/>
                        <a:pt x="9471" y="10353"/>
                      </a:cubicBezTo>
                      <a:cubicBezTo>
                        <a:pt x="9506" y="10820"/>
                        <a:pt x="9375" y="11281"/>
                        <a:pt x="9086" y="11663"/>
                      </a:cubicBezTo>
                      <a:cubicBezTo>
                        <a:pt x="8634" y="12261"/>
                        <a:pt x="7857" y="12595"/>
                        <a:pt x="6934" y="12595"/>
                      </a:cubicBezTo>
                      <a:cubicBezTo>
                        <a:pt x="6873" y="12595"/>
                        <a:pt x="6811" y="12593"/>
                        <a:pt x="6748" y="12590"/>
                      </a:cubicBezTo>
                      <a:cubicBezTo>
                        <a:pt x="6218" y="12565"/>
                        <a:pt x="5606" y="12320"/>
                        <a:pt x="4986" y="11913"/>
                      </a:cubicBezTo>
                      <a:cubicBezTo>
                        <a:pt x="5734" y="10994"/>
                        <a:pt x="6472" y="9779"/>
                        <a:pt x="6769" y="8261"/>
                      </a:cubicBezTo>
                      <a:cubicBezTo>
                        <a:pt x="7040" y="8226"/>
                        <a:pt x="7313" y="8209"/>
                        <a:pt x="7587" y="8209"/>
                      </a:cubicBezTo>
                      <a:close/>
                      <a:moveTo>
                        <a:pt x="2744" y="10108"/>
                      </a:moveTo>
                      <a:cubicBezTo>
                        <a:pt x="2890" y="10308"/>
                        <a:pt x="3043" y="10505"/>
                        <a:pt x="3214" y="10702"/>
                      </a:cubicBezTo>
                      <a:cubicBezTo>
                        <a:pt x="3656" y="11210"/>
                        <a:pt x="4137" y="11642"/>
                        <a:pt x="4620" y="11987"/>
                      </a:cubicBezTo>
                      <a:cubicBezTo>
                        <a:pt x="3677" y="13026"/>
                        <a:pt x="2699" y="13649"/>
                        <a:pt x="2117" y="13816"/>
                      </a:cubicBezTo>
                      <a:cubicBezTo>
                        <a:pt x="1921" y="13872"/>
                        <a:pt x="1751" y="13893"/>
                        <a:pt x="1605" y="13893"/>
                      </a:cubicBezTo>
                      <a:cubicBezTo>
                        <a:pt x="1135" y="13893"/>
                        <a:pt x="913" y="13674"/>
                        <a:pt x="913" y="13674"/>
                      </a:cubicBezTo>
                      <a:cubicBezTo>
                        <a:pt x="913" y="13674"/>
                        <a:pt x="558" y="13272"/>
                        <a:pt x="838" y="12464"/>
                      </a:cubicBezTo>
                      <a:cubicBezTo>
                        <a:pt x="1033" y="11902"/>
                        <a:pt x="1686" y="10980"/>
                        <a:pt x="2744" y="10108"/>
                      </a:cubicBezTo>
                      <a:close/>
                      <a:moveTo>
                        <a:pt x="1178" y="1"/>
                      </a:moveTo>
                      <a:cubicBezTo>
                        <a:pt x="928" y="1"/>
                        <a:pt x="860" y="166"/>
                        <a:pt x="899" y="303"/>
                      </a:cubicBezTo>
                      <a:cubicBezTo>
                        <a:pt x="993" y="628"/>
                        <a:pt x="1672" y="413"/>
                        <a:pt x="2282" y="647"/>
                      </a:cubicBezTo>
                      <a:cubicBezTo>
                        <a:pt x="2891" y="881"/>
                        <a:pt x="4802" y="1607"/>
                        <a:pt x="5972" y="3817"/>
                      </a:cubicBezTo>
                      <a:cubicBezTo>
                        <a:pt x="5797" y="3959"/>
                        <a:pt x="5660" y="4144"/>
                        <a:pt x="5579" y="4357"/>
                      </a:cubicBezTo>
                      <a:cubicBezTo>
                        <a:pt x="5417" y="4719"/>
                        <a:pt x="5347" y="5233"/>
                        <a:pt x="5703" y="5832"/>
                      </a:cubicBezTo>
                      <a:cubicBezTo>
                        <a:pt x="5961" y="6262"/>
                        <a:pt x="6335" y="6681"/>
                        <a:pt x="6747" y="7083"/>
                      </a:cubicBezTo>
                      <a:cubicBezTo>
                        <a:pt x="6738" y="7433"/>
                        <a:pt x="6702" y="7780"/>
                        <a:pt x="6638" y="8121"/>
                      </a:cubicBezTo>
                      <a:cubicBezTo>
                        <a:pt x="5066" y="8337"/>
                        <a:pt x="3788" y="9038"/>
                        <a:pt x="2820" y="9754"/>
                      </a:cubicBezTo>
                      <a:cubicBezTo>
                        <a:pt x="2200" y="8847"/>
                        <a:pt x="1863" y="7935"/>
                        <a:pt x="1924" y="7253"/>
                      </a:cubicBezTo>
                      <a:cubicBezTo>
                        <a:pt x="1956" y="6897"/>
                        <a:pt x="2042" y="6616"/>
                        <a:pt x="2157" y="6388"/>
                      </a:cubicBezTo>
                      <a:cubicBezTo>
                        <a:pt x="2249" y="6224"/>
                        <a:pt x="2391" y="6031"/>
                        <a:pt x="2614" y="5855"/>
                      </a:cubicBezTo>
                      <a:cubicBezTo>
                        <a:pt x="3059" y="5508"/>
                        <a:pt x="3496" y="5586"/>
                        <a:pt x="3658" y="5537"/>
                      </a:cubicBezTo>
                      <a:cubicBezTo>
                        <a:pt x="3910" y="5463"/>
                        <a:pt x="3807" y="5256"/>
                        <a:pt x="3807" y="5256"/>
                      </a:cubicBezTo>
                      <a:cubicBezTo>
                        <a:pt x="3807" y="5256"/>
                        <a:pt x="3735" y="5101"/>
                        <a:pt x="3480" y="5101"/>
                      </a:cubicBezTo>
                      <a:cubicBezTo>
                        <a:pt x="3183" y="5101"/>
                        <a:pt x="1969" y="5419"/>
                        <a:pt x="1732" y="6768"/>
                      </a:cubicBezTo>
                      <a:lnTo>
                        <a:pt x="1739" y="6768"/>
                      </a:lnTo>
                      <a:cubicBezTo>
                        <a:pt x="1704" y="6910"/>
                        <a:pt x="1674" y="7062"/>
                        <a:pt x="1659" y="7232"/>
                      </a:cubicBezTo>
                      <a:cubicBezTo>
                        <a:pt x="1594" y="7988"/>
                        <a:pt x="1943" y="8953"/>
                        <a:pt x="2609" y="9918"/>
                      </a:cubicBezTo>
                      <a:cubicBezTo>
                        <a:pt x="2253" y="10193"/>
                        <a:pt x="1945" y="10467"/>
                        <a:pt x="1683" y="10709"/>
                      </a:cubicBezTo>
                      <a:cubicBezTo>
                        <a:pt x="927" y="11409"/>
                        <a:pt x="324" y="12289"/>
                        <a:pt x="127" y="13065"/>
                      </a:cubicBezTo>
                      <a:cubicBezTo>
                        <a:pt x="5" y="13542"/>
                        <a:pt x="1" y="14012"/>
                        <a:pt x="229" y="14322"/>
                      </a:cubicBezTo>
                      <a:cubicBezTo>
                        <a:pt x="394" y="14472"/>
                        <a:pt x="681" y="14541"/>
                        <a:pt x="999" y="14541"/>
                      </a:cubicBezTo>
                      <a:cubicBezTo>
                        <a:pt x="1155" y="14541"/>
                        <a:pt x="1319" y="14525"/>
                        <a:pt x="1479" y="14493"/>
                      </a:cubicBezTo>
                      <a:cubicBezTo>
                        <a:pt x="2264" y="14338"/>
                        <a:pt x="3176" y="13785"/>
                        <a:pt x="3915" y="13069"/>
                      </a:cubicBezTo>
                      <a:cubicBezTo>
                        <a:pt x="4190" y="12804"/>
                        <a:pt x="4500" y="12485"/>
                        <a:pt x="4815" y="12118"/>
                      </a:cubicBezTo>
                      <a:cubicBezTo>
                        <a:pt x="5485" y="12561"/>
                        <a:pt x="6153" y="12829"/>
                        <a:pt x="6734" y="12857"/>
                      </a:cubicBezTo>
                      <a:cubicBezTo>
                        <a:pt x="6802" y="12860"/>
                        <a:pt x="6869" y="12862"/>
                        <a:pt x="6936" y="12862"/>
                      </a:cubicBezTo>
                      <a:cubicBezTo>
                        <a:pt x="7943" y="12862"/>
                        <a:pt x="8796" y="12489"/>
                        <a:pt x="9298" y="11824"/>
                      </a:cubicBezTo>
                      <a:cubicBezTo>
                        <a:pt x="9553" y="11488"/>
                        <a:pt x="9697" y="11097"/>
                        <a:pt x="9733" y="10694"/>
                      </a:cubicBezTo>
                      <a:lnTo>
                        <a:pt x="9734" y="10694"/>
                      </a:lnTo>
                      <a:cubicBezTo>
                        <a:pt x="9882" y="9959"/>
                        <a:pt x="9597" y="9028"/>
                        <a:pt x="9086" y="8376"/>
                      </a:cubicBezTo>
                      <a:lnTo>
                        <a:pt x="9086" y="8376"/>
                      </a:lnTo>
                      <a:cubicBezTo>
                        <a:pt x="9741" y="8527"/>
                        <a:pt x="10389" y="8779"/>
                        <a:pt x="11015" y="9153"/>
                      </a:cubicBezTo>
                      <a:cubicBezTo>
                        <a:pt x="13171" y="10443"/>
                        <a:pt x="13794" y="12398"/>
                        <a:pt x="13994" y="13020"/>
                      </a:cubicBezTo>
                      <a:cubicBezTo>
                        <a:pt x="14193" y="13642"/>
                        <a:pt x="13942" y="14309"/>
                        <a:pt x="14260" y="14420"/>
                      </a:cubicBezTo>
                      <a:cubicBezTo>
                        <a:pt x="14288" y="14429"/>
                        <a:pt x="14317" y="14435"/>
                        <a:pt x="14346" y="14435"/>
                      </a:cubicBezTo>
                      <a:cubicBezTo>
                        <a:pt x="14469" y="14435"/>
                        <a:pt x="14587" y="14342"/>
                        <a:pt x="14578" y="14101"/>
                      </a:cubicBezTo>
                      <a:cubicBezTo>
                        <a:pt x="14568" y="13796"/>
                        <a:pt x="14363" y="13216"/>
                        <a:pt x="13948" y="12308"/>
                      </a:cubicBezTo>
                      <a:cubicBezTo>
                        <a:pt x="13204" y="10680"/>
                        <a:pt x="11779" y="8649"/>
                        <a:pt x="8906" y="8161"/>
                      </a:cubicBezTo>
                      <a:cubicBezTo>
                        <a:pt x="8318" y="7523"/>
                        <a:pt x="7521" y="6810"/>
                        <a:pt x="6960" y="6286"/>
                      </a:cubicBezTo>
                      <a:cubicBezTo>
                        <a:pt x="6928" y="6256"/>
                        <a:pt x="6900" y="6231"/>
                        <a:pt x="6869" y="6202"/>
                      </a:cubicBezTo>
                      <a:cubicBezTo>
                        <a:pt x="6795" y="5332"/>
                        <a:pt x="6582" y="4578"/>
                        <a:pt x="6270" y="3928"/>
                      </a:cubicBezTo>
                      <a:cubicBezTo>
                        <a:pt x="6454" y="3823"/>
                        <a:pt x="6641" y="3771"/>
                        <a:pt x="6831" y="3771"/>
                      </a:cubicBezTo>
                      <a:cubicBezTo>
                        <a:pt x="7250" y="3771"/>
                        <a:pt x="7683" y="4028"/>
                        <a:pt x="8121" y="4542"/>
                      </a:cubicBezTo>
                      <a:cubicBezTo>
                        <a:pt x="8288" y="4737"/>
                        <a:pt x="8489" y="5019"/>
                        <a:pt x="8700" y="5316"/>
                      </a:cubicBezTo>
                      <a:cubicBezTo>
                        <a:pt x="9370" y="6262"/>
                        <a:pt x="10199" y="7434"/>
                        <a:pt x="11051" y="7434"/>
                      </a:cubicBezTo>
                      <a:cubicBezTo>
                        <a:pt x="11075" y="7434"/>
                        <a:pt x="11098" y="7433"/>
                        <a:pt x="11121" y="7431"/>
                      </a:cubicBezTo>
                      <a:cubicBezTo>
                        <a:pt x="11692" y="7390"/>
                        <a:pt x="11965" y="6978"/>
                        <a:pt x="12010" y="6537"/>
                      </a:cubicBezTo>
                      <a:lnTo>
                        <a:pt x="12016" y="6543"/>
                      </a:lnTo>
                      <a:cubicBezTo>
                        <a:pt x="12016" y="6543"/>
                        <a:pt x="12135" y="5816"/>
                        <a:pt x="11631" y="5195"/>
                      </a:cubicBezTo>
                      <a:cubicBezTo>
                        <a:pt x="11127" y="4573"/>
                        <a:pt x="9868" y="3817"/>
                        <a:pt x="9676" y="3152"/>
                      </a:cubicBezTo>
                      <a:cubicBezTo>
                        <a:pt x="9660" y="3094"/>
                        <a:pt x="9649" y="3045"/>
                        <a:pt x="9639" y="2995"/>
                      </a:cubicBezTo>
                      <a:cubicBezTo>
                        <a:pt x="9634" y="2936"/>
                        <a:pt x="9627" y="2879"/>
                        <a:pt x="9630" y="2819"/>
                      </a:cubicBezTo>
                      <a:cubicBezTo>
                        <a:pt x="9643" y="2622"/>
                        <a:pt x="9729" y="2492"/>
                        <a:pt x="9885" y="2430"/>
                      </a:cubicBezTo>
                      <a:cubicBezTo>
                        <a:pt x="9950" y="2405"/>
                        <a:pt x="10022" y="2392"/>
                        <a:pt x="10099" y="2392"/>
                      </a:cubicBezTo>
                      <a:cubicBezTo>
                        <a:pt x="10371" y="2392"/>
                        <a:pt x="10703" y="2543"/>
                        <a:pt x="10976" y="2802"/>
                      </a:cubicBezTo>
                      <a:lnTo>
                        <a:pt x="11357" y="3187"/>
                      </a:lnTo>
                      <a:cubicBezTo>
                        <a:pt x="11818" y="3666"/>
                        <a:pt x="12329" y="4196"/>
                        <a:pt x="12793" y="4196"/>
                      </a:cubicBezTo>
                      <a:cubicBezTo>
                        <a:pt x="12912" y="4196"/>
                        <a:pt x="13028" y="4161"/>
                        <a:pt x="13140" y="4081"/>
                      </a:cubicBezTo>
                      <a:cubicBezTo>
                        <a:pt x="13219" y="4024"/>
                        <a:pt x="13275" y="3950"/>
                        <a:pt x="13313" y="3866"/>
                      </a:cubicBezTo>
                      <a:cubicBezTo>
                        <a:pt x="13358" y="3780"/>
                        <a:pt x="13498" y="3447"/>
                        <a:pt x="13251" y="3051"/>
                      </a:cubicBezTo>
                      <a:cubicBezTo>
                        <a:pt x="12933" y="2542"/>
                        <a:pt x="12378" y="2182"/>
                        <a:pt x="12269" y="1915"/>
                      </a:cubicBezTo>
                      <a:cubicBezTo>
                        <a:pt x="12256" y="1858"/>
                        <a:pt x="12255" y="1807"/>
                        <a:pt x="12266" y="1769"/>
                      </a:cubicBezTo>
                      <a:lnTo>
                        <a:pt x="12289" y="1724"/>
                      </a:lnTo>
                      <a:lnTo>
                        <a:pt x="12344" y="1660"/>
                      </a:lnTo>
                      <a:cubicBezTo>
                        <a:pt x="12391" y="1621"/>
                        <a:pt x="12453" y="1594"/>
                        <a:pt x="12530" y="1593"/>
                      </a:cubicBezTo>
                      <a:cubicBezTo>
                        <a:pt x="12532" y="1593"/>
                        <a:pt x="12534" y="1593"/>
                        <a:pt x="12536" y="1593"/>
                      </a:cubicBezTo>
                      <a:cubicBezTo>
                        <a:pt x="12713" y="1593"/>
                        <a:pt x="12819" y="1686"/>
                        <a:pt x="12977" y="1887"/>
                      </a:cubicBezTo>
                      <a:cubicBezTo>
                        <a:pt x="13102" y="2044"/>
                        <a:pt x="13258" y="2235"/>
                        <a:pt x="13488" y="2271"/>
                      </a:cubicBezTo>
                      <a:lnTo>
                        <a:pt x="13528" y="2284"/>
                      </a:lnTo>
                      <a:cubicBezTo>
                        <a:pt x="13571" y="2289"/>
                        <a:pt x="13612" y="2292"/>
                        <a:pt x="13651" y="2292"/>
                      </a:cubicBezTo>
                      <a:cubicBezTo>
                        <a:pt x="14029" y="2292"/>
                        <a:pt x="14165" y="2026"/>
                        <a:pt x="14098" y="1742"/>
                      </a:cubicBezTo>
                      <a:cubicBezTo>
                        <a:pt x="14023" y="1433"/>
                        <a:pt x="13861" y="1173"/>
                        <a:pt x="14098" y="1173"/>
                      </a:cubicBezTo>
                      <a:cubicBezTo>
                        <a:pt x="14335" y="1173"/>
                        <a:pt x="14446" y="1040"/>
                        <a:pt x="14328" y="854"/>
                      </a:cubicBezTo>
                      <a:cubicBezTo>
                        <a:pt x="14280" y="779"/>
                        <a:pt x="14173" y="737"/>
                        <a:pt x="14056" y="737"/>
                      </a:cubicBezTo>
                      <a:cubicBezTo>
                        <a:pt x="13884" y="737"/>
                        <a:pt x="13692" y="828"/>
                        <a:pt x="13639" y="1040"/>
                      </a:cubicBezTo>
                      <a:cubicBezTo>
                        <a:pt x="13550" y="1395"/>
                        <a:pt x="13803" y="1802"/>
                        <a:pt x="13631" y="1913"/>
                      </a:cubicBezTo>
                      <a:cubicBezTo>
                        <a:pt x="13583" y="1944"/>
                        <a:pt x="13538" y="1956"/>
                        <a:pt x="13498" y="1956"/>
                      </a:cubicBezTo>
                      <a:cubicBezTo>
                        <a:pt x="13394" y="1956"/>
                        <a:pt x="13322" y="1881"/>
                        <a:pt x="13322" y="1881"/>
                      </a:cubicBezTo>
                      <a:lnTo>
                        <a:pt x="13321" y="1881"/>
                      </a:lnTo>
                      <a:cubicBezTo>
                        <a:pt x="13280" y="1838"/>
                        <a:pt x="13236" y="1784"/>
                        <a:pt x="13187" y="1721"/>
                      </a:cubicBezTo>
                      <a:cubicBezTo>
                        <a:pt x="13043" y="1540"/>
                        <a:pt x="12868" y="1320"/>
                        <a:pt x="12586" y="1320"/>
                      </a:cubicBezTo>
                      <a:cubicBezTo>
                        <a:pt x="12553" y="1320"/>
                        <a:pt x="12519" y="1323"/>
                        <a:pt x="12483" y="1330"/>
                      </a:cubicBezTo>
                      <a:cubicBezTo>
                        <a:pt x="12142" y="1391"/>
                        <a:pt x="12038" y="1586"/>
                        <a:pt x="12007" y="1698"/>
                      </a:cubicBezTo>
                      <a:lnTo>
                        <a:pt x="12004" y="1724"/>
                      </a:lnTo>
                      <a:lnTo>
                        <a:pt x="11995" y="1746"/>
                      </a:lnTo>
                      <a:cubicBezTo>
                        <a:pt x="11995" y="1746"/>
                        <a:pt x="11960" y="1908"/>
                        <a:pt x="12033" y="2123"/>
                      </a:cubicBezTo>
                      <a:cubicBezTo>
                        <a:pt x="12070" y="2230"/>
                        <a:pt x="12135" y="2372"/>
                        <a:pt x="12333" y="2596"/>
                      </a:cubicBezTo>
                      <a:cubicBezTo>
                        <a:pt x="12578" y="2871"/>
                        <a:pt x="12908" y="3141"/>
                        <a:pt x="13042" y="3406"/>
                      </a:cubicBezTo>
                      <a:cubicBezTo>
                        <a:pt x="13078" y="3496"/>
                        <a:pt x="13098" y="3582"/>
                        <a:pt x="13094" y="3656"/>
                      </a:cubicBezTo>
                      <a:cubicBezTo>
                        <a:pt x="13090" y="3746"/>
                        <a:pt x="13053" y="3815"/>
                        <a:pt x="12982" y="3865"/>
                      </a:cubicBezTo>
                      <a:cubicBezTo>
                        <a:pt x="12924" y="3907"/>
                        <a:pt x="12859" y="3926"/>
                        <a:pt x="12789" y="3926"/>
                      </a:cubicBezTo>
                      <a:cubicBezTo>
                        <a:pt x="12439" y="3926"/>
                        <a:pt x="11970" y="3441"/>
                        <a:pt x="11549" y="3003"/>
                      </a:cubicBezTo>
                      <a:lnTo>
                        <a:pt x="11161" y="2610"/>
                      </a:lnTo>
                      <a:cubicBezTo>
                        <a:pt x="10835" y="2301"/>
                        <a:pt x="10441" y="2126"/>
                        <a:pt x="10099" y="2126"/>
                      </a:cubicBezTo>
                      <a:cubicBezTo>
                        <a:pt x="9989" y="2126"/>
                        <a:pt x="9884" y="2144"/>
                        <a:pt x="9788" y="2182"/>
                      </a:cubicBezTo>
                      <a:cubicBezTo>
                        <a:pt x="9534" y="2281"/>
                        <a:pt x="9384" y="2502"/>
                        <a:pt x="9364" y="2802"/>
                      </a:cubicBezTo>
                      <a:cubicBezTo>
                        <a:pt x="9362" y="2846"/>
                        <a:pt x="9368" y="2886"/>
                        <a:pt x="9369" y="2927"/>
                      </a:cubicBezTo>
                      <a:lnTo>
                        <a:pt x="9364" y="2935"/>
                      </a:lnTo>
                      <a:cubicBezTo>
                        <a:pt x="9364" y="2935"/>
                        <a:pt x="9259" y="3596"/>
                        <a:pt x="9970" y="4396"/>
                      </a:cubicBezTo>
                      <a:cubicBezTo>
                        <a:pt x="10653" y="5165"/>
                        <a:pt x="11460" y="5567"/>
                        <a:pt x="11713" y="6147"/>
                      </a:cubicBezTo>
                      <a:cubicBezTo>
                        <a:pt x="11730" y="6214"/>
                        <a:pt x="11744" y="6280"/>
                        <a:pt x="11747" y="6348"/>
                      </a:cubicBezTo>
                      <a:cubicBezTo>
                        <a:pt x="11768" y="6702"/>
                        <a:pt x="11609" y="7128"/>
                        <a:pt x="11100" y="7166"/>
                      </a:cubicBezTo>
                      <a:cubicBezTo>
                        <a:pt x="11084" y="7167"/>
                        <a:pt x="11067" y="7168"/>
                        <a:pt x="11051" y="7168"/>
                      </a:cubicBezTo>
                      <a:cubicBezTo>
                        <a:pt x="10335" y="7168"/>
                        <a:pt x="9518" y="6011"/>
                        <a:pt x="8916" y="5162"/>
                      </a:cubicBezTo>
                      <a:cubicBezTo>
                        <a:pt x="8701" y="4860"/>
                        <a:pt x="8498" y="4573"/>
                        <a:pt x="8324" y="4368"/>
                      </a:cubicBezTo>
                      <a:cubicBezTo>
                        <a:pt x="7766" y="3714"/>
                        <a:pt x="7257" y="3503"/>
                        <a:pt x="6832" y="3503"/>
                      </a:cubicBezTo>
                      <a:cubicBezTo>
                        <a:pt x="6567" y="3503"/>
                        <a:pt x="6335" y="3585"/>
                        <a:pt x="6145" y="3693"/>
                      </a:cubicBezTo>
                      <a:cubicBezTo>
                        <a:pt x="5356" y="2223"/>
                        <a:pt x="4086" y="1307"/>
                        <a:pt x="2990" y="731"/>
                      </a:cubicBezTo>
                      <a:cubicBezTo>
                        <a:pt x="2106" y="266"/>
                        <a:pt x="1538" y="32"/>
                        <a:pt x="1235" y="3"/>
                      </a:cubicBezTo>
                      <a:cubicBezTo>
                        <a:pt x="1215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07774" y="4272903"/>
                  <a:ext cx="432505" cy="431170"/>
                </a:xfrm>
                <a:custGeom>
                  <a:rect b="b" l="l" r="r" t="t"/>
                  <a:pathLst>
                    <a:path extrusionOk="0" h="14542" w="14587">
                      <a:moveTo>
                        <a:pt x="6086" y="4061"/>
                      </a:moveTo>
                      <a:cubicBezTo>
                        <a:pt x="6401" y="4712"/>
                        <a:pt x="6600" y="5376"/>
                        <a:pt x="6690" y="6038"/>
                      </a:cubicBezTo>
                      <a:cubicBezTo>
                        <a:pt x="6111" y="5508"/>
                        <a:pt x="5791" y="5230"/>
                        <a:pt x="5773" y="4642"/>
                      </a:cubicBezTo>
                      <a:cubicBezTo>
                        <a:pt x="5814" y="4411"/>
                        <a:pt x="5924" y="4212"/>
                        <a:pt x="6086" y="4061"/>
                      </a:cubicBezTo>
                      <a:close/>
                      <a:moveTo>
                        <a:pt x="6892" y="7221"/>
                      </a:moveTo>
                      <a:cubicBezTo>
                        <a:pt x="7200" y="7513"/>
                        <a:pt x="7522" y="7794"/>
                        <a:pt x="7831" y="8060"/>
                      </a:cubicBezTo>
                      <a:cubicBezTo>
                        <a:pt x="7769" y="8059"/>
                        <a:pt x="7708" y="8058"/>
                        <a:pt x="7648" y="8058"/>
                      </a:cubicBezTo>
                      <a:cubicBezTo>
                        <a:pt x="7356" y="8058"/>
                        <a:pt x="7071" y="8073"/>
                        <a:pt x="6795" y="8106"/>
                      </a:cubicBezTo>
                      <a:cubicBezTo>
                        <a:pt x="6845" y="7821"/>
                        <a:pt x="6876" y="7526"/>
                        <a:pt x="6892" y="7221"/>
                      </a:cubicBezTo>
                      <a:close/>
                      <a:moveTo>
                        <a:pt x="6609" y="8282"/>
                      </a:moveTo>
                      <a:lnTo>
                        <a:pt x="6609" y="8282"/>
                      </a:lnTo>
                      <a:cubicBezTo>
                        <a:pt x="6436" y="9101"/>
                        <a:pt x="6117" y="9889"/>
                        <a:pt x="5669" y="10606"/>
                      </a:cubicBezTo>
                      <a:cubicBezTo>
                        <a:pt x="5395" y="11043"/>
                        <a:pt x="5099" y="11435"/>
                        <a:pt x="4797" y="11786"/>
                      </a:cubicBezTo>
                      <a:cubicBezTo>
                        <a:pt x="4325" y="11451"/>
                        <a:pt x="3853" y="11027"/>
                        <a:pt x="3414" y="10526"/>
                      </a:cubicBezTo>
                      <a:cubicBezTo>
                        <a:pt x="3247" y="10334"/>
                        <a:pt x="3094" y="10137"/>
                        <a:pt x="2951" y="9941"/>
                      </a:cubicBezTo>
                      <a:cubicBezTo>
                        <a:pt x="3333" y="9645"/>
                        <a:pt x="3761" y="9357"/>
                        <a:pt x="4237" y="9095"/>
                      </a:cubicBezTo>
                      <a:cubicBezTo>
                        <a:pt x="4977" y="8685"/>
                        <a:pt x="5781" y="8409"/>
                        <a:pt x="6609" y="8282"/>
                      </a:cubicBezTo>
                      <a:close/>
                      <a:moveTo>
                        <a:pt x="7587" y="8209"/>
                      </a:moveTo>
                      <a:cubicBezTo>
                        <a:pt x="7730" y="8209"/>
                        <a:pt x="7873" y="8214"/>
                        <a:pt x="8016" y="8223"/>
                      </a:cubicBezTo>
                      <a:cubicBezTo>
                        <a:pt x="8245" y="8419"/>
                        <a:pt x="8462" y="8607"/>
                        <a:pt x="8652" y="8783"/>
                      </a:cubicBezTo>
                      <a:cubicBezTo>
                        <a:pt x="9288" y="9376"/>
                        <a:pt x="9437" y="10035"/>
                        <a:pt x="9471" y="10353"/>
                      </a:cubicBezTo>
                      <a:cubicBezTo>
                        <a:pt x="9506" y="10820"/>
                        <a:pt x="9375" y="11281"/>
                        <a:pt x="9086" y="11663"/>
                      </a:cubicBezTo>
                      <a:cubicBezTo>
                        <a:pt x="8634" y="12261"/>
                        <a:pt x="7857" y="12595"/>
                        <a:pt x="6934" y="12595"/>
                      </a:cubicBezTo>
                      <a:cubicBezTo>
                        <a:pt x="6873" y="12595"/>
                        <a:pt x="6811" y="12593"/>
                        <a:pt x="6748" y="12590"/>
                      </a:cubicBezTo>
                      <a:cubicBezTo>
                        <a:pt x="6218" y="12565"/>
                        <a:pt x="5606" y="12320"/>
                        <a:pt x="4986" y="11913"/>
                      </a:cubicBezTo>
                      <a:cubicBezTo>
                        <a:pt x="5734" y="10994"/>
                        <a:pt x="6472" y="9779"/>
                        <a:pt x="6769" y="8261"/>
                      </a:cubicBezTo>
                      <a:cubicBezTo>
                        <a:pt x="7040" y="8226"/>
                        <a:pt x="7313" y="8209"/>
                        <a:pt x="7587" y="8209"/>
                      </a:cubicBezTo>
                      <a:close/>
                      <a:moveTo>
                        <a:pt x="2744" y="10108"/>
                      </a:moveTo>
                      <a:cubicBezTo>
                        <a:pt x="2890" y="10308"/>
                        <a:pt x="3043" y="10505"/>
                        <a:pt x="3214" y="10702"/>
                      </a:cubicBezTo>
                      <a:cubicBezTo>
                        <a:pt x="3656" y="11210"/>
                        <a:pt x="4137" y="11642"/>
                        <a:pt x="4620" y="11987"/>
                      </a:cubicBezTo>
                      <a:cubicBezTo>
                        <a:pt x="3677" y="13026"/>
                        <a:pt x="2699" y="13649"/>
                        <a:pt x="2117" y="13816"/>
                      </a:cubicBezTo>
                      <a:cubicBezTo>
                        <a:pt x="1921" y="13872"/>
                        <a:pt x="1751" y="13893"/>
                        <a:pt x="1605" y="13893"/>
                      </a:cubicBezTo>
                      <a:cubicBezTo>
                        <a:pt x="1135" y="13893"/>
                        <a:pt x="913" y="13674"/>
                        <a:pt x="913" y="13674"/>
                      </a:cubicBezTo>
                      <a:cubicBezTo>
                        <a:pt x="913" y="13674"/>
                        <a:pt x="558" y="13272"/>
                        <a:pt x="838" y="12464"/>
                      </a:cubicBezTo>
                      <a:cubicBezTo>
                        <a:pt x="1033" y="11902"/>
                        <a:pt x="1686" y="10980"/>
                        <a:pt x="2744" y="10108"/>
                      </a:cubicBezTo>
                      <a:close/>
                      <a:moveTo>
                        <a:pt x="1178" y="1"/>
                      </a:moveTo>
                      <a:cubicBezTo>
                        <a:pt x="928" y="1"/>
                        <a:pt x="860" y="166"/>
                        <a:pt x="899" y="303"/>
                      </a:cubicBezTo>
                      <a:cubicBezTo>
                        <a:pt x="993" y="628"/>
                        <a:pt x="1672" y="413"/>
                        <a:pt x="2282" y="647"/>
                      </a:cubicBezTo>
                      <a:cubicBezTo>
                        <a:pt x="2891" y="881"/>
                        <a:pt x="4802" y="1607"/>
                        <a:pt x="5972" y="3817"/>
                      </a:cubicBezTo>
                      <a:cubicBezTo>
                        <a:pt x="5797" y="3959"/>
                        <a:pt x="5660" y="4144"/>
                        <a:pt x="5579" y="4357"/>
                      </a:cubicBezTo>
                      <a:cubicBezTo>
                        <a:pt x="5417" y="4719"/>
                        <a:pt x="5347" y="5233"/>
                        <a:pt x="5703" y="5832"/>
                      </a:cubicBezTo>
                      <a:cubicBezTo>
                        <a:pt x="5961" y="6262"/>
                        <a:pt x="6335" y="6681"/>
                        <a:pt x="6747" y="7083"/>
                      </a:cubicBezTo>
                      <a:cubicBezTo>
                        <a:pt x="6738" y="7433"/>
                        <a:pt x="6702" y="7780"/>
                        <a:pt x="6638" y="8121"/>
                      </a:cubicBezTo>
                      <a:cubicBezTo>
                        <a:pt x="5066" y="8337"/>
                        <a:pt x="3788" y="9038"/>
                        <a:pt x="2820" y="9754"/>
                      </a:cubicBezTo>
                      <a:cubicBezTo>
                        <a:pt x="2200" y="8847"/>
                        <a:pt x="1863" y="7935"/>
                        <a:pt x="1924" y="7253"/>
                      </a:cubicBezTo>
                      <a:cubicBezTo>
                        <a:pt x="1956" y="6897"/>
                        <a:pt x="2042" y="6616"/>
                        <a:pt x="2157" y="6388"/>
                      </a:cubicBezTo>
                      <a:cubicBezTo>
                        <a:pt x="2249" y="6224"/>
                        <a:pt x="2391" y="6031"/>
                        <a:pt x="2614" y="5855"/>
                      </a:cubicBezTo>
                      <a:cubicBezTo>
                        <a:pt x="3059" y="5508"/>
                        <a:pt x="3496" y="5586"/>
                        <a:pt x="3658" y="5537"/>
                      </a:cubicBezTo>
                      <a:cubicBezTo>
                        <a:pt x="3910" y="5463"/>
                        <a:pt x="3807" y="5256"/>
                        <a:pt x="3807" y="5256"/>
                      </a:cubicBezTo>
                      <a:cubicBezTo>
                        <a:pt x="3807" y="5256"/>
                        <a:pt x="3735" y="5101"/>
                        <a:pt x="3480" y="5101"/>
                      </a:cubicBezTo>
                      <a:cubicBezTo>
                        <a:pt x="3183" y="5101"/>
                        <a:pt x="1969" y="5419"/>
                        <a:pt x="1732" y="6768"/>
                      </a:cubicBezTo>
                      <a:lnTo>
                        <a:pt x="1739" y="6768"/>
                      </a:lnTo>
                      <a:cubicBezTo>
                        <a:pt x="1704" y="6910"/>
                        <a:pt x="1674" y="7062"/>
                        <a:pt x="1659" y="7232"/>
                      </a:cubicBezTo>
                      <a:cubicBezTo>
                        <a:pt x="1594" y="7988"/>
                        <a:pt x="1943" y="8953"/>
                        <a:pt x="2609" y="9918"/>
                      </a:cubicBezTo>
                      <a:cubicBezTo>
                        <a:pt x="2253" y="10193"/>
                        <a:pt x="1945" y="10467"/>
                        <a:pt x="1683" y="10709"/>
                      </a:cubicBezTo>
                      <a:cubicBezTo>
                        <a:pt x="927" y="11409"/>
                        <a:pt x="324" y="12289"/>
                        <a:pt x="127" y="13065"/>
                      </a:cubicBezTo>
                      <a:cubicBezTo>
                        <a:pt x="5" y="13542"/>
                        <a:pt x="1" y="14012"/>
                        <a:pt x="229" y="14322"/>
                      </a:cubicBezTo>
                      <a:cubicBezTo>
                        <a:pt x="394" y="14472"/>
                        <a:pt x="681" y="14541"/>
                        <a:pt x="999" y="14541"/>
                      </a:cubicBezTo>
                      <a:cubicBezTo>
                        <a:pt x="1155" y="14541"/>
                        <a:pt x="1319" y="14525"/>
                        <a:pt x="1479" y="14493"/>
                      </a:cubicBezTo>
                      <a:cubicBezTo>
                        <a:pt x="2264" y="14338"/>
                        <a:pt x="3176" y="13785"/>
                        <a:pt x="3915" y="13069"/>
                      </a:cubicBezTo>
                      <a:cubicBezTo>
                        <a:pt x="4190" y="12804"/>
                        <a:pt x="4500" y="12485"/>
                        <a:pt x="4815" y="12118"/>
                      </a:cubicBezTo>
                      <a:cubicBezTo>
                        <a:pt x="5485" y="12561"/>
                        <a:pt x="6153" y="12829"/>
                        <a:pt x="6734" y="12857"/>
                      </a:cubicBezTo>
                      <a:cubicBezTo>
                        <a:pt x="6802" y="12860"/>
                        <a:pt x="6869" y="12862"/>
                        <a:pt x="6936" y="12862"/>
                      </a:cubicBezTo>
                      <a:cubicBezTo>
                        <a:pt x="7943" y="12862"/>
                        <a:pt x="8796" y="12489"/>
                        <a:pt x="9298" y="11824"/>
                      </a:cubicBezTo>
                      <a:cubicBezTo>
                        <a:pt x="9553" y="11488"/>
                        <a:pt x="9697" y="11097"/>
                        <a:pt x="9733" y="10694"/>
                      </a:cubicBezTo>
                      <a:lnTo>
                        <a:pt x="9734" y="10694"/>
                      </a:lnTo>
                      <a:cubicBezTo>
                        <a:pt x="9882" y="9959"/>
                        <a:pt x="9597" y="9028"/>
                        <a:pt x="9086" y="8376"/>
                      </a:cubicBezTo>
                      <a:lnTo>
                        <a:pt x="9086" y="8376"/>
                      </a:lnTo>
                      <a:cubicBezTo>
                        <a:pt x="9741" y="8527"/>
                        <a:pt x="10389" y="8779"/>
                        <a:pt x="11015" y="9153"/>
                      </a:cubicBezTo>
                      <a:cubicBezTo>
                        <a:pt x="13171" y="10443"/>
                        <a:pt x="13794" y="12398"/>
                        <a:pt x="13994" y="13020"/>
                      </a:cubicBezTo>
                      <a:cubicBezTo>
                        <a:pt x="14193" y="13642"/>
                        <a:pt x="13942" y="14309"/>
                        <a:pt x="14260" y="14420"/>
                      </a:cubicBezTo>
                      <a:cubicBezTo>
                        <a:pt x="14288" y="14429"/>
                        <a:pt x="14317" y="14435"/>
                        <a:pt x="14346" y="14435"/>
                      </a:cubicBezTo>
                      <a:cubicBezTo>
                        <a:pt x="14469" y="14435"/>
                        <a:pt x="14587" y="14342"/>
                        <a:pt x="14578" y="14101"/>
                      </a:cubicBezTo>
                      <a:cubicBezTo>
                        <a:pt x="14568" y="13796"/>
                        <a:pt x="14363" y="13216"/>
                        <a:pt x="13948" y="12308"/>
                      </a:cubicBezTo>
                      <a:cubicBezTo>
                        <a:pt x="13204" y="10680"/>
                        <a:pt x="11779" y="8649"/>
                        <a:pt x="8906" y="8161"/>
                      </a:cubicBezTo>
                      <a:cubicBezTo>
                        <a:pt x="8318" y="7523"/>
                        <a:pt x="7521" y="6810"/>
                        <a:pt x="6960" y="6286"/>
                      </a:cubicBezTo>
                      <a:cubicBezTo>
                        <a:pt x="6928" y="6256"/>
                        <a:pt x="6900" y="6231"/>
                        <a:pt x="6869" y="6202"/>
                      </a:cubicBezTo>
                      <a:cubicBezTo>
                        <a:pt x="6795" y="5332"/>
                        <a:pt x="6582" y="4578"/>
                        <a:pt x="6270" y="3928"/>
                      </a:cubicBezTo>
                      <a:cubicBezTo>
                        <a:pt x="6454" y="3823"/>
                        <a:pt x="6641" y="3771"/>
                        <a:pt x="6831" y="3771"/>
                      </a:cubicBezTo>
                      <a:cubicBezTo>
                        <a:pt x="7250" y="3771"/>
                        <a:pt x="7683" y="4028"/>
                        <a:pt x="8121" y="4542"/>
                      </a:cubicBezTo>
                      <a:cubicBezTo>
                        <a:pt x="8288" y="4737"/>
                        <a:pt x="8489" y="5019"/>
                        <a:pt x="8700" y="5316"/>
                      </a:cubicBezTo>
                      <a:cubicBezTo>
                        <a:pt x="9370" y="6262"/>
                        <a:pt x="10199" y="7434"/>
                        <a:pt x="11051" y="7434"/>
                      </a:cubicBezTo>
                      <a:cubicBezTo>
                        <a:pt x="11075" y="7434"/>
                        <a:pt x="11098" y="7433"/>
                        <a:pt x="11121" y="7431"/>
                      </a:cubicBezTo>
                      <a:cubicBezTo>
                        <a:pt x="11692" y="7390"/>
                        <a:pt x="11965" y="6978"/>
                        <a:pt x="12010" y="6537"/>
                      </a:cubicBezTo>
                      <a:lnTo>
                        <a:pt x="12016" y="6543"/>
                      </a:lnTo>
                      <a:cubicBezTo>
                        <a:pt x="12016" y="6543"/>
                        <a:pt x="12135" y="5816"/>
                        <a:pt x="11631" y="5195"/>
                      </a:cubicBezTo>
                      <a:cubicBezTo>
                        <a:pt x="11127" y="4573"/>
                        <a:pt x="9868" y="3817"/>
                        <a:pt x="9676" y="3152"/>
                      </a:cubicBezTo>
                      <a:cubicBezTo>
                        <a:pt x="9660" y="3094"/>
                        <a:pt x="9649" y="3045"/>
                        <a:pt x="9639" y="2995"/>
                      </a:cubicBezTo>
                      <a:cubicBezTo>
                        <a:pt x="9634" y="2936"/>
                        <a:pt x="9627" y="2879"/>
                        <a:pt x="9630" y="2819"/>
                      </a:cubicBezTo>
                      <a:cubicBezTo>
                        <a:pt x="9643" y="2622"/>
                        <a:pt x="9729" y="2492"/>
                        <a:pt x="9885" y="2430"/>
                      </a:cubicBezTo>
                      <a:cubicBezTo>
                        <a:pt x="9950" y="2405"/>
                        <a:pt x="10022" y="2392"/>
                        <a:pt x="10099" y="2392"/>
                      </a:cubicBezTo>
                      <a:cubicBezTo>
                        <a:pt x="10371" y="2392"/>
                        <a:pt x="10703" y="2543"/>
                        <a:pt x="10976" y="2802"/>
                      </a:cubicBezTo>
                      <a:lnTo>
                        <a:pt x="11357" y="3187"/>
                      </a:lnTo>
                      <a:cubicBezTo>
                        <a:pt x="11818" y="3666"/>
                        <a:pt x="12329" y="4196"/>
                        <a:pt x="12793" y="4196"/>
                      </a:cubicBezTo>
                      <a:cubicBezTo>
                        <a:pt x="12912" y="4196"/>
                        <a:pt x="13028" y="4161"/>
                        <a:pt x="13140" y="4081"/>
                      </a:cubicBezTo>
                      <a:cubicBezTo>
                        <a:pt x="13219" y="4024"/>
                        <a:pt x="13275" y="3950"/>
                        <a:pt x="13313" y="3866"/>
                      </a:cubicBezTo>
                      <a:cubicBezTo>
                        <a:pt x="13358" y="3780"/>
                        <a:pt x="13498" y="3447"/>
                        <a:pt x="13251" y="3051"/>
                      </a:cubicBezTo>
                      <a:cubicBezTo>
                        <a:pt x="12933" y="2542"/>
                        <a:pt x="12378" y="2182"/>
                        <a:pt x="12269" y="1915"/>
                      </a:cubicBezTo>
                      <a:cubicBezTo>
                        <a:pt x="12256" y="1858"/>
                        <a:pt x="12255" y="1807"/>
                        <a:pt x="12266" y="1769"/>
                      </a:cubicBezTo>
                      <a:lnTo>
                        <a:pt x="12289" y="1724"/>
                      </a:lnTo>
                      <a:lnTo>
                        <a:pt x="12344" y="1660"/>
                      </a:lnTo>
                      <a:cubicBezTo>
                        <a:pt x="12391" y="1621"/>
                        <a:pt x="12453" y="1594"/>
                        <a:pt x="12530" y="1593"/>
                      </a:cubicBezTo>
                      <a:cubicBezTo>
                        <a:pt x="12532" y="1593"/>
                        <a:pt x="12534" y="1593"/>
                        <a:pt x="12536" y="1593"/>
                      </a:cubicBezTo>
                      <a:cubicBezTo>
                        <a:pt x="12713" y="1593"/>
                        <a:pt x="12819" y="1686"/>
                        <a:pt x="12977" y="1887"/>
                      </a:cubicBezTo>
                      <a:cubicBezTo>
                        <a:pt x="13102" y="2044"/>
                        <a:pt x="13258" y="2235"/>
                        <a:pt x="13488" y="2271"/>
                      </a:cubicBezTo>
                      <a:lnTo>
                        <a:pt x="13528" y="2284"/>
                      </a:lnTo>
                      <a:cubicBezTo>
                        <a:pt x="13571" y="2289"/>
                        <a:pt x="13612" y="2292"/>
                        <a:pt x="13651" y="2292"/>
                      </a:cubicBezTo>
                      <a:cubicBezTo>
                        <a:pt x="14029" y="2292"/>
                        <a:pt x="14165" y="2026"/>
                        <a:pt x="14098" y="1742"/>
                      </a:cubicBezTo>
                      <a:cubicBezTo>
                        <a:pt x="14023" y="1433"/>
                        <a:pt x="13861" y="1173"/>
                        <a:pt x="14098" y="1173"/>
                      </a:cubicBezTo>
                      <a:cubicBezTo>
                        <a:pt x="14335" y="1173"/>
                        <a:pt x="14446" y="1040"/>
                        <a:pt x="14328" y="854"/>
                      </a:cubicBezTo>
                      <a:cubicBezTo>
                        <a:pt x="14280" y="779"/>
                        <a:pt x="14173" y="737"/>
                        <a:pt x="14056" y="737"/>
                      </a:cubicBezTo>
                      <a:cubicBezTo>
                        <a:pt x="13884" y="737"/>
                        <a:pt x="13692" y="828"/>
                        <a:pt x="13639" y="1040"/>
                      </a:cubicBezTo>
                      <a:cubicBezTo>
                        <a:pt x="13550" y="1395"/>
                        <a:pt x="13803" y="1802"/>
                        <a:pt x="13631" y="1913"/>
                      </a:cubicBezTo>
                      <a:cubicBezTo>
                        <a:pt x="13583" y="1944"/>
                        <a:pt x="13538" y="1956"/>
                        <a:pt x="13498" y="1956"/>
                      </a:cubicBezTo>
                      <a:cubicBezTo>
                        <a:pt x="13394" y="1956"/>
                        <a:pt x="13322" y="1881"/>
                        <a:pt x="13322" y="1881"/>
                      </a:cubicBezTo>
                      <a:lnTo>
                        <a:pt x="13321" y="1881"/>
                      </a:lnTo>
                      <a:cubicBezTo>
                        <a:pt x="13280" y="1838"/>
                        <a:pt x="13236" y="1784"/>
                        <a:pt x="13187" y="1721"/>
                      </a:cubicBezTo>
                      <a:cubicBezTo>
                        <a:pt x="13043" y="1540"/>
                        <a:pt x="12868" y="1320"/>
                        <a:pt x="12586" y="1320"/>
                      </a:cubicBezTo>
                      <a:cubicBezTo>
                        <a:pt x="12553" y="1320"/>
                        <a:pt x="12519" y="1323"/>
                        <a:pt x="12483" y="1330"/>
                      </a:cubicBezTo>
                      <a:cubicBezTo>
                        <a:pt x="12142" y="1391"/>
                        <a:pt x="12038" y="1586"/>
                        <a:pt x="12007" y="1698"/>
                      </a:cubicBezTo>
                      <a:lnTo>
                        <a:pt x="12004" y="1724"/>
                      </a:lnTo>
                      <a:lnTo>
                        <a:pt x="11995" y="1746"/>
                      </a:lnTo>
                      <a:cubicBezTo>
                        <a:pt x="11995" y="1746"/>
                        <a:pt x="11960" y="1908"/>
                        <a:pt x="12033" y="2123"/>
                      </a:cubicBezTo>
                      <a:cubicBezTo>
                        <a:pt x="12070" y="2230"/>
                        <a:pt x="12135" y="2372"/>
                        <a:pt x="12333" y="2596"/>
                      </a:cubicBezTo>
                      <a:cubicBezTo>
                        <a:pt x="12578" y="2871"/>
                        <a:pt x="12908" y="3141"/>
                        <a:pt x="13042" y="3406"/>
                      </a:cubicBezTo>
                      <a:cubicBezTo>
                        <a:pt x="13078" y="3496"/>
                        <a:pt x="13098" y="3582"/>
                        <a:pt x="13094" y="3656"/>
                      </a:cubicBezTo>
                      <a:cubicBezTo>
                        <a:pt x="13090" y="3746"/>
                        <a:pt x="13053" y="3815"/>
                        <a:pt x="12982" y="3865"/>
                      </a:cubicBezTo>
                      <a:cubicBezTo>
                        <a:pt x="12924" y="3907"/>
                        <a:pt x="12859" y="3926"/>
                        <a:pt x="12789" y="3926"/>
                      </a:cubicBezTo>
                      <a:cubicBezTo>
                        <a:pt x="12439" y="3926"/>
                        <a:pt x="11970" y="3441"/>
                        <a:pt x="11549" y="3003"/>
                      </a:cubicBezTo>
                      <a:lnTo>
                        <a:pt x="11161" y="2610"/>
                      </a:lnTo>
                      <a:cubicBezTo>
                        <a:pt x="10835" y="2301"/>
                        <a:pt x="10441" y="2126"/>
                        <a:pt x="10099" y="2126"/>
                      </a:cubicBezTo>
                      <a:cubicBezTo>
                        <a:pt x="9989" y="2126"/>
                        <a:pt x="9884" y="2144"/>
                        <a:pt x="9788" y="2182"/>
                      </a:cubicBezTo>
                      <a:cubicBezTo>
                        <a:pt x="9534" y="2281"/>
                        <a:pt x="9384" y="2502"/>
                        <a:pt x="9364" y="2802"/>
                      </a:cubicBezTo>
                      <a:cubicBezTo>
                        <a:pt x="9362" y="2846"/>
                        <a:pt x="9368" y="2886"/>
                        <a:pt x="9369" y="2927"/>
                      </a:cubicBezTo>
                      <a:lnTo>
                        <a:pt x="9364" y="2935"/>
                      </a:lnTo>
                      <a:cubicBezTo>
                        <a:pt x="9364" y="2935"/>
                        <a:pt x="9259" y="3596"/>
                        <a:pt x="9970" y="4396"/>
                      </a:cubicBezTo>
                      <a:cubicBezTo>
                        <a:pt x="10653" y="5165"/>
                        <a:pt x="11460" y="5567"/>
                        <a:pt x="11713" y="6147"/>
                      </a:cubicBezTo>
                      <a:cubicBezTo>
                        <a:pt x="11730" y="6214"/>
                        <a:pt x="11744" y="6280"/>
                        <a:pt x="11747" y="6348"/>
                      </a:cubicBezTo>
                      <a:cubicBezTo>
                        <a:pt x="11768" y="6702"/>
                        <a:pt x="11609" y="7128"/>
                        <a:pt x="11100" y="7166"/>
                      </a:cubicBezTo>
                      <a:cubicBezTo>
                        <a:pt x="11084" y="7167"/>
                        <a:pt x="11067" y="7168"/>
                        <a:pt x="11051" y="7168"/>
                      </a:cubicBezTo>
                      <a:cubicBezTo>
                        <a:pt x="10335" y="7168"/>
                        <a:pt x="9518" y="6011"/>
                        <a:pt x="8916" y="5162"/>
                      </a:cubicBezTo>
                      <a:cubicBezTo>
                        <a:pt x="8701" y="4860"/>
                        <a:pt x="8498" y="4573"/>
                        <a:pt x="8324" y="4368"/>
                      </a:cubicBezTo>
                      <a:cubicBezTo>
                        <a:pt x="7766" y="3714"/>
                        <a:pt x="7257" y="3503"/>
                        <a:pt x="6832" y="3503"/>
                      </a:cubicBezTo>
                      <a:cubicBezTo>
                        <a:pt x="6567" y="3503"/>
                        <a:pt x="6335" y="3585"/>
                        <a:pt x="6145" y="3693"/>
                      </a:cubicBezTo>
                      <a:cubicBezTo>
                        <a:pt x="5356" y="2223"/>
                        <a:pt x="4086" y="1307"/>
                        <a:pt x="2990" y="731"/>
                      </a:cubicBezTo>
                      <a:cubicBezTo>
                        <a:pt x="2106" y="266"/>
                        <a:pt x="1538" y="32"/>
                        <a:pt x="1235" y="3"/>
                      </a:cubicBezTo>
                      <a:cubicBezTo>
                        <a:pt x="1215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3627475" y="4449500"/>
              <a:ext cx="1889250" cy="154000"/>
              <a:chOff x="3627475" y="4449500"/>
              <a:chExt cx="1889250" cy="154000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5315650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1" name="Google Shape;31;p2"/>
              <p:cNvCxnSpPr/>
              <p:nvPr/>
            </p:nvCxnSpPr>
            <p:spPr>
              <a:xfrm>
                <a:off x="3972238" y="4526500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2" name="Google Shape;32;p2"/>
              <p:cNvGrpSpPr/>
              <p:nvPr/>
            </p:nvGrpSpPr>
            <p:grpSpPr>
              <a:xfrm flipH="1">
                <a:off x="3627475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hasCustomPrompt="1" type="title"/>
          </p:nvPr>
        </p:nvSpPr>
        <p:spPr>
          <a:xfrm rot="275">
            <a:off x="2695825" y="1473675"/>
            <a:ext cx="3752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2695775" y="3153422"/>
            <a:ext cx="3752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1" name="Google Shape;191;p11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192" name="Google Shape;192;p11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grpSp>
            <p:nvGrpSpPr>
              <p:cNvPr id="193" name="Google Shape;193;p11"/>
              <p:cNvGrpSpPr/>
              <p:nvPr/>
            </p:nvGrpSpPr>
            <p:grpSpPr>
              <a:xfrm>
                <a:off x="333804" y="279867"/>
                <a:ext cx="8476381" cy="4583805"/>
                <a:chOff x="333804" y="279867"/>
                <a:chExt cx="8476381" cy="4583805"/>
              </a:xfrm>
            </p:grpSpPr>
            <p:sp>
              <p:nvSpPr>
                <p:cNvPr id="194" name="Google Shape;194;p11"/>
                <p:cNvSpPr/>
                <p:nvPr/>
              </p:nvSpPr>
              <p:spPr>
                <a:xfrm rot="5400000">
                  <a:off x="2280110" y="-1666402"/>
                  <a:ext cx="4583769" cy="8476381"/>
                </a:xfrm>
                <a:custGeom>
                  <a:rect b="b" l="l" r="r" t="t"/>
                  <a:pathLst>
                    <a:path extrusionOk="0" fill="none" h="77447" w="40809">
                      <a:moveTo>
                        <a:pt x="40808" y="20405"/>
                      </a:moveTo>
                      <a:lnTo>
                        <a:pt x="40808" y="57042"/>
                      </a:lnTo>
                      <a:cubicBezTo>
                        <a:pt x="40808" y="68310"/>
                        <a:pt x="31673" y="77446"/>
                        <a:pt x="20404" y="77446"/>
                      </a:cubicBezTo>
                      <a:cubicBezTo>
                        <a:pt x="9134" y="77446"/>
                        <a:pt x="0" y="68311"/>
                        <a:pt x="0" y="57042"/>
                      </a:cubicBezTo>
                      <a:lnTo>
                        <a:pt x="0" y="20405"/>
                      </a:lnTo>
                      <a:cubicBezTo>
                        <a:pt x="0" y="9137"/>
                        <a:pt x="9134" y="1"/>
                        <a:pt x="20404" y="1"/>
                      </a:cubicBezTo>
                      <a:cubicBezTo>
                        <a:pt x="31673" y="1"/>
                        <a:pt x="40808" y="9136"/>
                        <a:pt x="40808" y="2040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 rot="5400000">
                  <a:off x="2280924" y="-1664388"/>
                  <a:ext cx="4583769" cy="8472279"/>
                </a:xfrm>
                <a:custGeom>
                  <a:rect b="b" l="l" r="r" t="t"/>
                  <a:pathLst>
                    <a:path extrusionOk="0" fill="none" h="77256" w="40809">
                      <a:moveTo>
                        <a:pt x="0" y="0"/>
                      </a:moveTo>
                      <a:lnTo>
                        <a:pt x="40808" y="0"/>
                      </a:lnTo>
                      <a:lnTo>
                        <a:pt x="40808" y="77256"/>
                      </a:lnTo>
                      <a:lnTo>
                        <a:pt x="0" y="7725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6" name="Google Shape;196;p11"/>
              <p:cNvGrpSpPr/>
              <p:nvPr/>
            </p:nvGrpSpPr>
            <p:grpSpPr>
              <a:xfrm>
                <a:off x="382363" y="356470"/>
                <a:ext cx="8379416" cy="4430553"/>
                <a:chOff x="382363" y="356470"/>
                <a:chExt cx="8379416" cy="4430553"/>
              </a:xfrm>
            </p:grpSpPr>
            <p:sp>
              <p:nvSpPr>
                <p:cNvPr id="197" name="Google Shape;197;p11"/>
                <p:cNvSpPr/>
                <p:nvPr/>
              </p:nvSpPr>
              <p:spPr>
                <a:xfrm rot="2700000">
                  <a:off x="602778" y="341425"/>
                  <a:ext cx="260348" cy="731268"/>
                </a:xfrm>
                <a:custGeom>
                  <a:rect b="b" l="l" r="r" t="t"/>
                  <a:pathLst>
                    <a:path extrusionOk="0" h="29251" w="10414">
                      <a:moveTo>
                        <a:pt x="5482" y="9821"/>
                      </a:moveTo>
                      <a:cubicBezTo>
                        <a:pt x="5814" y="9922"/>
                        <a:pt x="6640" y="10273"/>
                        <a:pt x="6828" y="11397"/>
                      </a:cubicBezTo>
                      <a:cubicBezTo>
                        <a:pt x="6828" y="11397"/>
                        <a:pt x="6837" y="11399"/>
                        <a:pt x="6854" y="11399"/>
                      </a:cubicBezTo>
                      <a:cubicBezTo>
                        <a:pt x="6923" y="11399"/>
                        <a:pt x="7113" y="11360"/>
                        <a:pt x="7196" y="10954"/>
                      </a:cubicBezTo>
                      <a:cubicBezTo>
                        <a:pt x="7726" y="11647"/>
                        <a:pt x="8051" y="12620"/>
                        <a:pt x="7874" y="13490"/>
                      </a:cubicBezTo>
                      <a:cubicBezTo>
                        <a:pt x="7743" y="13431"/>
                        <a:pt x="7618" y="13404"/>
                        <a:pt x="7502" y="13404"/>
                      </a:cubicBezTo>
                      <a:cubicBezTo>
                        <a:pt x="7100" y="13404"/>
                        <a:pt x="6819" y="13741"/>
                        <a:pt x="6841" y="14257"/>
                      </a:cubicBezTo>
                      <a:cubicBezTo>
                        <a:pt x="6866" y="14799"/>
                        <a:pt x="6417" y="14938"/>
                        <a:pt x="6115" y="14938"/>
                      </a:cubicBezTo>
                      <a:cubicBezTo>
                        <a:pt x="6048" y="14938"/>
                        <a:pt x="5988" y="14931"/>
                        <a:pt x="5943" y="14920"/>
                      </a:cubicBezTo>
                      <a:lnTo>
                        <a:pt x="5943" y="14920"/>
                      </a:lnTo>
                      <a:cubicBezTo>
                        <a:pt x="5892" y="15188"/>
                        <a:pt x="6185" y="15391"/>
                        <a:pt x="6611" y="15391"/>
                      </a:cubicBezTo>
                      <a:cubicBezTo>
                        <a:pt x="6676" y="15391"/>
                        <a:pt x="6743" y="15386"/>
                        <a:pt x="6813" y="15376"/>
                      </a:cubicBezTo>
                      <a:lnTo>
                        <a:pt x="6813" y="15376"/>
                      </a:lnTo>
                      <a:cubicBezTo>
                        <a:pt x="6658" y="15687"/>
                        <a:pt x="6396" y="15856"/>
                        <a:pt x="6089" y="15856"/>
                      </a:cubicBezTo>
                      <a:cubicBezTo>
                        <a:pt x="5900" y="15856"/>
                        <a:pt x="5694" y="15791"/>
                        <a:pt x="5486" y="15656"/>
                      </a:cubicBezTo>
                      <a:cubicBezTo>
                        <a:pt x="5314" y="15544"/>
                        <a:pt x="5173" y="15502"/>
                        <a:pt x="5056" y="15502"/>
                      </a:cubicBezTo>
                      <a:cubicBezTo>
                        <a:pt x="4804" y="15502"/>
                        <a:pt x="4668" y="15702"/>
                        <a:pt x="4587" y="15832"/>
                      </a:cubicBezTo>
                      <a:cubicBezTo>
                        <a:pt x="4510" y="15853"/>
                        <a:pt x="4439" y="15862"/>
                        <a:pt x="4374" y="15862"/>
                      </a:cubicBezTo>
                      <a:cubicBezTo>
                        <a:pt x="4118" y="15862"/>
                        <a:pt x="3968" y="15730"/>
                        <a:pt x="3968" y="15729"/>
                      </a:cubicBezTo>
                      <a:lnTo>
                        <a:pt x="3968" y="15729"/>
                      </a:lnTo>
                      <a:cubicBezTo>
                        <a:pt x="3968" y="15730"/>
                        <a:pt x="3717" y="16378"/>
                        <a:pt x="4645" y="16452"/>
                      </a:cubicBezTo>
                      <a:cubicBezTo>
                        <a:pt x="4499" y="16631"/>
                        <a:pt x="4272" y="16732"/>
                        <a:pt x="4034" y="16732"/>
                      </a:cubicBezTo>
                      <a:cubicBezTo>
                        <a:pt x="3723" y="16732"/>
                        <a:pt x="3393" y="16558"/>
                        <a:pt x="3201" y="16157"/>
                      </a:cubicBezTo>
                      <a:lnTo>
                        <a:pt x="3201" y="16157"/>
                      </a:lnTo>
                      <a:cubicBezTo>
                        <a:pt x="3039" y="16767"/>
                        <a:pt x="3369" y="17375"/>
                        <a:pt x="4315" y="17375"/>
                      </a:cubicBezTo>
                      <a:cubicBezTo>
                        <a:pt x="4491" y="17375"/>
                        <a:pt x="4690" y="17354"/>
                        <a:pt x="4910" y="17307"/>
                      </a:cubicBezTo>
                      <a:cubicBezTo>
                        <a:pt x="6311" y="17013"/>
                        <a:pt x="7270" y="15450"/>
                        <a:pt x="7653" y="14802"/>
                      </a:cubicBezTo>
                      <a:lnTo>
                        <a:pt x="7653" y="14818"/>
                      </a:lnTo>
                      <a:cubicBezTo>
                        <a:pt x="7610" y="14992"/>
                        <a:pt x="7563" y="15169"/>
                        <a:pt x="7560" y="15183"/>
                      </a:cubicBezTo>
                      <a:cubicBezTo>
                        <a:pt x="7355" y="15825"/>
                        <a:pt x="7029" y="16411"/>
                        <a:pt x="6605" y="16934"/>
                      </a:cubicBezTo>
                      <a:cubicBezTo>
                        <a:pt x="5953" y="17736"/>
                        <a:pt x="5160" y="18406"/>
                        <a:pt x="4427" y="19133"/>
                      </a:cubicBezTo>
                      <a:cubicBezTo>
                        <a:pt x="4149" y="19059"/>
                        <a:pt x="3163" y="18723"/>
                        <a:pt x="3379" y="17720"/>
                      </a:cubicBezTo>
                      <a:cubicBezTo>
                        <a:pt x="3335" y="17712"/>
                        <a:pt x="3293" y="17708"/>
                        <a:pt x="3255" y="17708"/>
                      </a:cubicBezTo>
                      <a:cubicBezTo>
                        <a:pt x="2927" y="17708"/>
                        <a:pt x="2828" y="17999"/>
                        <a:pt x="2883" y="18311"/>
                      </a:cubicBezTo>
                      <a:lnTo>
                        <a:pt x="2862" y="18279"/>
                      </a:lnTo>
                      <a:cubicBezTo>
                        <a:pt x="2708" y="18176"/>
                        <a:pt x="2315" y="17680"/>
                        <a:pt x="2080" y="16950"/>
                      </a:cubicBezTo>
                      <a:cubicBezTo>
                        <a:pt x="2206" y="16902"/>
                        <a:pt x="2425" y="16735"/>
                        <a:pt x="2436" y="16144"/>
                      </a:cubicBezTo>
                      <a:cubicBezTo>
                        <a:pt x="2448" y="15455"/>
                        <a:pt x="2500" y="14935"/>
                        <a:pt x="2889" y="14427"/>
                      </a:cubicBezTo>
                      <a:cubicBezTo>
                        <a:pt x="3025" y="15017"/>
                        <a:pt x="3348" y="15216"/>
                        <a:pt x="3665" y="15216"/>
                      </a:cubicBezTo>
                      <a:cubicBezTo>
                        <a:pt x="3964" y="15216"/>
                        <a:pt x="4257" y="15039"/>
                        <a:pt x="4382" y="14846"/>
                      </a:cubicBezTo>
                      <a:cubicBezTo>
                        <a:pt x="4534" y="14609"/>
                        <a:pt x="4695" y="14503"/>
                        <a:pt x="4858" y="14503"/>
                      </a:cubicBezTo>
                      <a:cubicBezTo>
                        <a:pt x="4980" y="14503"/>
                        <a:pt x="5102" y="14562"/>
                        <a:pt x="5221" y="14668"/>
                      </a:cubicBezTo>
                      <a:cubicBezTo>
                        <a:pt x="5166" y="14126"/>
                        <a:pt x="4825" y="13943"/>
                        <a:pt x="4496" y="13943"/>
                      </a:cubicBezTo>
                      <a:cubicBezTo>
                        <a:pt x="4378" y="13943"/>
                        <a:pt x="4261" y="13966"/>
                        <a:pt x="4160" y="14005"/>
                      </a:cubicBezTo>
                      <a:cubicBezTo>
                        <a:pt x="4167" y="13671"/>
                        <a:pt x="4350" y="13602"/>
                        <a:pt x="4582" y="13602"/>
                      </a:cubicBezTo>
                      <a:cubicBezTo>
                        <a:pt x="4748" y="13602"/>
                        <a:pt x="4938" y="13638"/>
                        <a:pt x="5107" y="13638"/>
                      </a:cubicBezTo>
                      <a:cubicBezTo>
                        <a:pt x="5233" y="13638"/>
                        <a:pt x="5347" y="13617"/>
                        <a:pt x="5428" y="13547"/>
                      </a:cubicBezTo>
                      <a:cubicBezTo>
                        <a:pt x="5610" y="13390"/>
                        <a:pt x="5576" y="13238"/>
                        <a:pt x="6033" y="13179"/>
                      </a:cubicBezTo>
                      <a:cubicBezTo>
                        <a:pt x="5816" y="12745"/>
                        <a:pt x="5484" y="12667"/>
                        <a:pt x="5274" y="12667"/>
                      </a:cubicBezTo>
                      <a:cubicBezTo>
                        <a:pt x="5155" y="12667"/>
                        <a:pt x="5075" y="12691"/>
                        <a:pt x="5075" y="12691"/>
                      </a:cubicBezTo>
                      <a:cubicBezTo>
                        <a:pt x="5075" y="12691"/>
                        <a:pt x="5164" y="12398"/>
                        <a:pt x="5577" y="12279"/>
                      </a:cubicBezTo>
                      <a:cubicBezTo>
                        <a:pt x="5688" y="12238"/>
                        <a:pt x="5800" y="12220"/>
                        <a:pt x="5912" y="12220"/>
                      </a:cubicBezTo>
                      <a:cubicBezTo>
                        <a:pt x="6334" y="12220"/>
                        <a:pt x="6745" y="12488"/>
                        <a:pt x="7036" y="12884"/>
                      </a:cubicBezTo>
                      <a:cubicBezTo>
                        <a:pt x="6889" y="12112"/>
                        <a:pt x="6367" y="11792"/>
                        <a:pt x="5742" y="11792"/>
                      </a:cubicBezTo>
                      <a:cubicBezTo>
                        <a:pt x="5173" y="11792"/>
                        <a:pt x="4519" y="12057"/>
                        <a:pt x="3985" y="12486"/>
                      </a:cubicBezTo>
                      <a:cubicBezTo>
                        <a:pt x="3358" y="12989"/>
                        <a:pt x="3082" y="13497"/>
                        <a:pt x="2960" y="13847"/>
                      </a:cubicBezTo>
                      <a:cubicBezTo>
                        <a:pt x="2414" y="14495"/>
                        <a:pt x="2288" y="15335"/>
                        <a:pt x="2273" y="16069"/>
                      </a:cubicBezTo>
                      <a:cubicBezTo>
                        <a:pt x="2265" y="16575"/>
                        <a:pt x="2119" y="16760"/>
                        <a:pt x="2042" y="16820"/>
                      </a:cubicBezTo>
                      <a:cubicBezTo>
                        <a:pt x="1899" y="16319"/>
                        <a:pt x="1833" y="15719"/>
                        <a:pt x="1965" y="15066"/>
                      </a:cubicBezTo>
                      <a:cubicBezTo>
                        <a:pt x="2271" y="12717"/>
                        <a:pt x="3714" y="11360"/>
                        <a:pt x="5482" y="9821"/>
                      </a:cubicBezTo>
                      <a:close/>
                      <a:moveTo>
                        <a:pt x="4907" y="0"/>
                      </a:moveTo>
                      <a:cubicBezTo>
                        <a:pt x="2309" y="0"/>
                        <a:pt x="1343" y="2143"/>
                        <a:pt x="1371" y="3450"/>
                      </a:cubicBezTo>
                      <a:cubicBezTo>
                        <a:pt x="1407" y="5047"/>
                        <a:pt x="2124" y="5618"/>
                        <a:pt x="3009" y="6517"/>
                      </a:cubicBezTo>
                      <a:cubicBezTo>
                        <a:pt x="3893" y="7417"/>
                        <a:pt x="4129" y="7520"/>
                        <a:pt x="4129" y="7874"/>
                      </a:cubicBezTo>
                      <a:cubicBezTo>
                        <a:pt x="4129" y="8188"/>
                        <a:pt x="3991" y="8386"/>
                        <a:pt x="3660" y="8386"/>
                      </a:cubicBezTo>
                      <a:cubicBezTo>
                        <a:pt x="3618" y="8386"/>
                        <a:pt x="3573" y="8382"/>
                        <a:pt x="3524" y="8376"/>
                      </a:cubicBezTo>
                      <a:lnTo>
                        <a:pt x="3524" y="8376"/>
                      </a:lnTo>
                      <a:cubicBezTo>
                        <a:pt x="3629" y="8704"/>
                        <a:pt x="3840" y="8837"/>
                        <a:pt x="4049" y="8837"/>
                      </a:cubicBezTo>
                      <a:cubicBezTo>
                        <a:pt x="4309" y="8837"/>
                        <a:pt x="4567" y="8632"/>
                        <a:pt x="4616" y="8346"/>
                      </a:cubicBezTo>
                      <a:cubicBezTo>
                        <a:pt x="4704" y="7830"/>
                        <a:pt x="4542" y="7550"/>
                        <a:pt x="3938" y="7093"/>
                      </a:cubicBezTo>
                      <a:cubicBezTo>
                        <a:pt x="3674" y="6893"/>
                        <a:pt x="3470" y="6683"/>
                        <a:pt x="3323" y="6509"/>
                      </a:cubicBezTo>
                      <a:lnTo>
                        <a:pt x="3323" y="6509"/>
                      </a:lnTo>
                      <a:cubicBezTo>
                        <a:pt x="3544" y="6616"/>
                        <a:pt x="3871" y="6705"/>
                        <a:pt x="4348" y="6705"/>
                      </a:cubicBezTo>
                      <a:cubicBezTo>
                        <a:pt x="4488" y="6705"/>
                        <a:pt x="4641" y="6697"/>
                        <a:pt x="4807" y="6680"/>
                      </a:cubicBezTo>
                      <a:cubicBezTo>
                        <a:pt x="6369" y="6519"/>
                        <a:pt x="7269" y="5132"/>
                        <a:pt x="7136" y="4011"/>
                      </a:cubicBezTo>
                      <a:cubicBezTo>
                        <a:pt x="7004" y="2891"/>
                        <a:pt x="6341" y="2065"/>
                        <a:pt x="5234" y="2007"/>
                      </a:cubicBezTo>
                      <a:cubicBezTo>
                        <a:pt x="5185" y="2004"/>
                        <a:pt x="5138" y="2003"/>
                        <a:pt x="5092" y="2003"/>
                      </a:cubicBezTo>
                      <a:cubicBezTo>
                        <a:pt x="4085" y="2003"/>
                        <a:pt x="3621" y="2607"/>
                        <a:pt x="3508" y="3142"/>
                      </a:cubicBezTo>
                      <a:cubicBezTo>
                        <a:pt x="3391" y="3703"/>
                        <a:pt x="3626" y="4588"/>
                        <a:pt x="4437" y="4676"/>
                      </a:cubicBezTo>
                      <a:cubicBezTo>
                        <a:pt x="4484" y="4681"/>
                        <a:pt x="4529" y="4683"/>
                        <a:pt x="4572" y="4683"/>
                      </a:cubicBezTo>
                      <a:cubicBezTo>
                        <a:pt x="5272" y="4683"/>
                        <a:pt x="5455" y="4042"/>
                        <a:pt x="5455" y="4042"/>
                      </a:cubicBezTo>
                      <a:lnTo>
                        <a:pt x="5455" y="4042"/>
                      </a:lnTo>
                      <a:cubicBezTo>
                        <a:pt x="5455" y="4042"/>
                        <a:pt x="5197" y="4285"/>
                        <a:pt x="4830" y="4285"/>
                      </a:cubicBezTo>
                      <a:cubicBezTo>
                        <a:pt x="4793" y="4285"/>
                        <a:pt x="4756" y="4283"/>
                        <a:pt x="4717" y="4278"/>
                      </a:cubicBezTo>
                      <a:cubicBezTo>
                        <a:pt x="4500" y="4248"/>
                        <a:pt x="4317" y="4116"/>
                        <a:pt x="4225" y="3916"/>
                      </a:cubicBezTo>
                      <a:cubicBezTo>
                        <a:pt x="4124" y="3701"/>
                        <a:pt x="4128" y="3229"/>
                        <a:pt x="4479" y="3229"/>
                      </a:cubicBezTo>
                      <a:cubicBezTo>
                        <a:pt x="4494" y="3229"/>
                        <a:pt x="4510" y="3230"/>
                        <a:pt x="4526" y="3231"/>
                      </a:cubicBezTo>
                      <a:cubicBezTo>
                        <a:pt x="4526" y="3231"/>
                        <a:pt x="4452" y="3792"/>
                        <a:pt x="4821" y="3806"/>
                      </a:cubicBezTo>
                      <a:cubicBezTo>
                        <a:pt x="5055" y="3792"/>
                        <a:pt x="5142" y="3275"/>
                        <a:pt x="5642" y="3275"/>
                      </a:cubicBezTo>
                      <a:cubicBezTo>
                        <a:pt x="5648" y="3275"/>
                        <a:pt x="5655" y="3275"/>
                        <a:pt x="5662" y="3275"/>
                      </a:cubicBezTo>
                      <a:cubicBezTo>
                        <a:pt x="6177" y="3290"/>
                        <a:pt x="6724" y="3719"/>
                        <a:pt x="6709" y="4558"/>
                      </a:cubicBezTo>
                      <a:cubicBezTo>
                        <a:pt x="6693" y="5397"/>
                        <a:pt x="5957" y="6326"/>
                        <a:pt x="4675" y="6474"/>
                      </a:cubicBezTo>
                      <a:cubicBezTo>
                        <a:pt x="4510" y="6493"/>
                        <a:pt x="4361" y="6501"/>
                        <a:pt x="4225" y="6501"/>
                      </a:cubicBezTo>
                      <a:cubicBezTo>
                        <a:pt x="3307" y="6501"/>
                        <a:pt x="3038" y="6121"/>
                        <a:pt x="3038" y="6121"/>
                      </a:cubicBezTo>
                      <a:lnTo>
                        <a:pt x="3038" y="6121"/>
                      </a:lnTo>
                      <a:cubicBezTo>
                        <a:pt x="3038" y="6121"/>
                        <a:pt x="3156" y="6140"/>
                        <a:pt x="3316" y="6140"/>
                      </a:cubicBezTo>
                      <a:cubicBezTo>
                        <a:pt x="3557" y="6140"/>
                        <a:pt x="3894" y="6097"/>
                        <a:pt x="4071" y="5884"/>
                      </a:cubicBezTo>
                      <a:cubicBezTo>
                        <a:pt x="4365" y="5530"/>
                        <a:pt x="4086" y="5029"/>
                        <a:pt x="3923" y="4999"/>
                      </a:cubicBezTo>
                      <a:cubicBezTo>
                        <a:pt x="3822" y="5255"/>
                        <a:pt x="3467" y="5687"/>
                        <a:pt x="3008" y="5687"/>
                      </a:cubicBezTo>
                      <a:cubicBezTo>
                        <a:pt x="2726" y="5687"/>
                        <a:pt x="2405" y="5524"/>
                        <a:pt x="2080" y="5060"/>
                      </a:cubicBezTo>
                      <a:cubicBezTo>
                        <a:pt x="1224" y="3835"/>
                        <a:pt x="1491" y="1388"/>
                        <a:pt x="3436" y="474"/>
                      </a:cubicBezTo>
                      <a:cubicBezTo>
                        <a:pt x="4124" y="225"/>
                        <a:pt x="4639" y="182"/>
                        <a:pt x="4916" y="182"/>
                      </a:cubicBezTo>
                      <a:cubicBezTo>
                        <a:pt x="5066" y="182"/>
                        <a:pt x="5147" y="195"/>
                        <a:pt x="5147" y="195"/>
                      </a:cubicBezTo>
                      <a:lnTo>
                        <a:pt x="5190" y="200"/>
                      </a:lnTo>
                      <a:cubicBezTo>
                        <a:pt x="5004" y="285"/>
                        <a:pt x="4805" y="445"/>
                        <a:pt x="4749" y="754"/>
                      </a:cubicBezTo>
                      <a:cubicBezTo>
                        <a:pt x="4664" y="1209"/>
                        <a:pt x="4905" y="1398"/>
                        <a:pt x="5136" y="1398"/>
                      </a:cubicBezTo>
                      <a:cubicBezTo>
                        <a:pt x="5226" y="1398"/>
                        <a:pt x="5316" y="1368"/>
                        <a:pt x="5382" y="1314"/>
                      </a:cubicBezTo>
                      <a:cubicBezTo>
                        <a:pt x="5619" y="1121"/>
                        <a:pt x="5500" y="843"/>
                        <a:pt x="5545" y="606"/>
                      </a:cubicBezTo>
                      <a:cubicBezTo>
                        <a:pt x="5568" y="475"/>
                        <a:pt x="5666" y="404"/>
                        <a:pt x="5857" y="404"/>
                      </a:cubicBezTo>
                      <a:cubicBezTo>
                        <a:pt x="5992" y="404"/>
                        <a:pt x="6174" y="440"/>
                        <a:pt x="6410" y="516"/>
                      </a:cubicBezTo>
                      <a:cubicBezTo>
                        <a:pt x="7706" y="1046"/>
                        <a:pt x="8993" y="2250"/>
                        <a:pt x="8684" y="4573"/>
                      </a:cubicBezTo>
                      <a:cubicBezTo>
                        <a:pt x="8272" y="7683"/>
                        <a:pt x="6001" y="8744"/>
                        <a:pt x="3893" y="10854"/>
                      </a:cubicBezTo>
                      <a:cubicBezTo>
                        <a:pt x="1784" y="12961"/>
                        <a:pt x="1371" y="15454"/>
                        <a:pt x="1754" y="16823"/>
                      </a:cubicBezTo>
                      <a:cubicBezTo>
                        <a:pt x="1765" y="16863"/>
                        <a:pt x="1779" y="16902"/>
                        <a:pt x="1792" y="16940"/>
                      </a:cubicBezTo>
                      <a:cubicBezTo>
                        <a:pt x="1248" y="16090"/>
                        <a:pt x="1229" y="15667"/>
                        <a:pt x="1341" y="14627"/>
                      </a:cubicBezTo>
                      <a:cubicBezTo>
                        <a:pt x="1397" y="14112"/>
                        <a:pt x="1489" y="13625"/>
                        <a:pt x="1568" y="13275"/>
                      </a:cubicBezTo>
                      <a:cubicBezTo>
                        <a:pt x="1831" y="12815"/>
                        <a:pt x="2080" y="12132"/>
                        <a:pt x="2300" y="11249"/>
                      </a:cubicBezTo>
                      <a:cubicBezTo>
                        <a:pt x="2741" y="9482"/>
                        <a:pt x="2373" y="8478"/>
                        <a:pt x="1696" y="8065"/>
                      </a:cubicBezTo>
                      <a:cubicBezTo>
                        <a:pt x="1529" y="7963"/>
                        <a:pt x="1369" y="7922"/>
                        <a:pt x="1222" y="7922"/>
                      </a:cubicBezTo>
                      <a:cubicBezTo>
                        <a:pt x="775" y="7922"/>
                        <a:pt x="454" y="8301"/>
                        <a:pt x="443" y="8478"/>
                      </a:cubicBezTo>
                      <a:cubicBezTo>
                        <a:pt x="443" y="8478"/>
                        <a:pt x="685" y="8331"/>
                        <a:pt x="943" y="8331"/>
                      </a:cubicBezTo>
                      <a:cubicBezTo>
                        <a:pt x="1077" y="8331"/>
                        <a:pt x="1217" y="8371"/>
                        <a:pt x="1328" y="8493"/>
                      </a:cubicBezTo>
                      <a:cubicBezTo>
                        <a:pt x="1652" y="8846"/>
                        <a:pt x="1461" y="9406"/>
                        <a:pt x="1121" y="9642"/>
                      </a:cubicBezTo>
                      <a:cubicBezTo>
                        <a:pt x="1091" y="9819"/>
                        <a:pt x="1328" y="9996"/>
                        <a:pt x="1268" y="10202"/>
                      </a:cubicBezTo>
                      <a:cubicBezTo>
                        <a:pt x="1090" y="10121"/>
                        <a:pt x="957" y="10091"/>
                        <a:pt x="856" y="10091"/>
                      </a:cubicBezTo>
                      <a:cubicBezTo>
                        <a:pt x="682" y="10091"/>
                        <a:pt x="602" y="10180"/>
                        <a:pt x="547" y="10246"/>
                      </a:cubicBezTo>
                      <a:cubicBezTo>
                        <a:pt x="871" y="10378"/>
                        <a:pt x="988" y="10541"/>
                        <a:pt x="856" y="10909"/>
                      </a:cubicBezTo>
                      <a:cubicBezTo>
                        <a:pt x="723" y="11278"/>
                        <a:pt x="781" y="11439"/>
                        <a:pt x="856" y="11646"/>
                      </a:cubicBezTo>
                      <a:cubicBezTo>
                        <a:pt x="856" y="11646"/>
                        <a:pt x="650" y="11461"/>
                        <a:pt x="430" y="11461"/>
                      </a:cubicBezTo>
                      <a:cubicBezTo>
                        <a:pt x="283" y="11461"/>
                        <a:pt x="130" y="11545"/>
                        <a:pt x="29" y="11822"/>
                      </a:cubicBezTo>
                      <a:cubicBezTo>
                        <a:pt x="324" y="12029"/>
                        <a:pt x="266" y="12251"/>
                        <a:pt x="133" y="12766"/>
                      </a:cubicBezTo>
                      <a:cubicBezTo>
                        <a:pt x="0" y="13281"/>
                        <a:pt x="207" y="13931"/>
                        <a:pt x="752" y="13960"/>
                      </a:cubicBezTo>
                      <a:cubicBezTo>
                        <a:pt x="760" y="13960"/>
                        <a:pt x="769" y="13960"/>
                        <a:pt x="777" y="13960"/>
                      </a:cubicBezTo>
                      <a:cubicBezTo>
                        <a:pt x="935" y="13960"/>
                        <a:pt x="1092" y="13876"/>
                        <a:pt x="1248" y="13714"/>
                      </a:cubicBezTo>
                      <a:lnTo>
                        <a:pt x="1248" y="13714"/>
                      </a:lnTo>
                      <a:cubicBezTo>
                        <a:pt x="1233" y="13918"/>
                        <a:pt x="1208" y="14210"/>
                        <a:pt x="1164" y="14616"/>
                      </a:cubicBezTo>
                      <a:cubicBezTo>
                        <a:pt x="1021" y="15949"/>
                        <a:pt x="1185" y="16681"/>
                        <a:pt x="2357" y="18009"/>
                      </a:cubicBezTo>
                      <a:cubicBezTo>
                        <a:pt x="2591" y="18305"/>
                        <a:pt x="2828" y="18505"/>
                        <a:pt x="2989" y="18622"/>
                      </a:cubicBezTo>
                      <a:cubicBezTo>
                        <a:pt x="3049" y="18740"/>
                        <a:pt x="3131" y="18847"/>
                        <a:pt x="3227" y="18927"/>
                      </a:cubicBezTo>
                      <a:cubicBezTo>
                        <a:pt x="2725" y="18867"/>
                        <a:pt x="2697" y="18839"/>
                        <a:pt x="2314" y="18735"/>
                      </a:cubicBezTo>
                      <a:cubicBezTo>
                        <a:pt x="2256" y="18719"/>
                        <a:pt x="2186" y="18711"/>
                        <a:pt x="2110" y="18711"/>
                      </a:cubicBezTo>
                      <a:cubicBezTo>
                        <a:pt x="1674" y="18711"/>
                        <a:pt x="1016" y="18980"/>
                        <a:pt x="1104" y="19781"/>
                      </a:cubicBezTo>
                      <a:cubicBezTo>
                        <a:pt x="1240" y="19509"/>
                        <a:pt x="1361" y="19459"/>
                        <a:pt x="1574" y="19459"/>
                      </a:cubicBezTo>
                      <a:cubicBezTo>
                        <a:pt x="1660" y="19459"/>
                        <a:pt x="1761" y="19467"/>
                        <a:pt x="1885" y="19472"/>
                      </a:cubicBezTo>
                      <a:cubicBezTo>
                        <a:pt x="1903" y="19473"/>
                        <a:pt x="1921" y="19473"/>
                        <a:pt x="1937" y="19473"/>
                      </a:cubicBezTo>
                      <a:cubicBezTo>
                        <a:pt x="2317" y="19473"/>
                        <a:pt x="2378" y="19315"/>
                        <a:pt x="2563" y="19104"/>
                      </a:cubicBezTo>
                      <a:cubicBezTo>
                        <a:pt x="2619" y="19075"/>
                        <a:pt x="2743" y="19050"/>
                        <a:pt x="2900" y="19050"/>
                      </a:cubicBezTo>
                      <a:cubicBezTo>
                        <a:pt x="3224" y="19050"/>
                        <a:pt x="3691" y="19156"/>
                        <a:pt x="4013" y="19556"/>
                      </a:cubicBezTo>
                      <a:cubicBezTo>
                        <a:pt x="3972" y="19599"/>
                        <a:pt x="3931" y="19642"/>
                        <a:pt x="3890" y="19687"/>
                      </a:cubicBezTo>
                      <a:cubicBezTo>
                        <a:pt x="3017" y="20664"/>
                        <a:pt x="2235" y="21747"/>
                        <a:pt x="1777" y="22984"/>
                      </a:cubicBezTo>
                      <a:cubicBezTo>
                        <a:pt x="1520" y="23673"/>
                        <a:pt x="1393" y="24445"/>
                        <a:pt x="1413" y="25181"/>
                      </a:cubicBezTo>
                      <a:cubicBezTo>
                        <a:pt x="1453" y="26580"/>
                        <a:pt x="1941" y="27699"/>
                        <a:pt x="2827" y="28423"/>
                      </a:cubicBezTo>
                      <a:cubicBezTo>
                        <a:pt x="3488" y="28964"/>
                        <a:pt x="4338" y="29251"/>
                        <a:pt x="5232" y="29251"/>
                      </a:cubicBezTo>
                      <a:cubicBezTo>
                        <a:pt x="5475" y="29251"/>
                        <a:pt x="5721" y="29230"/>
                        <a:pt x="5968" y="29187"/>
                      </a:cubicBezTo>
                      <a:cubicBezTo>
                        <a:pt x="7162" y="28980"/>
                        <a:pt x="8327" y="27983"/>
                        <a:pt x="8807" y="26765"/>
                      </a:cubicBezTo>
                      <a:cubicBezTo>
                        <a:pt x="8979" y="26326"/>
                        <a:pt x="9058" y="25876"/>
                        <a:pt x="9047" y="25425"/>
                      </a:cubicBezTo>
                      <a:lnTo>
                        <a:pt x="9047" y="25425"/>
                      </a:lnTo>
                      <a:cubicBezTo>
                        <a:pt x="9063" y="25457"/>
                        <a:pt x="9063" y="25458"/>
                        <a:pt x="9063" y="25458"/>
                      </a:cubicBezTo>
                      <a:cubicBezTo>
                        <a:pt x="9063" y="25458"/>
                        <a:pt x="9078" y="23822"/>
                        <a:pt x="8046" y="22671"/>
                      </a:cubicBezTo>
                      <a:cubicBezTo>
                        <a:pt x="7014" y="21521"/>
                        <a:pt x="6513" y="21876"/>
                        <a:pt x="6336" y="21123"/>
                      </a:cubicBezTo>
                      <a:cubicBezTo>
                        <a:pt x="6229" y="20665"/>
                        <a:pt x="6527" y="20442"/>
                        <a:pt x="6793" y="20442"/>
                      </a:cubicBezTo>
                      <a:cubicBezTo>
                        <a:pt x="6963" y="20442"/>
                        <a:pt x="7119" y="20533"/>
                        <a:pt x="7148" y="20711"/>
                      </a:cubicBezTo>
                      <a:cubicBezTo>
                        <a:pt x="7148" y="20711"/>
                        <a:pt x="7664" y="20327"/>
                        <a:pt x="7266" y="19768"/>
                      </a:cubicBezTo>
                      <a:cubicBezTo>
                        <a:pt x="7130" y="19577"/>
                        <a:pt x="6920" y="19487"/>
                        <a:pt x="6702" y="19487"/>
                      </a:cubicBezTo>
                      <a:cubicBezTo>
                        <a:pt x="6282" y="19487"/>
                        <a:pt x="5832" y="19820"/>
                        <a:pt x="5822" y="20402"/>
                      </a:cubicBezTo>
                      <a:cubicBezTo>
                        <a:pt x="5807" y="21287"/>
                        <a:pt x="6396" y="21714"/>
                        <a:pt x="7030" y="22128"/>
                      </a:cubicBezTo>
                      <a:cubicBezTo>
                        <a:pt x="6738" y="22051"/>
                        <a:pt x="6419" y="22007"/>
                        <a:pt x="6095" y="22007"/>
                      </a:cubicBezTo>
                      <a:cubicBezTo>
                        <a:pt x="5110" y="22007"/>
                        <a:pt x="4077" y="22415"/>
                        <a:pt x="3610" y="23557"/>
                      </a:cubicBezTo>
                      <a:cubicBezTo>
                        <a:pt x="3007" y="25037"/>
                        <a:pt x="3695" y="26968"/>
                        <a:pt x="5297" y="26968"/>
                      </a:cubicBezTo>
                      <a:cubicBezTo>
                        <a:pt x="5338" y="26968"/>
                        <a:pt x="5381" y="26966"/>
                        <a:pt x="5424" y="26964"/>
                      </a:cubicBezTo>
                      <a:cubicBezTo>
                        <a:pt x="7090" y="26861"/>
                        <a:pt x="7149" y="25622"/>
                        <a:pt x="7120" y="25239"/>
                      </a:cubicBezTo>
                      <a:cubicBezTo>
                        <a:pt x="7108" y="24807"/>
                        <a:pt x="6720" y="24282"/>
                        <a:pt x="6108" y="24282"/>
                      </a:cubicBezTo>
                      <a:cubicBezTo>
                        <a:pt x="5907" y="24282"/>
                        <a:pt x="5682" y="24338"/>
                        <a:pt x="5439" y="24473"/>
                      </a:cubicBezTo>
                      <a:cubicBezTo>
                        <a:pt x="5439" y="24473"/>
                        <a:pt x="5531" y="24458"/>
                        <a:pt x="5662" y="24458"/>
                      </a:cubicBezTo>
                      <a:cubicBezTo>
                        <a:pt x="5945" y="24458"/>
                        <a:pt x="6409" y="24527"/>
                        <a:pt x="6531" y="24959"/>
                      </a:cubicBezTo>
                      <a:cubicBezTo>
                        <a:pt x="6708" y="25594"/>
                        <a:pt x="6324" y="25903"/>
                        <a:pt x="6118" y="25933"/>
                      </a:cubicBezTo>
                      <a:cubicBezTo>
                        <a:pt x="6192" y="25240"/>
                        <a:pt x="6016" y="25048"/>
                        <a:pt x="5602" y="24916"/>
                      </a:cubicBezTo>
                      <a:cubicBezTo>
                        <a:pt x="5439" y="25270"/>
                        <a:pt x="5151" y="25494"/>
                        <a:pt x="4816" y="25494"/>
                      </a:cubicBezTo>
                      <a:cubicBezTo>
                        <a:pt x="4636" y="25494"/>
                        <a:pt x="4442" y="25429"/>
                        <a:pt x="4246" y="25285"/>
                      </a:cubicBezTo>
                      <a:cubicBezTo>
                        <a:pt x="3685" y="24872"/>
                        <a:pt x="3464" y="23545"/>
                        <a:pt x="4452" y="22778"/>
                      </a:cubicBezTo>
                      <a:cubicBezTo>
                        <a:pt x="4951" y="22391"/>
                        <a:pt x="5543" y="22214"/>
                        <a:pt x="6073" y="22214"/>
                      </a:cubicBezTo>
                      <a:cubicBezTo>
                        <a:pt x="6591" y="22214"/>
                        <a:pt x="7049" y="22384"/>
                        <a:pt x="7297" y="22690"/>
                      </a:cubicBezTo>
                      <a:cubicBezTo>
                        <a:pt x="7218" y="22683"/>
                        <a:pt x="7144" y="22680"/>
                        <a:pt x="7074" y="22680"/>
                      </a:cubicBezTo>
                      <a:cubicBezTo>
                        <a:pt x="6541" y="22680"/>
                        <a:pt x="6260" y="22880"/>
                        <a:pt x="6221" y="23206"/>
                      </a:cubicBezTo>
                      <a:cubicBezTo>
                        <a:pt x="6177" y="23574"/>
                        <a:pt x="6427" y="23855"/>
                        <a:pt x="6692" y="23929"/>
                      </a:cubicBezTo>
                      <a:cubicBezTo>
                        <a:pt x="6692" y="23383"/>
                        <a:pt x="6929" y="23206"/>
                        <a:pt x="7312" y="23206"/>
                      </a:cubicBezTo>
                      <a:cubicBezTo>
                        <a:pt x="7687" y="23206"/>
                        <a:pt x="8372" y="23534"/>
                        <a:pt x="8760" y="24846"/>
                      </a:cubicBezTo>
                      <a:cubicBezTo>
                        <a:pt x="8905" y="25471"/>
                        <a:pt x="8878" y="26105"/>
                        <a:pt x="8643" y="26704"/>
                      </a:cubicBezTo>
                      <a:cubicBezTo>
                        <a:pt x="8187" y="27869"/>
                        <a:pt x="7074" y="28819"/>
                        <a:pt x="5940" y="29016"/>
                      </a:cubicBezTo>
                      <a:cubicBezTo>
                        <a:pt x="5703" y="29057"/>
                        <a:pt x="5466" y="29077"/>
                        <a:pt x="5233" y="29077"/>
                      </a:cubicBezTo>
                      <a:cubicBezTo>
                        <a:pt x="5186" y="29077"/>
                        <a:pt x="5140" y="29076"/>
                        <a:pt x="5094" y="29074"/>
                      </a:cubicBezTo>
                      <a:cubicBezTo>
                        <a:pt x="5933" y="28846"/>
                        <a:pt x="5717" y="28025"/>
                        <a:pt x="5365" y="27982"/>
                      </a:cubicBezTo>
                      <a:cubicBezTo>
                        <a:pt x="5343" y="27980"/>
                        <a:pt x="5322" y="27978"/>
                        <a:pt x="5302" y="27978"/>
                      </a:cubicBezTo>
                      <a:cubicBezTo>
                        <a:pt x="4988" y="27978"/>
                        <a:pt x="4908" y="28277"/>
                        <a:pt x="4908" y="28277"/>
                      </a:cubicBezTo>
                      <a:cubicBezTo>
                        <a:pt x="4908" y="28277"/>
                        <a:pt x="5248" y="28601"/>
                        <a:pt x="4982" y="28837"/>
                      </a:cubicBezTo>
                      <a:cubicBezTo>
                        <a:pt x="4880" y="28944"/>
                        <a:pt x="4714" y="28981"/>
                        <a:pt x="4535" y="28981"/>
                      </a:cubicBezTo>
                      <a:cubicBezTo>
                        <a:pt x="4460" y="28981"/>
                        <a:pt x="4383" y="28974"/>
                        <a:pt x="4308" y="28964"/>
                      </a:cubicBezTo>
                      <a:cubicBezTo>
                        <a:pt x="3803" y="28838"/>
                        <a:pt x="3337" y="28612"/>
                        <a:pt x="2941" y="28289"/>
                      </a:cubicBezTo>
                      <a:cubicBezTo>
                        <a:pt x="2097" y="27599"/>
                        <a:pt x="1630" y="26523"/>
                        <a:pt x="1592" y="25180"/>
                      </a:cubicBezTo>
                      <a:cubicBezTo>
                        <a:pt x="1559" y="24025"/>
                        <a:pt x="1943" y="22778"/>
                        <a:pt x="2542" y="21804"/>
                      </a:cubicBezTo>
                      <a:cubicBezTo>
                        <a:pt x="3140" y="20831"/>
                        <a:pt x="3927" y="19964"/>
                        <a:pt x="4729" y="19158"/>
                      </a:cubicBezTo>
                      <a:cubicBezTo>
                        <a:pt x="5501" y="18383"/>
                        <a:pt x="6345" y="17736"/>
                        <a:pt x="6971" y="16822"/>
                      </a:cubicBezTo>
                      <a:cubicBezTo>
                        <a:pt x="7234" y="16436"/>
                        <a:pt x="7465" y="16016"/>
                        <a:pt x="7635" y="15573"/>
                      </a:cubicBezTo>
                      <a:cubicBezTo>
                        <a:pt x="7636" y="15600"/>
                        <a:pt x="7636" y="15615"/>
                        <a:pt x="7636" y="15615"/>
                      </a:cubicBezTo>
                      <a:cubicBezTo>
                        <a:pt x="7636" y="15615"/>
                        <a:pt x="8253" y="14568"/>
                        <a:pt x="8203" y="12822"/>
                      </a:cubicBezTo>
                      <a:lnTo>
                        <a:pt x="8203" y="12822"/>
                      </a:lnTo>
                      <a:cubicBezTo>
                        <a:pt x="8373" y="13522"/>
                        <a:pt x="8454" y="14415"/>
                        <a:pt x="8285" y="15475"/>
                      </a:cubicBezTo>
                      <a:cubicBezTo>
                        <a:pt x="8152" y="15752"/>
                        <a:pt x="8028" y="16104"/>
                        <a:pt x="7922" y="16553"/>
                      </a:cubicBezTo>
                      <a:cubicBezTo>
                        <a:pt x="7509" y="18303"/>
                        <a:pt x="7764" y="19717"/>
                        <a:pt x="8963" y="20248"/>
                      </a:cubicBezTo>
                      <a:cubicBezTo>
                        <a:pt x="9136" y="20320"/>
                        <a:pt x="9292" y="20351"/>
                        <a:pt x="9431" y="20351"/>
                      </a:cubicBezTo>
                      <a:cubicBezTo>
                        <a:pt x="10159" y="20351"/>
                        <a:pt x="10414" y="19508"/>
                        <a:pt x="10182" y="19443"/>
                      </a:cubicBezTo>
                      <a:cubicBezTo>
                        <a:pt x="10149" y="19434"/>
                        <a:pt x="10120" y="19430"/>
                        <a:pt x="10095" y="19430"/>
                      </a:cubicBezTo>
                      <a:cubicBezTo>
                        <a:pt x="9911" y="19430"/>
                        <a:pt x="9922" y="19661"/>
                        <a:pt x="9887" y="19817"/>
                      </a:cubicBezTo>
                      <a:cubicBezTo>
                        <a:pt x="9863" y="19925"/>
                        <a:pt x="9677" y="20084"/>
                        <a:pt x="9442" y="20084"/>
                      </a:cubicBezTo>
                      <a:cubicBezTo>
                        <a:pt x="9293" y="20084"/>
                        <a:pt x="9123" y="20020"/>
                        <a:pt x="8963" y="19837"/>
                      </a:cubicBezTo>
                      <a:cubicBezTo>
                        <a:pt x="8550" y="19366"/>
                        <a:pt x="8884" y="18855"/>
                        <a:pt x="8923" y="18796"/>
                      </a:cubicBezTo>
                      <a:cubicBezTo>
                        <a:pt x="8618" y="18614"/>
                        <a:pt x="8429" y="17781"/>
                        <a:pt x="8685" y="17781"/>
                      </a:cubicBezTo>
                      <a:cubicBezTo>
                        <a:pt x="8694" y="17781"/>
                        <a:pt x="8703" y="17782"/>
                        <a:pt x="8712" y="17784"/>
                      </a:cubicBezTo>
                      <a:cubicBezTo>
                        <a:pt x="8969" y="18007"/>
                        <a:pt x="8999" y="18643"/>
                        <a:pt x="9802" y="18643"/>
                      </a:cubicBezTo>
                      <a:cubicBezTo>
                        <a:pt x="9918" y="18643"/>
                        <a:pt x="10051" y="18630"/>
                        <a:pt x="10202" y="18600"/>
                      </a:cubicBezTo>
                      <a:cubicBezTo>
                        <a:pt x="9730" y="18285"/>
                        <a:pt x="9710" y="18207"/>
                        <a:pt x="9848" y="17812"/>
                      </a:cubicBezTo>
                      <a:cubicBezTo>
                        <a:pt x="9986" y="17419"/>
                        <a:pt x="9473" y="17026"/>
                        <a:pt x="9592" y="16870"/>
                      </a:cubicBezTo>
                      <a:cubicBezTo>
                        <a:pt x="9607" y="16849"/>
                        <a:pt x="9624" y="16841"/>
                        <a:pt x="9642" y="16841"/>
                      </a:cubicBezTo>
                      <a:cubicBezTo>
                        <a:pt x="9735" y="16841"/>
                        <a:pt x="9866" y="17073"/>
                        <a:pt x="10079" y="17073"/>
                      </a:cubicBezTo>
                      <a:cubicBezTo>
                        <a:pt x="10139" y="17073"/>
                        <a:pt x="10205" y="17055"/>
                        <a:pt x="10278" y="17008"/>
                      </a:cubicBezTo>
                      <a:cubicBezTo>
                        <a:pt x="10278" y="17008"/>
                        <a:pt x="9947" y="16693"/>
                        <a:pt x="10102" y="16319"/>
                      </a:cubicBezTo>
                      <a:cubicBezTo>
                        <a:pt x="10393" y="15616"/>
                        <a:pt x="10240" y="14530"/>
                        <a:pt x="9316" y="14510"/>
                      </a:cubicBezTo>
                      <a:cubicBezTo>
                        <a:pt x="9313" y="14510"/>
                        <a:pt x="9309" y="14510"/>
                        <a:pt x="9306" y="14510"/>
                      </a:cubicBezTo>
                      <a:cubicBezTo>
                        <a:pt x="9147" y="14510"/>
                        <a:pt x="8860" y="14610"/>
                        <a:pt x="8566" y="14998"/>
                      </a:cubicBezTo>
                      <a:cubicBezTo>
                        <a:pt x="8847" y="12790"/>
                        <a:pt x="7977" y="11486"/>
                        <a:pt x="7632" y="11067"/>
                      </a:cubicBezTo>
                      <a:cubicBezTo>
                        <a:pt x="7551" y="10938"/>
                        <a:pt x="7464" y="10808"/>
                        <a:pt x="7369" y="10675"/>
                      </a:cubicBezTo>
                      <a:lnTo>
                        <a:pt x="7369" y="10675"/>
                      </a:lnTo>
                      <a:cubicBezTo>
                        <a:pt x="7860" y="10946"/>
                        <a:pt x="8418" y="11162"/>
                        <a:pt x="8878" y="11162"/>
                      </a:cubicBezTo>
                      <a:cubicBezTo>
                        <a:pt x="9095" y="11162"/>
                        <a:pt x="9291" y="11113"/>
                        <a:pt x="9447" y="11000"/>
                      </a:cubicBezTo>
                      <a:cubicBezTo>
                        <a:pt x="9934" y="10647"/>
                        <a:pt x="9757" y="10130"/>
                        <a:pt x="9521" y="9865"/>
                      </a:cubicBezTo>
                      <a:lnTo>
                        <a:pt x="9521" y="9865"/>
                      </a:lnTo>
                      <a:cubicBezTo>
                        <a:pt x="9578" y="10368"/>
                        <a:pt x="9520" y="10472"/>
                        <a:pt x="9278" y="10472"/>
                      </a:cubicBezTo>
                      <a:cubicBezTo>
                        <a:pt x="9208" y="10472"/>
                        <a:pt x="9123" y="10464"/>
                        <a:pt x="9020" y="10454"/>
                      </a:cubicBezTo>
                      <a:cubicBezTo>
                        <a:pt x="8931" y="10445"/>
                        <a:pt x="8854" y="10440"/>
                        <a:pt x="8787" y="10440"/>
                      </a:cubicBezTo>
                      <a:cubicBezTo>
                        <a:pt x="8508" y="10440"/>
                        <a:pt x="8390" y="10528"/>
                        <a:pt x="8223" y="10838"/>
                      </a:cubicBezTo>
                      <a:cubicBezTo>
                        <a:pt x="7663" y="10734"/>
                        <a:pt x="7308" y="10351"/>
                        <a:pt x="6881" y="9953"/>
                      </a:cubicBezTo>
                      <a:cubicBezTo>
                        <a:pt x="6548" y="9642"/>
                        <a:pt x="6215" y="9450"/>
                        <a:pt x="5986" y="9380"/>
                      </a:cubicBezTo>
                      <a:lnTo>
                        <a:pt x="6039" y="9333"/>
                      </a:lnTo>
                      <a:cubicBezTo>
                        <a:pt x="8060" y="7578"/>
                        <a:pt x="9003" y="5692"/>
                        <a:pt x="8957" y="3804"/>
                      </a:cubicBezTo>
                      <a:cubicBezTo>
                        <a:pt x="8914" y="1917"/>
                        <a:pt x="7557" y="15"/>
                        <a:pt x="4934" y="0"/>
                      </a:cubicBezTo>
                      <a:cubicBezTo>
                        <a:pt x="4925" y="0"/>
                        <a:pt x="4916" y="0"/>
                        <a:pt x="49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 flipH="1" rot="-2700000">
                  <a:off x="8281015" y="341425"/>
                  <a:ext cx="260348" cy="731268"/>
                </a:xfrm>
                <a:custGeom>
                  <a:rect b="b" l="l" r="r" t="t"/>
                  <a:pathLst>
                    <a:path extrusionOk="0" h="29251" w="10414">
                      <a:moveTo>
                        <a:pt x="5482" y="9821"/>
                      </a:moveTo>
                      <a:cubicBezTo>
                        <a:pt x="5814" y="9922"/>
                        <a:pt x="6640" y="10273"/>
                        <a:pt x="6828" y="11397"/>
                      </a:cubicBezTo>
                      <a:cubicBezTo>
                        <a:pt x="6828" y="11397"/>
                        <a:pt x="6837" y="11399"/>
                        <a:pt x="6854" y="11399"/>
                      </a:cubicBezTo>
                      <a:cubicBezTo>
                        <a:pt x="6923" y="11399"/>
                        <a:pt x="7113" y="11360"/>
                        <a:pt x="7196" y="10954"/>
                      </a:cubicBezTo>
                      <a:cubicBezTo>
                        <a:pt x="7726" y="11647"/>
                        <a:pt x="8051" y="12620"/>
                        <a:pt x="7874" y="13490"/>
                      </a:cubicBezTo>
                      <a:cubicBezTo>
                        <a:pt x="7743" y="13431"/>
                        <a:pt x="7618" y="13404"/>
                        <a:pt x="7502" y="13404"/>
                      </a:cubicBezTo>
                      <a:cubicBezTo>
                        <a:pt x="7100" y="13404"/>
                        <a:pt x="6819" y="13741"/>
                        <a:pt x="6841" y="14257"/>
                      </a:cubicBezTo>
                      <a:cubicBezTo>
                        <a:pt x="6866" y="14799"/>
                        <a:pt x="6417" y="14938"/>
                        <a:pt x="6115" y="14938"/>
                      </a:cubicBezTo>
                      <a:cubicBezTo>
                        <a:pt x="6048" y="14938"/>
                        <a:pt x="5988" y="14931"/>
                        <a:pt x="5943" y="14920"/>
                      </a:cubicBezTo>
                      <a:lnTo>
                        <a:pt x="5943" y="14920"/>
                      </a:lnTo>
                      <a:cubicBezTo>
                        <a:pt x="5892" y="15188"/>
                        <a:pt x="6185" y="15391"/>
                        <a:pt x="6611" y="15391"/>
                      </a:cubicBezTo>
                      <a:cubicBezTo>
                        <a:pt x="6676" y="15391"/>
                        <a:pt x="6743" y="15386"/>
                        <a:pt x="6813" y="15376"/>
                      </a:cubicBezTo>
                      <a:lnTo>
                        <a:pt x="6813" y="15376"/>
                      </a:lnTo>
                      <a:cubicBezTo>
                        <a:pt x="6658" y="15687"/>
                        <a:pt x="6396" y="15856"/>
                        <a:pt x="6089" y="15856"/>
                      </a:cubicBezTo>
                      <a:cubicBezTo>
                        <a:pt x="5900" y="15856"/>
                        <a:pt x="5694" y="15791"/>
                        <a:pt x="5486" y="15656"/>
                      </a:cubicBezTo>
                      <a:cubicBezTo>
                        <a:pt x="5314" y="15544"/>
                        <a:pt x="5173" y="15502"/>
                        <a:pt x="5056" y="15502"/>
                      </a:cubicBezTo>
                      <a:cubicBezTo>
                        <a:pt x="4804" y="15502"/>
                        <a:pt x="4668" y="15702"/>
                        <a:pt x="4587" y="15832"/>
                      </a:cubicBezTo>
                      <a:cubicBezTo>
                        <a:pt x="4510" y="15853"/>
                        <a:pt x="4439" y="15862"/>
                        <a:pt x="4374" y="15862"/>
                      </a:cubicBezTo>
                      <a:cubicBezTo>
                        <a:pt x="4118" y="15862"/>
                        <a:pt x="3968" y="15730"/>
                        <a:pt x="3968" y="15729"/>
                      </a:cubicBezTo>
                      <a:lnTo>
                        <a:pt x="3968" y="15729"/>
                      </a:lnTo>
                      <a:cubicBezTo>
                        <a:pt x="3968" y="15730"/>
                        <a:pt x="3717" y="16378"/>
                        <a:pt x="4645" y="16452"/>
                      </a:cubicBezTo>
                      <a:cubicBezTo>
                        <a:pt x="4499" y="16631"/>
                        <a:pt x="4272" y="16732"/>
                        <a:pt x="4034" y="16732"/>
                      </a:cubicBezTo>
                      <a:cubicBezTo>
                        <a:pt x="3723" y="16732"/>
                        <a:pt x="3393" y="16558"/>
                        <a:pt x="3201" y="16157"/>
                      </a:cubicBezTo>
                      <a:lnTo>
                        <a:pt x="3201" y="16157"/>
                      </a:lnTo>
                      <a:cubicBezTo>
                        <a:pt x="3039" y="16767"/>
                        <a:pt x="3369" y="17375"/>
                        <a:pt x="4315" y="17375"/>
                      </a:cubicBezTo>
                      <a:cubicBezTo>
                        <a:pt x="4491" y="17375"/>
                        <a:pt x="4690" y="17354"/>
                        <a:pt x="4910" y="17307"/>
                      </a:cubicBezTo>
                      <a:cubicBezTo>
                        <a:pt x="6311" y="17013"/>
                        <a:pt x="7270" y="15450"/>
                        <a:pt x="7653" y="14802"/>
                      </a:cubicBezTo>
                      <a:lnTo>
                        <a:pt x="7653" y="14818"/>
                      </a:lnTo>
                      <a:cubicBezTo>
                        <a:pt x="7610" y="14992"/>
                        <a:pt x="7563" y="15169"/>
                        <a:pt x="7560" y="15183"/>
                      </a:cubicBezTo>
                      <a:cubicBezTo>
                        <a:pt x="7355" y="15825"/>
                        <a:pt x="7029" y="16411"/>
                        <a:pt x="6605" y="16934"/>
                      </a:cubicBezTo>
                      <a:cubicBezTo>
                        <a:pt x="5953" y="17736"/>
                        <a:pt x="5160" y="18406"/>
                        <a:pt x="4427" y="19133"/>
                      </a:cubicBezTo>
                      <a:cubicBezTo>
                        <a:pt x="4149" y="19059"/>
                        <a:pt x="3163" y="18723"/>
                        <a:pt x="3379" y="17720"/>
                      </a:cubicBezTo>
                      <a:cubicBezTo>
                        <a:pt x="3335" y="17712"/>
                        <a:pt x="3293" y="17708"/>
                        <a:pt x="3255" y="17708"/>
                      </a:cubicBezTo>
                      <a:cubicBezTo>
                        <a:pt x="2927" y="17708"/>
                        <a:pt x="2828" y="17999"/>
                        <a:pt x="2883" y="18311"/>
                      </a:cubicBezTo>
                      <a:lnTo>
                        <a:pt x="2862" y="18279"/>
                      </a:lnTo>
                      <a:cubicBezTo>
                        <a:pt x="2708" y="18176"/>
                        <a:pt x="2315" y="17680"/>
                        <a:pt x="2080" y="16950"/>
                      </a:cubicBezTo>
                      <a:cubicBezTo>
                        <a:pt x="2206" y="16902"/>
                        <a:pt x="2425" y="16735"/>
                        <a:pt x="2436" y="16144"/>
                      </a:cubicBezTo>
                      <a:cubicBezTo>
                        <a:pt x="2448" y="15455"/>
                        <a:pt x="2500" y="14935"/>
                        <a:pt x="2889" y="14427"/>
                      </a:cubicBezTo>
                      <a:cubicBezTo>
                        <a:pt x="3025" y="15017"/>
                        <a:pt x="3348" y="15216"/>
                        <a:pt x="3665" y="15216"/>
                      </a:cubicBezTo>
                      <a:cubicBezTo>
                        <a:pt x="3964" y="15216"/>
                        <a:pt x="4257" y="15039"/>
                        <a:pt x="4382" y="14846"/>
                      </a:cubicBezTo>
                      <a:cubicBezTo>
                        <a:pt x="4534" y="14609"/>
                        <a:pt x="4695" y="14503"/>
                        <a:pt x="4858" y="14503"/>
                      </a:cubicBezTo>
                      <a:cubicBezTo>
                        <a:pt x="4980" y="14503"/>
                        <a:pt x="5102" y="14562"/>
                        <a:pt x="5221" y="14668"/>
                      </a:cubicBezTo>
                      <a:cubicBezTo>
                        <a:pt x="5166" y="14126"/>
                        <a:pt x="4825" y="13943"/>
                        <a:pt x="4496" y="13943"/>
                      </a:cubicBezTo>
                      <a:cubicBezTo>
                        <a:pt x="4378" y="13943"/>
                        <a:pt x="4261" y="13966"/>
                        <a:pt x="4160" y="14005"/>
                      </a:cubicBezTo>
                      <a:cubicBezTo>
                        <a:pt x="4167" y="13671"/>
                        <a:pt x="4350" y="13602"/>
                        <a:pt x="4582" y="13602"/>
                      </a:cubicBezTo>
                      <a:cubicBezTo>
                        <a:pt x="4748" y="13602"/>
                        <a:pt x="4938" y="13638"/>
                        <a:pt x="5107" y="13638"/>
                      </a:cubicBezTo>
                      <a:cubicBezTo>
                        <a:pt x="5233" y="13638"/>
                        <a:pt x="5347" y="13617"/>
                        <a:pt x="5428" y="13547"/>
                      </a:cubicBezTo>
                      <a:cubicBezTo>
                        <a:pt x="5610" y="13390"/>
                        <a:pt x="5576" y="13238"/>
                        <a:pt x="6033" y="13179"/>
                      </a:cubicBezTo>
                      <a:cubicBezTo>
                        <a:pt x="5816" y="12745"/>
                        <a:pt x="5484" y="12667"/>
                        <a:pt x="5274" y="12667"/>
                      </a:cubicBezTo>
                      <a:cubicBezTo>
                        <a:pt x="5155" y="12667"/>
                        <a:pt x="5075" y="12691"/>
                        <a:pt x="5075" y="12691"/>
                      </a:cubicBezTo>
                      <a:cubicBezTo>
                        <a:pt x="5075" y="12691"/>
                        <a:pt x="5164" y="12398"/>
                        <a:pt x="5577" y="12279"/>
                      </a:cubicBezTo>
                      <a:cubicBezTo>
                        <a:pt x="5688" y="12238"/>
                        <a:pt x="5800" y="12220"/>
                        <a:pt x="5912" y="12220"/>
                      </a:cubicBezTo>
                      <a:cubicBezTo>
                        <a:pt x="6334" y="12220"/>
                        <a:pt x="6745" y="12488"/>
                        <a:pt x="7036" y="12884"/>
                      </a:cubicBezTo>
                      <a:cubicBezTo>
                        <a:pt x="6889" y="12112"/>
                        <a:pt x="6367" y="11792"/>
                        <a:pt x="5742" y="11792"/>
                      </a:cubicBezTo>
                      <a:cubicBezTo>
                        <a:pt x="5173" y="11792"/>
                        <a:pt x="4519" y="12057"/>
                        <a:pt x="3985" y="12486"/>
                      </a:cubicBezTo>
                      <a:cubicBezTo>
                        <a:pt x="3358" y="12989"/>
                        <a:pt x="3082" y="13497"/>
                        <a:pt x="2960" y="13847"/>
                      </a:cubicBezTo>
                      <a:cubicBezTo>
                        <a:pt x="2414" y="14495"/>
                        <a:pt x="2288" y="15335"/>
                        <a:pt x="2273" y="16069"/>
                      </a:cubicBezTo>
                      <a:cubicBezTo>
                        <a:pt x="2265" y="16575"/>
                        <a:pt x="2119" y="16760"/>
                        <a:pt x="2042" y="16820"/>
                      </a:cubicBezTo>
                      <a:cubicBezTo>
                        <a:pt x="1899" y="16319"/>
                        <a:pt x="1833" y="15719"/>
                        <a:pt x="1965" y="15066"/>
                      </a:cubicBezTo>
                      <a:cubicBezTo>
                        <a:pt x="2271" y="12717"/>
                        <a:pt x="3714" y="11360"/>
                        <a:pt x="5482" y="9821"/>
                      </a:cubicBezTo>
                      <a:close/>
                      <a:moveTo>
                        <a:pt x="4907" y="0"/>
                      </a:moveTo>
                      <a:cubicBezTo>
                        <a:pt x="2309" y="0"/>
                        <a:pt x="1343" y="2143"/>
                        <a:pt x="1371" y="3450"/>
                      </a:cubicBezTo>
                      <a:cubicBezTo>
                        <a:pt x="1407" y="5047"/>
                        <a:pt x="2124" y="5618"/>
                        <a:pt x="3009" y="6517"/>
                      </a:cubicBezTo>
                      <a:cubicBezTo>
                        <a:pt x="3893" y="7417"/>
                        <a:pt x="4129" y="7520"/>
                        <a:pt x="4129" y="7874"/>
                      </a:cubicBezTo>
                      <a:cubicBezTo>
                        <a:pt x="4129" y="8188"/>
                        <a:pt x="3991" y="8386"/>
                        <a:pt x="3660" y="8386"/>
                      </a:cubicBezTo>
                      <a:cubicBezTo>
                        <a:pt x="3618" y="8386"/>
                        <a:pt x="3573" y="8382"/>
                        <a:pt x="3524" y="8376"/>
                      </a:cubicBezTo>
                      <a:lnTo>
                        <a:pt x="3524" y="8376"/>
                      </a:lnTo>
                      <a:cubicBezTo>
                        <a:pt x="3629" y="8704"/>
                        <a:pt x="3840" y="8837"/>
                        <a:pt x="4049" y="8837"/>
                      </a:cubicBezTo>
                      <a:cubicBezTo>
                        <a:pt x="4309" y="8837"/>
                        <a:pt x="4567" y="8632"/>
                        <a:pt x="4616" y="8346"/>
                      </a:cubicBezTo>
                      <a:cubicBezTo>
                        <a:pt x="4704" y="7830"/>
                        <a:pt x="4542" y="7550"/>
                        <a:pt x="3938" y="7093"/>
                      </a:cubicBezTo>
                      <a:cubicBezTo>
                        <a:pt x="3674" y="6893"/>
                        <a:pt x="3470" y="6683"/>
                        <a:pt x="3323" y="6509"/>
                      </a:cubicBezTo>
                      <a:lnTo>
                        <a:pt x="3323" y="6509"/>
                      </a:lnTo>
                      <a:cubicBezTo>
                        <a:pt x="3544" y="6616"/>
                        <a:pt x="3871" y="6705"/>
                        <a:pt x="4348" y="6705"/>
                      </a:cubicBezTo>
                      <a:cubicBezTo>
                        <a:pt x="4488" y="6705"/>
                        <a:pt x="4641" y="6697"/>
                        <a:pt x="4807" y="6680"/>
                      </a:cubicBezTo>
                      <a:cubicBezTo>
                        <a:pt x="6369" y="6519"/>
                        <a:pt x="7269" y="5132"/>
                        <a:pt x="7136" y="4011"/>
                      </a:cubicBezTo>
                      <a:cubicBezTo>
                        <a:pt x="7004" y="2891"/>
                        <a:pt x="6341" y="2065"/>
                        <a:pt x="5234" y="2007"/>
                      </a:cubicBezTo>
                      <a:cubicBezTo>
                        <a:pt x="5185" y="2004"/>
                        <a:pt x="5138" y="2003"/>
                        <a:pt x="5092" y="2003"/>
                      </a:cubicBezTo>
                      <a:cubicBezTo>
                        <a:pt x="4085" y="2003"/>
                        <a:pt x="3621" y="2607"/>
                        <a:pt x="3508" y="3142"/>
                      </a:cubicBezTo>
                      <a:cubicBezTo>
                        <a:pt x="3391" y="3703"/>
                        <a:pt x="3626" y="4588"/>
                        <a:pt x="4437" y="4676"/>
                      </a:cubicBezTo>
                      <a:cubicBezTo>
                        <a:pt x="4484" y="4681"/>
                        <a:pt x="4529" y="4683"/>
                        <a:pt x="4572" y="4683"/>
                      </a:cubicBezTo>
                      <a:cubicBezTo>
                        <a:pt x="5272" y="4683"/>
                        <a:pt x="5455" y="4042"/>
                        <a:pt x="5455" y="4042"/>
                      </a:cubicBezTo>
                      <a:lnTo>
                        <a:pt x="5455" y="4042"/>
                      </a:lnTo>
                      <a:cubicBezTo>
                        <a:pt x="5455" y="4042"/>
                        <a:pt x="5197" y="4285"/>
                        <a:pt x="4830" y="4285"/>
                      </a:cubicBezTo>
                      <a:cubicBezTo>
                        <a:pt x="4793" y="4285"/>
                        <a:pt x="4756" y="4283"/>
                        <a:pt x="4717" y="4278"/>
                      </a:cubicBezTo>
                      <a:cubicBezTo>
                        <a:pt x="4500" y="4248"/>
                        <a:pt x="4317" y="4116"/>
                        <a:pt x="4225" y="3916"/>
                      </a:cubicBezTo>
                      <a:cubicBezTo>
                        <a:pt x="4124" y="3701"/>
                        <a:pt x="4128" y="3229"/>
                        <a:pt x="4479" y="3229"/>
                      </a:cubicBezTo>
                      <a:cubicBezTo>
                        <a:pt x="4494" y="3229"/>
                        <a:pt x="4510" y="3230"/>
                        <a:pt x="4526" y="3231"/>
                      </a:cubicBezTo>
                      <a:cubicBezTo>
                        <a:pt x="4526" y="3231"/>
                        <a:pt x="4452" y="3792"/>
                        <a:pt x="4821" y="3806"/>
                      </a:cubicBezTo>
                      <a:cubicBezTo>
                        <a:pt x="5055" y="3792"/>
                        <a:pt x="5142" y="3275"/>
                        <a:pt x="5642" y="3275"/>
                      </a:cubicBezTo>
                      <a:cubicBezTo>
                        <a:pt x="5648" y="3275"/>
                        <a:pt x="5655" y="3275"/>
                        <a:pt x="5662" y="3275"/>
                      </a:cubicBezTo>
                      <a:cubicBezTo>
                        <a:pt x="6177" y="3290"/>
                        <a:pt x="6724" y="3719"/>
                        <a:pt x="6709" y="4558"/>
                      </a:cubicBezTo>
                      <a:cubicBezTo>
                        <a:pt x="6693" y="5397"/>
                        <a:pt x="5957" y="6326"/>
                        <a:pt x="4675" y="6474"/>
                      </a:cubicBezTo>
                      <a:cubicBezTo>
                        <a:pt x="4510" y="6493"/>
                        <a:pt x="4361" y="6501"/>
                        <a:pt x="4225" y="6501"/>
                      </a:cubicBezTo>
                      <a:cubicBezTo>
                        <a:pt x="3307" y="6501"/>
                        <a:pt x="3038" y="6121"/>
                        <a:pt x="3038" y="6121"/>
                      </a:cubicBezTo>
                      <a:lnTo>
                        <a:pt x="3038" y="6121"/>
                      </a:lnTo>
                      <a:cubicBezTo>
                        <a:pt x="3038" y="6121"/>
                        <a:pt x="3156" y="6140"/>
                        <a:pt x="3316" y="6140"/>
                      </a:cubicBezTo>
                      <a:cubicBezTo>
                        <a:pt x="3557" y="6140"/>
                        <a:pt x="3894" y="6097"/>
                        <a:pt x="4071" y="5884"/>
                      </a:cubicBezTo>
                      <a:cubicBezTo>
                        <a:pt x="4365" y="5530"/>
                        <a:pt x="4086" y="5029"/>
                        <a:pt x="3923" y="4999"/>
                      </a:cubicBezTo>
                      <a:cubicBezTo>
                        <a:pt x="3822" y="5255"/>
                        <a:pt x="3467" y="5687"/>
                        <a:pt x="3008" y="5687"/>
                      </a:cubicBezTo>
                      <a:cubicBezTo>
                        <a:pt x="2726" y="5687"/>
                        <a:pt x="2405" y="5524"/>
                        <a:pt x="2080" y="5060"/>
                      </a:cubicBezTo>
                      <a:cubicBezTo>
                        <a:pt x="1224" y="3835"/>
                        <a:pt x="1491" y="1388"/>
                        <a:pt x="3436" y="474"/>
                      </a:cubicBezTo>
                      <a:cubicBezTo>
                        <a:pt x="4124" y="225"/>
                        <a:pt x="4639" y="182"/>
                        <a:pt x="4916" y="182"/>
                      </a:cubicBezTo>
                      <a:cubicBezTo>
                        <a:pt x="5066" y="182"/>
                        <a:pt x="5147" y="195"/>
                        <a:pt x="5147" y="195"/>
                      </a:cubicBezTo>
                      <a:lnTo>
                        <a:pt x="5190" y="200"/>
                      </a:lnTo>
                      <a:cubicBezTo>
                        <a:pt x="5004" y="285"/>
                        <a:pt x="4805" y="445"/>
                        <a:pt x="4749" y="754"/>
                      </a:cubicBezTo>
                      <a:cubicBezTo>
                        <a:pt x="4664" y="1209"/>
                        <a:pt x="4905" y="1398"/>
                        <a:pt x="5136" y="1398"/>
                      </a:cubicBezTo>
                      <a:cubicBezTo>
                        <a:pt x="5226" y="1398"/>
                        <a:pt x="5316" y="1368"/>
                        <a:pt x="5382" y="1314"/>
                      </a:cubicBezTo>
                      <a:cubicBezTo>
                        <a:pt x="5619" y="1121"/>
                        <a:pt x="5500" y="843"/>
                        <a:pt x="5545" y="606"/>
                      </a:cubicBezTo>
                      <a:cubicBezTo>
                        <a:pt x="5568" y="475"/>
                        <a:pt x="5666" y="404"/>
                        <a:pt x="5857" y="404"/>
                      </a:cubicBezTo>
                      <a:cubicBezTo>
                        <a:pt x="5992" y="404"/>
                        <a:pt x="6174" y="440"/>
                        <a:pt x="6410" y="516"/>
                      </a:cubicBezTo>
                      <a:cubicBezTo>
                        <a:pt x="7706" y="1046"/>
                        <a:pt x="8993" y="2250"/>
                        <a:pt x="8684" y="4573"/>
                      </a:cubicBezTo>
                      <a:cubicBezTo>
                        <a:pt x="8272" y="7683"/>
                        <a:pt x="6001" y="8744"/>
                        <a:pt x="3893" y="10854"/>
                      </a:cubicBezTo>
                      <a:cubicBezTo>
                        <a:pt x="1784" y="12961"/>
                        <a:pt x="1371" y="15454"/>
                        <a:pt x="1754" y="16823"/>
                      </a:cubicBezTo>
                      <a:cubicBezTo>
                        <a:pt x="1765" y="16863"/>
                        <a:pt x="1779" y="16902"/>
                        <a:pt x="1792" y="16940"/>
                      </a:cubicBezTo>
                      <a:cubicBezTo>
                        <a:pt x="1248" y="16090"/>
                        <a:pt x="1229" y="15667"/>
                        <a:pt x="1341" y="14627"/>
                      </a:cubicBezTo>
                      <a:cubicBezTo>
                        <a:pt x="1397" y="14112"/>
                        <a:pt x="1489" y="13625"/>
                        <a:pt x="1568" y="13275"/>
                      </a:cubicBezTo>
                      <a:cubicBezTo>
                        <a:pt x="1831" y="12815"/>
                        <a:pt x="2080" y="12132"/>
                        <a:pt x="2300" y="11249"/>
                      </a:cubicBezTo>
                      <a:cubicBezTo>
                        <a:pt x="2741" y="9482"/>
                        <a:pt x="2373" y="8478"/>
                        <a:pt x="1696" y="8065"/>
                      </a:cubicBezTo>
                      <a:cubicBezTo>
                        <a:pt x="1529" y="7963"/>
                        <a:pt x="1369" y="7922"/>
                        <a:pt x="1222" y="7922"/>
                      </a:cubicBezTo>
                      <a:cubicBezTo>
                        <a:pt x="775" y="7922"/>
                        <a:pt x="454" y="8301"/>
                        <a:pt x="443" y="8478"/>
                      </a:cubicBezTo>
                      <a:cubicBezTo>
                        <a:pt x="443" y="8478"/>
                        <a:pt x="685" y="8331"/>
                        <a:pt x="943" y="8331"/>
                      </a:cubicBezTo>
                      <a:cubicBezTo>
                        <a:pt x="1077" y="8331"/>
                        <a:pt x="1217" y="8371"/>
                        <a:pt x="1328" y="8493"/>
                      </a:cubicBezTo>
                      <a:cubicBezTo>
                        <a:pt x="1652" y="8846"/>
                        <a:pt x="1461" y="9406"/>
                        <a:pt x="1121" y="9642"/>
                      </a:cubicBezTo>
                      <a:cubicBezTo>
                        <a:pt x="1091" y="9819"/>
                        <a:pt x="1328" y="9996"/>
                        <a:pt x="1268" y="10202"/>
                      </a:cubicBezTo>
                      <a:cubicBezTo>
                        <a:pt x="1090" y="10121"/>
                        <a:pt x="957" y="10091"/>
                        <a:pt x="856" y="10091"/>
                      </a:cubicBezTo>
                      <a:cubicBezTo>
                        <a:pt x="682" y="10091"/>
                        <a:pt x="602" y="10180"/>
                        <a:pt x="547" y="10246"/>
                      </a:cubicBezTo>
                      <a:cubicBezTo>
                        <a:pt x="871" y="10378"/>
                        <a:pt x="988" y="10541"/>
                        <a:pt x="856" y="10909"/>
                      </a:cubicBezTo>
                      <a:cubicBezTo>
                        <a:pt x="723" y="11278"/>
                        <a:pt x="781" y="11439"/>
                        <a:pt x="856" y="11646"/>
                      </a:cubicBezTo>
                      <a:cubicBezTo>
                        <a:pt x="856" y="11646"/>
                        <a:pt x="650" y="11461"/>
                        <a:pt x="430" y="11461"/>
                      </a:cubicBezTo>
                      <a:cubicBezTo>
                        <a:pt x="283" y="11461"/>
                        <a:pt x="130" y="11545"/>
                        <a:pt x="29" y="11822"/>
                      </a:cubicBezTo>
                      <a:cubicBezTo>
                        <a:pt x="324" y="12029"/>
                        <a:pt x="266" y="12251"/>
                        <a:pt x="133" y="12766"/>
                      </a:cubicBezTo>
                      <a:cubicBezTo>
                        <a:pt x="0" y="13281"/>
                        <a:pt x="207" y="13931"/>
                        <a:pt x="752" y="13960"/>
                      </a:cubicBezTo>
                      <a:cubicBezTo>
                        <a:pt x="760" y="13960"/>
                        <a:pt x="769" y="13960"/>
                        <a:pt x="777" y="13960"/>
                      </a:cubicBezTo>
                      <a:cubicBezTo>
                        <a:pt x="935" y="13960"/>
                        <a:pt x="1092" y="13876"/>
                        <a:pt x="1248" y="13714"/>
                      </a:cubicBezTo>
                      <a:lnTo>
                        <a:pt x="1248" y="13714"/>
                      </a:lnTo>
                      <a:cubicBezTo>
                        <a:pt x="1233" y="13918"/>
                        <a:pt x="1208" y="14210"/>
                        <a:pt x="1164" y="14616"/>
                      </a:cubicBezTo>
                      <a:cubicBezTo>
                        <a:pt x="1021" y="15949"/>
                        <a:pt x="1185" y="16681"/>
                        <a:pt x="2357" y="18009"/>
                      </a:cubicBezTo>
                      <a:cubicBezTo>
                        <a:pt x="2591" y="18305"/>
                        <a:pt x="2828" y="18505"/>
                        <a:pt x="2989" y="18622"/>
                      </a:cubicBezTo>
                      <a:cubicBezTo>
                        <a:pt x="3049" y="18740"/>
                        <a:pt x="3131" y="18847"/>
                        <a:pt x="3227" y="18927"/>
                      </a:cubicBezTo>
                      <a:cubicBezTo>
                        <a:pt x="2725" y="18867"/>
                        <a:pt x="2697" y="18839"/>
                        <a:pt x="2314" y="18735"/>
                      </a:cubicBezTo>
                      <a:cubicBezTo>
                        <a:pt x="2256" y="18719"/>
                        <a:pt x="2186" y="18711"/>
                        <a:pt x="2110" y="18711"/>
                      </a:cubicBezTo>
                      <a:cubicBezTo>
                        <a:pt x="1674" y="18711"/>
                        <a:pt x="1016" y="18980"/>
                        <a:pt x="1104" y="19781"/>
                      </a:cubicBezTo>
                      <a:cubicBezTo>
                        <a:pt x="1240" y="19509"/>
                        <a:pt x="1361" y="19459"/>
                        <a:pt x="1574" y="19459"/>
                      </a:cubicBezTo>
                      <a:cubicBezTo>
                        <a:pt x="1660" y="19459"/>
                        <a:pt x="1761" y="19467"/>
                        <a:pt x="1885" y="19472"/>
                      </a:cubicBezTo>
                      <a:cubicBezTo>
                        <a:pt x="1903" y="19473"/>
                        <a:pt x="1921" y="19473"/>
                        <a:pt x="1937" y="19473"/>
                      </a:cubicBezTo>
                      <a:cubicBezTo>
                        <a:pt x="2317" y="19473"/>
                        <a:pt x="2378" y="19315"/>
                        <a:pt x="2563" y="19104"/>
                      </a:cubicBezTo>
                      <a:cubicBezTo>
                        <a:pt x="2619" y="19075"/>
                        <a:pt x="2743" y="19050"/>
                        <a:pt x="2900" y="19050"/>
                      </a:cubicBezTo>
                      <a:cubicBezTo>
                        <a:pt x="3224" y="19050"/>
                        <a:pt x="3691" y="19156"/>
                        <a:pt x="4013" y="19556"/>
                      </a:cubicBezTo>
                      <a:cubicBezTo>
                        <a:pt x="3972" y="19599"/>
                        <a:pt x="3931" y="19642"/>
                        <a:pt x="3890" y="19687"/>
                      </a:cubicBezTo>
                      <a:cubicBezTo>
                        <a:pt x="3017" y="20664"/>
                        <a:pt x="2235" y="21747"/>
                        <a:pt x="1777" y="22984"/>
                      </a:cubicBezTo>
                      <a:cubicBezTo>
                        <a:pt x="1520" y="23673"/>
                        <a:pt x="1393" y="24445"/>
                        <a:pt x="1413" y="25181"/>
                      </a:cubicBezTo>
                      <a:cubicBezTo>
                        <a:pt x="1453" y="26580"/>
                        <a:pt x="1941" y="27699"/>
                        <a:pt x="2827" y="28423"/>
                      </a:cubicBezTo>
                      <a:cubicBezTo>
                        <a:pt x="3488" y="28964"/>
                        <a:pt x="4338" y="29251"/>
                        <a:pt x="5232" y="29251"/>
                      </a:cubicBezTo>
                      <a:cubicBezTo>
                        <a:pt x="5475" y="29251"/>
                        <a:pt x="5721" y="29230"/>
                        <a:pt x="5968" y="29187"/>
                      </a:cubicBezTo>
                      <a:cubicBezTo>
                        <a:pt x="7162" y="28980"/>
                        <a:pt x="8327" y="27983"/>
                        <a:pt x="8807" y="26765"/>
                      </a:cubicBezTo>
                      <a:cubicBezTo>
                        <a:pt x="8979" y="26326"/>
                        <a:pt x="9058" y="25876"/>
                        <a:pt x="9047" y="25425"/>
                      </a:cubicBezTo>
                      <a:lnTo>
                        <a:pt x="9047" y="25425"/>
                      </a:lnTo>
                      <a:cubicBezTo>
                        <a:pt x="9063" y="25457"/>
                        <a:pt x="9063" y="25458"/>
                        <a:pt x="9063" y="25458"/>
                      </a:cubicBezTo>
                      <a:cubicBezTo>
                        <a:pt x="9063" y="25458"/>
                        <a:pt x="9078" y="23822"/>
                        <a:pt x="8046" y="22671"/>
                      </a:cubicBezTo>
                      <a:cubicBezTo>
                        <a:pt x="7014" y="21521"/>
                        <a:pt x="6513" y="21876"/>
                        <a:pt x="6336" y="21123"/>
                      </a:cubicBezTo>
                      <a:cubicBezTo>
                        <a:pt x="6229" y="20665"/>
                        <a:pt x="6527" y="20442"/>
                        <a:pt x="6793" y="20442"/>
                      </a:cubicBezTo>
                      <a:cubicBezTo>
                        <a:pt x="6963" y="20442"/>
                        <a:pt x="7119" y="20533"/>
                        <a:pt x="7148" y="20711"/>
                      </a:cubicBezTo>
                      <a:cubicBezTo>
                        <a:pt x="7148" y="20711"/>
                        <a:pt x="7664" y="20327"/>
                        <a:pt x="7266" y="19768"/>
                      </a:cubicBezTo>
                      <a:cubicBezTo>
                        <a:pt x="7130" y="19577"/>
                        <a:pt x="6920" y="19487"/>
                        <a:pt x="6702" y="19487"/>
                      </a:cubicBezTo>
                      <a:cubicBezTo>
                        <a:pt x="6282" y="19487"/>
                        <a:pt x="5832" y="19820"/>
                        <a:pt x="5822" y="20402"/>
                      </a:cubicBezTo>
                      <a:cubicBezTo>
                        <a:pt x="5807" y="21287"/>
                        <a:pt x="6396" y="21714"/>
                        <a:pt x="7030" y="22128"/>
                      </a:cubicBezTo>
                      <a:cubicBezTo>
                        <a:pt x="6738" y="22051"/>
                        <a:pt x="6419" y="22007"/>
                        <a:pt x="6095" y="22007"/>
                      </a:cubicBezTo>
                      <a:cubicBezTo>
                        <a:pt x="5110" y="22007"/>
                        <a:pt x="4077" y="22415"/>
                        <a:pt x="3610" y="23557"/>
                      </a:cubicBezTo>
                      <a:cubicBezTo>
                        <a:pt x="3007" y="25037"/>
                        <a:pt x="3695" y="26968"/>
                        <a:pt x="5297" y="26968"/>
                      </a:cubicBezTo>
                      <a:cubicBezTo>
                        <a:pt x="5338" y="26968"/>
                        <a:pt x="5381" y="26966"/>
                        <a:pt x="5424" y="26964"/>
                      </a:cubicBezTo>
                      <a:cubicBezTo>
                        <a:pt x="7090" y="26861"/>
                        <a:pt x="7149" y="25622"/>
                        <a:pt x="7120" y="25239"/>
                      </a:cubicBezTo>
                      <a:cubicBezTo>
                        <a:pt x="7108" y="24807"/>
                        <a:pt x="6720" y="24282"/>
                        <a:pt x="6108" y="24282"/>
                      </a:cubicBezTo>
                      <a:cubicBezTo>
                        <a:pt x="5907" y="24282"/>
                        <a:pt x="5682" y="24338"/>
                        <a:pt x="5439" y="24473"/>
                      </a:cubicBezTo>
                      <a:cubicBezTo>
                        <a:pt x="5439" y="24473"/>
                        <a:pt x="5531" y="24458"/>
                        <a:pt x="5662" y="24458"/>
                      </a:cubicBezTo>
                      <a:cubicBezTo>
                        <a:pt x="5945" y="24458"/>
                        <a:pt x="6409" y="24527"/>
                        <a:pt x="6531" y="24959"/>
                      </a:cubicBezTo>
                      <a:cubicBezTo>
                        <a:pt x="6708" y="25594"/>
                        <a:pt x="6324" y="25903"/>
                        <a:pt x="6118" y="25933"/>
                      </a:cubicBezTo>
                      <a:cubicBezTo>
                        <a:pt x="6192" y="25240"/>
                        <a:pt x="6016" y="25048"/>
                        <a:pt x="5602" y="24916"/>
                      </a:cubicBezTo>
                      <a:cubicBezTo>
                        <a:pt x="5439" y="25270"/>
                        <a:pt x="5151" y="25494"/>
                        <a:pt x="4816" y="25494"/>
                      </a:cubicBezTo>
                      <a:cubicBezTo>
                        <a:pt x="4636" y="25494"/>
                        <a:pt x="4442" y="25429"/>
                        <a:pt x="4246" y="25285"/>
                      </a:cubicBezTo>
                      <a:cubicBezTo>
                        <a:pt x="3685" y="24872"/>
                        <a:pt x="3464" y="23545"/>
                        <a:pt x="4452" y="22778"/>
                      </a:cubicBezTo>
                      <a:cubicBezTo>
                        <a:pt x="4951" y="22391"/>
                        <a:pt x="5543" y="22214"/>
                        <a:pt x="6073" y="22214"/>
                      </a:cubicBezTo>
                      <a:cubicBezTo>
                        <a:pt x="6591" y="22214"/>
                        <a:pt x="7049" y="22384"/>
                        <a:pt x="7297" y="22690"/>
                      </a:cubicBezTo>
                      <a:cubicBezTo>
                        <a:pt x="7218" y="22683"/>
                        <a:pt x="7144" y="22680"/>
                        <a:pt x="7074" y="22680"/>
                      </a:cubicBezTo>
                      <a:cubicBezTo>
                        <a:pt x="6541" y="22680"/>
                        <a:pt x="6260" y="22880"/>
                        <a:pt x="6221" y="23206"/>
                      </a:cubicBezTo>
                      <a:cubicBezTo>
                        <a:pt x="6177" y="23574"/>
                        <a:pt x="6427" y="23855"/>
                        <a:pt x="6692" y="23929"/>
                      </a:cubicBezTo>
                      <a:cubicBezTo>
                        <a:pt x="6692" y="23383"/>
                        <a:pt x="6929" y="23206"/>
                        <a:pt x="7312" y="23206"/>
                      </a:cubicBezTo>
                      <a:cubicBezTo>
                        <a:pt x="7687" y="23206"/>
                        <a:pt x="8372" y="23534"/>
                        <a:pt x="8760" y="24846"/>
                      </a:cubicBezTo>
                      <a:cubicBezTo>
                        <a:pt x="8905" y="25471"/>
                        <a:pt x="8878" y="26105"/>
                        <a:pt x="8643" y="26704"/>
                      </a:cubicBezTo>
                      <a:cubicBezTo>
                        <a:pt x="8187" y="27869"/>
                        <a:pt x="7074" y="28819"/>
                        <a:pt x="5940" y="29016"/>
                      </a:cubicBezTo>
                      <a:cubicBezTo>
                        <a:pt x="5703" y="29057"/>
                        <a:pt x="5466" y="29077"/>
                        <a:pt x="5233" y="29077"/>
                      </a:cubicBezTo>
                      <a:cubicBezTo>
                        <a:pt x="5186" y="29077"/>
                        <a:pt x="5140" y="29076"/>
                        <a:pt x="5094" y="29074"/>
                      </a:cubicBezTo>
                      <a:cubicBezTo>
                        <a:pt x="5933" y="28846"/>
                        <a:pt x="5717" y="28025"/>
                        <a:pt x="5365" y="27982"/>
                      </a:cubicBezTo>
                      <a:cubicBezTo>
                        <a:pt x="5343" y="27980"/>
                        <a:pt x="5322" y="27978"/>
                        <a:pt x="5302" y="27978"/>
                      </a:cubicBezTo>
                      <a:cubicBezTo>
                        <a:pt x="4988" y="27978"/>
                        <a:pt x="4908" y="28277"/>
                        <a:pt x="4908" y="28277"/>
                      </a:cubicBezTo>
                      <a:cubicBezTo>
                        <a:pt x="4908" y="28277"/>
                        <a:pt x="5248" y="28601"/>
                        <a:pt x="4982" y="28837"/>
                      </a:cubicBezTo>
                      <a:cubicBezTo>
                        <a:pt x="4880" y="28944"/>
                        <a:pt x="4714" y="28981"/>
                        <a:pt x="4535" y="28981"/>
                      </a:cubicBezTo>
                      <a:cubicBezTo>
                        <a:pt x="4460" y="28981"/>
                        <a:pt x="4383" y="28974"/>
                        <a:pt x="4308" y="28964"/>
                      </a:cubicBezTo>
                      <a:cubicBezTo>
                        <a:pt x="3803" y="28838"/>
                        <a:pt x="3337" y="28612"/>
                        <a:pt x="2941" y="28289"/>
                      </a:cubicBezTo>
                      <a:cubicBezTo>
                        <a:pt x="2097" y="27599"/>
                        <a:pt x="1630" y="26523"/>
                        <a:pt x="1592" y="25180"/>
                      </a:cubicBezTo>
                      <a:cubicBezTo>
                        <a:pt x="1559" y="24025"/>
                        <a:pt x="1943" y="22778"/>
                        <a:pt x="2542" y="21804"/>
                      </a:cubicBezTo>
                      <a:cubicBezTo>
                        <a:pt x="3140" y="20831"/>
                        <a:pt x="3927" y="19964"/>
                        <a:pt x="4729" y="19158"/>
                      </a:cubicBezTo>
                      <a:cubicBezTo>
                        <a:pt x="5501" y="18383"/>
                        <a:pt x="6345" y="17736"/>
                        <a:pt x="6971" y="16822"/>
                      </a:cubicBezTo>
                      <a:cubicBezTo>
                        <a:pt x="7234" y="16436"/>
                        <a:pt x="7465" y="16016"/>
                        <a:pt x="7635" y="15573"/>
                      </a:cubicBezTo>
                      <a:cubicBezTo>
                        <a:pt x="7636" y="15600"/>
                        <a:pt x="7636" y="15615"/>
                        <a:pt x="7636" y="15615"/>
                      </a:cubicBezTo>
                      <a:cubicBezTo>
                        <a:pt x="7636" y="15615"/>
                        <a:pt x="8253" y="14568"/>
                        <a:pt x="8203" y="12822"/>
                      </a:cubicBezTo>
                      <a:lnTo>
                        <a:pt x="8203" y="12822"/>
                      </a:lnTo>
                      <a:cubicBezTo>
                        <a:pt x="8373" y="13522"/>
                        <a:pt x="8454" y="14415"/>
                        <a:pt x="8285" y="15475"/>
                      </a:cubicBezTo>
                      <a:cubicBezTo>
                        <a:pt x="8152" y="15752"/>
                        <a:pt x="8028" y="16104"/>
                        <a:pt x="7922" y="16553"/>
                      </a:cubicBezTo>
                      <a:cubicBezTo>
                        <a:pt x="7509" y="18303"/>
                        <a:pt x="7764" y="19717"/>
                        <a:pt x="8963" y="20248"/>
                      </a:cubicBezTo>
                      <a:cubicBezTo>
                        <a:pt x="9136" y="20320"/>
                        <a:pt x="9292" y="20351"/>
                        <a:pt x="9431" y="20351"/>
                      </a:cubicBezTo>
                      <a:cubicBezTo>
                        <a:pt x="10159" y="20351"/>
                        <a:pt x="10414" y="19508"/>
                        <a:pt x="10182" y="19443"/>
                      </a:cubicBezTo>
                      <a:cubicBezTo>
                        <a:pt x="10149" y="19434"/>
                        <a:pt x="10120" y="19430"/>
                        <a:pt x="10095" y="19430"/>
                      </a:cubicBezTo>
                      <a:cubicBezTo>
                        <a:pt x="9911" y="19430"/>
                        <a:pt x="9922" y="19661"/>
                        <a:pt x="9887" y="19817"/>
                      </a:cubicBezTo>
                      <a:cubicBezTo>
                        <a:pt x="9863" y="19925"/>
                        <a:pt x="9677" y="20084"/>
                        <a:pt x="9442" y="20084"/>
                      </a:cubicBezTo>
                      <a:cubicBezTo>
                        <a:pt x="9293" y="20084"/>
                        <a:pt x="9123" y="20020"/>
                        <a:pt x="8963" y="19837"/>
                      </a:cubicBezTo>
                      <a:cubicBezTo>
                        <a:pt x="8550" y="19366"/>
                        <a:pt x="8884" y="18855"/>
                        <a:pt x="8923" y="18796"/>
                      </a:cubicBezTo>
                      <a:cubicBezTo>
                        <a:pt x="8618" y="18614"/>
                        <a:pt x="8429" y="17781"/>
                        <a:pt x="8685" y="17781"/>
                      </a:cubicBezTo>
                      <a:cubicBezTo>
                        <a:pt x="8694" y="17781"/>
                        <a:pt x="8703" y="17782"/>
                        <a:pt x="8712" y="17784"/>
                      </a:cubicBezTo>
                      <a:cubicBezTo>
                        <a:pt x="8969" y="18007"/>
                        <a:pt x="8999" y="18643"/>
                        <a:pt x="9802" y="18643"/>
                      </a:cubicBezTo>
                      <a:cubicBezTo>
                        <a:pt x="9918" y="18643"/>
                        <a:pt x="10051" y="18630"/>
                        <a:pt x="10202" y="18600"/>
                      </a:cubicBezTo>
                      <a:cubicBezTo>
                        <a:pt x="9730" y="18285"/>
                        <a:pt x="9710" y="18207"/>
                        <a:pt x="9848" y="17812"/>
                      </a:cubicBezTo>
                      <a:cubicBezTo>
                        <a:pt x="9986" y="17419"/>
                        <a:pt x="9473" y="17026"/>
                        <a:pt x="9592" y="16870"/>
                      </a:cubicBezTo>
                      <a:cubicBezTo>
                        <a:pt x="9607" y="16849"/>
                        <a:pt x="9624" y="16841"/>
                        <a:pt x="9642" y="16841"/>
                      </a:cubicBezTo>
                      <a:cubicBezTo>
                        <a:pt x="9735" y="16841"/>
                        <a:pt x="9866" y="17073"/>
                        <a:pt x="10079" y="17073"/>
                      </a:cubicBezTo>
                      <a:cubicBezTo>
                        <a:pt x="10139" y="17073"/>
                        <a:pt x="10205" y="17055"/>
                        <a:pt x="10278" y="17008"/>
                      </a:cubicBezTo>
                      <a:cubicBezTo>
                        <a:pt x="10278" y="17008"/>
                        <a:pt x="9947" y="16693"/>
                        <a:pt x="10102" y="16319"/>
                      </a:cubicBezTo>
                      <a:cubicBezTo>
                        <a:pt x="10393" y="15616"/>
                        <a:pt x="10240" y="14530"/>
                        <a:pt x="9316" y="14510"/>
                      </a:cubicBezTo>
                      <a:cubicBezTo>
                        <a:pt x="9313" y="14510"/>
                        <a:pt x="9309" y="14510"/>
                        <a:pt x="9306" y="14510"/>
                      </a:cubicBezTo>
                      <a:cubicBezTo>
                        <a:pt x="9147" y="14510"/>
                        <a:pt x="8860" y="14610"/>
                        <a:pt x="8566" y="14998"/>
                      </a:cubicBezTo>
                      <a:cubicBezTo>
                        <a:pt x="8847" y="12790"/>
                        <a:pt x="7977" y="11486"/>
                        <a:pt x="7632" y="11067"/>
                      </a:cubicBezTo>
                      <a:cubicBezTo>
                        <a:pt x="7551" y="10938"/>
                        <a:pt x="7464" y="10808"/>
                        <a:pt x="7369" y="10675"/>
                      </a:cubicBezTo>
                      <a:lnTo>
                        <a:pt x="7369" y="10675"/>
                      </a:lnTo>
                      <a:cubicBezTo>
                        <a:pt x="7860" y="10946"/>
                        <a:pt x="8418" y="11162"/>
                        <a:pt x="8878" y="11162"/>
                      </a:cubicBezTo>
                      <a:cubicBezTo>
                        <a:pt x="9095" y="11162"/>
                        <a:pt x="9291" y="11113"/>
                        <a:pt x="9447" y="11000"/>
                      </a:cubicBezTo>
                      <a:cubicBezTo>
                        <a:pt x="9934" y="10647"/>
                        <a:pt x="9757" y="10130"/>
                        <a:pt x="9521" y="9865"/>
                      </a:cubicBezTo>
                      <a:lnTo>
                        <a:pt x="9521" y="9865"/>
                      </a:lnTo>
                      <a:cubicBezTo>
                        <a:pt x="9578" y="10368"/>
                        <a:pt x="9520" y="10472"/>
                        <a:pt x="9278" y="10472"/>
                      </a:cubicBezTo>
                      <a:cubicBezTo>
                        <a:pt x="9208" y="10472"/>
                        <a:pt x="9123" y="10464"/>
                        <a:pt x="9020" y="10454"/>
                      </a:cubicBezTo>
                      <a:cubicBezTo>
                        <a:pt x="8931" y="10445"/>
                        <a:pt x="8854" y="10440"/>
                        <a:pt x="8787" y="10440"/>
                      </a:cubicBezTo>
                      <a:cubicBezTo>
                        <a:pt x="8508" y="10440"/>
                        <a:pt x="8390" y="10528"/>
                        <a:pt x="8223" y="10838"/>
                      </a:cubicBezTo>
                      <a:cubicBezTo>
                        <a:pt x="7663" y="10734"/>
                        <a:pt x="7308" y="10351"/>
                        <a:pt x="6881" y="9953"/>
                      </a:cubicBezTo>
                      <a:cubicBezTo>
                        <a:pt x="6548" y="9642"/>
                        <a:pt x="6215" y="9450"/>
                        <a:pt x="5986" y="9380"/>
                      </a:cubicBezTo>
                      <a:lnTo>
                        <a:pt x="6039" y="9333"/>
                      </a:lnTo>
                      <a:cubicBezTo>
                        <a:pt x="8060" y="7578"/>
                        <a:pt x="9003" y="5692"/>
                        <a:pt x="8957" y="3804"/>
                      </a:cubicBezTo>
                      <a:cubicBezTo>
                        <a:pt x="8914" y="1917"/>
                        <a:pt x="7557" y="15"/>
                        <a:pt x="4934" y="0"/>
                      </a:cubicBezTo>
                      <a:cubicBezTo>
                        <a:pt x="4925" y="0"/>
                        <a:pt x="4916" y="0"/>
                        <a:pt x="49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 flipH="1" rot="8100000">
                  <a:off x="602778" y="4070800"/>
                  <a:ext cx="260348" cy="731268"/>
                </a:xfrm>
                <a:custGeom>
                  <a:rect b="b" l="l" r="r" t="t"/>
                  <a:pathLst>
                    <a:path extrusionOk="0" h="29251" w="10414">
                      <a:moveTo>
                        <a:pt x="5482" y="9821"/>
                      </a:moveTo>
                      <a:cubicBezTo>
                        <a:pt x="5814" y="9922"/>
                        <a:pt x="6640" y="10273"/>
                        <a:pt x="6828" y="11397"/>
                      </a:cubicBezTo>
                      <a:cubicBezTo>
                        <a:pt x="6828" y="11397"/>
                        <a:pt x="6837" y="11399"/>
                        <a:pt x="6854" y="11399"/>
                      </a:cubicBezTo>
                      <a:cubicBezTo>
                        <a:pt x="6923" y="11399"/>
                        <a:pt x="7113" y="11360"/>
                        <a:pt x="7196" y="10954"/>
                      </a:cubicBezTo>
                      <a:cubicBezTo>
                        <a:pt x="7726" y="11647"/>
                        <a:pt x="8051" y="12620"/>
                        <a:pt x="7874" y="13490"/>
                      </a:cubicBezTo>
                      <a:cubicBezTo>
                        <a:pt x="7743" y="13431"/>
                        <a:pt x="7618" y="13404"/>
                        <a:pt x="7502" y="13404"/>
                      </a:cubicBezTo>
                      <a:cubicBezTo>
                        <a:pt x="7100" y="13404"/>
                        <a:pt x="6819" y="13741"/>
                        <a:pt x="6841" y="14257"/>
                      </a:cubicBezTo>
                      <a:cubicBezTo>
                        <a:pt x="6866" y="14799"/>
                        <a:pt x="6417" y="14938"/>
                        <a:pt x="6115" y="14938"/>
                      </a:cubicBezTo>
                      <a:cubicBezTo>
                        <a:pt x="6048" y="14938"/>
                        <a:pt x="5988" y="14931"/>
                        <a:pt x="5943" y="14920"/>
                      </a:cubicBezTo>
                      <a:lnTo>
                        <a:pt x="5943" y="14920"/>
                      </a:lnTo>
                      <a:cubicBezTo>
                        <a:pt x="5892" y="15188"/>
                        <a:pt x="6185" y="15391"/>
                        <a:pt x="6611" y="15391"/>
                      </a:cubicBezTo>
                      <a:cubicBezTo>
                        <a:pt x="6676" y="15391"/>
                        <a:pt x="6743" y="15386"/>
                        <a:pt x="6813" y="15376"/>
                      </a:cubicBezTo>
                      <a:lnTo>
                        <a:pt x="6813" y="15376"/>
                      </a:lnTo>
                      <a:cubicBezTo>
                        <a:pt x="6658" y="15687"/>
                        <a:pt x="6396" y="15856"/>
                        <a:pt x="6089" y="15856"/>
                      </a:cubicBezTo>
                      <a:cubicBezTo>
                        <a:pt x="5900" y="15856"/>
                        <a:pt x="5694" y="15791"/>
                        <a:pt x="5486" y="15656"/>
                      </a:cubicBezTo>
                      <a:cubicBezTo>
                        <a:pt x="5314" y="15544"/>
                        <a:pt x="5173" y="15502"/>
                        <a:pt x="5056" y="15502"/>
                      </a:cubicBezTo>
                      <a:cubicBezTo>
                        <a:pt x="4804" y="15502"/>
                        <a:pt x="4668" y="15702"/>
                        <a:pt x="4587" y="15832"/>
                      </a:cubicBezTo>
                      <a:cubicBezTo>
                        <a:pt x="4510" y="15853"/>
                        <a:pt x="4439" y="15862"/>
                        <a:pt x="4374" y="15862"/>
                      </a:cubicBezTo>
                      <a:cubicBezTo>
                        <a:pt x="4118" y="15862"/>
                        <a:pt x="3968" y="15730"/>
                        <a:pt x="3968" y="15729"/>
                      </a:cubicBezTo>
                      <a:lnTo>
                        <a:pt x="3968" y="15729"/>
                      </a:lnTo>
                      <a:cubicBezTo>
                        <a:pt x="3968" y="15730"/>
                        <a:pt x="3717" y="16378"/>
                        <a:pt x="4645" y="16452"/>
                      </a:cubicBezTo>
                      <a:cubicBezTo>
                        <a:pt x="4499" y="16631"/>
                        <a:pt x="4272" y="16732"/>
                        <a:pt x="4034" y="16732"/>
                      </a:cubicBezTo>
                      <a:cubicBezTo>
                        <a:pt x="3723" y="16732"/>
                        <a:pt x="3393" y="16558"/>
                        <a:pt x="3201" y="16157"/>
                      </a:cubicBezTo>
                      <a:lnTo>
                        <a:pt x="3201" y="16157"/>
                      </a:lnTo>
                      <a:cubicBezTo>
                        <a:pt x="3039" y="16767"/>
                        <a:pt x="3369" y="17375"/>
                        <a:pt x="4315" y="17375"/>
                      </a:cubicBezTo>
                      <a:cubicBezTo>
                        <a:pt x="4491" y="17375"/>
                        <a:pt x="4690" y="17354"/>
                        <a:pt x="4910" y="17307"/>
                      </a:cubicBezTo>
                      <a:cubicBezTo>
                        <a:pt x="6311" y="17013"/>
                        <a:pt x="7270" y="15450"/>
                        <a:pt x="7653" y="14802"/>
                      </a:cubicBezTo>
                      <a:lnTo>
                        <a:pt x="7653" y="14818"/>
                      </a:lnTo>
                      <a:cubicBezTo>
                        <a:pt x="7610" y="14992"/>
                        <a:pt x="7563" y="15169"/>
                        <a:pt x="7560" y="15183"/>
                      </a:cubicBezTo>
                      <a:cubicBezTo>
                        <a:pt x="7355" y="15825"/>
                        <a:pt x="7029" y="16411"/>
                        <a:pt x="6605" y="16934"/>
                      </a:cubicBezTo>
                      <a:cubicBezTo>
                        <a:pt x="5953" y="17736"/>
                        <a:pt x="5160" y="18406"/>
                        <a:pt x="4427" y="19133"/>
                      </a:cubicBezTo>
                      <a:cubicBezTo>
                        <a:pt x="4149" y="19059"/>
                        <a:pt x="3163" y="18723"/>
                        <a:pt x="3379" y="17720"/>
                      </a:cubicBezTo>
                      <a:cubicBezTo>
                        <a:pt x="3335" y="17712"/>
                        <a:pt x="3293" y="17708"/>
                        <a:pt x="3255" y="17708"/>
                      </a:cubicBezTo>
                      <a:cubicBezTo>
                        <a:pt x="2927" y="17708"/>
                        <a:pt x="2828" y="17999"/>
                        <a:pt x="2883" y="18311"/>
                      </a:cubicBezTo>
                      <a:lnTo>
                        <a:pt x="2862" y="18279"/>
                      </a:lnTo>
                      <a:cubicBezTo>
                        <a:pt x="2708" y="18176"/>
                        <a:pt x="2315" y="17680"/>
                        <a:pt x="2080" y="16950"/>
                      </a:cubicBezTo>
                      <a:cubicBezTo>
                        <a:pt x="2206" y="16902"/>
                        <a:pt x="2425" y="16735"/>
                        <a:pt x="2436" y="16144"/>
                      </a:cubicBezTo>
                      <a:cubicBezTo>
                        <a:pt x="2448" y="15455"/>
                        <a:pt x="2500" y="14935"/>
                        <a:pt x="2889" y="14427"/>
                      </a:cubicBezTo>
                      <a:cubicBezTo>
                        <a:pt x="3025" y="15017"/>
                        <a:pt x="3348" y="15216"/>
                        <a:pt x="3665" y="15216"/>
                      </a:cubicBezTo>
                      <a:cubicBezTo>
                        <a:pt x="3964" y="15216"/>
                        <a:pt x="4257" y="15039"/>
                        <a:pt x="4382" y="14846"/>
                      </a:cubicBezTo>
                      <a:cubicBezTo>
                        <a:pt x="4534" y="14609"/>
                        <a:pt x="4695" y="14503"/>
                        <a:pt x="4858" y="14503"/>
                      </a:cubicBezTo>
                      <a:cubicBezTo>
                        <a:pt x="4980" y="14503"/>
                        <a:pt x="5102" y="14562"/>
                        <a:pt x="5221" y="14668"/>
                      </a:cubicBezTo>
                      <a:cubicBezTo>
                        <a:pt x="5166" y="14126"/>
                        <a:pt x="4825" y="13943"/>
                        <a:pt x="4496" y="13943"/>
                      </a:cubicBezTo>
                      <a:cubicBezTo>
                        <a:pt x="4378" y="13943"/>
                        <a:pt x="4261" y="13966"/>
                        <a:pt x="4160" y="14005"/>
                      </a:cubicBezTo>
                      <a:cubicBezTo>
                        <a:pt x="4167" y="13671"/>
                        <a:pt x="4350" y="13602"/>
                        <a:pt x="4582" y="13602"/>
                      </a:cubicBezTo>
                      <a:cubicBezTo>
                        <a:pt x="4748" y="13602"/>
                        <a:pt x="4938" y="13638"/>
                        <a:pt x="5107" y="13638"/>
                      </a:cubicBezTo>
                      <a:cubicBezTo>
                        <a:pt x="5233" y="13638"/>
                        <a:pt x="5347" y="13617"/>
                        <a:pt x="5428" y="13547"/>
                      </a:cubicBezTo>
                      <a:cubicBezTo>
                        <a:pt x="5610" y="13390"/>
                        <a:pt x="5576" y="13238"/>
                        <a:pt x="6033" y="13179"/>
                      </a:cubicBezTo>
                      <a:cubicBezTo>
                        <a:pt x="5816" y="12745"/>
                        <a:pt x="5484" y="12667"/>
                        <a:pt x="5274" y="12667"/>
                      </a:cubicBezTo>
                      <a:cubicBezTo>
                        <a:pt x="5155" y="12667"/>
                        <a:pt x="5075" y="12691"/>
                        <a:pt x="5075" y="12691"/>
                      </a:cubicBezTo>
                      <a:cubicBezTo>
                        <a:pt x="5075" y="12691"/>
                        <a:pt x="5164" y="12398"/>
                        <a:pt x="5577" y="12279"/>
                      </a:cubicBezTo>
                      <a:cubicBezTo>
                        <a:pt x="5688" y="12238"/>
                        <a:pt x="5800" y="12220"/>
                        <a:pt x="5912" y="12220"/>
                      </a:cubicBezTo>
                      <a:cubicBezTo>
                        <a:pt x="6334" y="12220"/>
                        <a:pt x="6745" y="12488"/>
                        <a:pt x="7036" y="12884"/>
                      </a:cubicBezTo>
                      <a:cubicBezTo>
                        <a:pt x="6889" y="12112"/>
                        <a:pt x="6367" y="11792"/>
                        <a:pt x="5742" y="11792"/>
                      </a:cubicBezTo>
                      <a:cubicBezTo>
                        <a:pt x="5173" y="11792"/>
                        <a:pt x="4519" y="12057"/>
                        <a:pt x="3985" y="12486"/>
                      </a:cubicBezTo>
                      <a:cubicBezTo>
                        <a:pt x="3358" y="12989"/>
                        <a:pt x="3082" y="13497"/>
                        <a:pt x="2960" y="13847"/>
                      </a:cubicBezTo>
                      <a:cubicBezTo>
                        <a:pt x="2414" y="14495"/>
                        <a:pt x="2288" y="15335"/>
                        <a:pt x="2273" y="16069"/>
                      </a:cubicBezTo>
                      <a:cubicBezTo>
                        <a:pt x="2265" y="16575"/>
                        <a:pt x="2119" y="16760"/>
                        <a:pt x="2042" y="16820"/>
                      </a:cubicBezTo>
                      <a:cubicBezTo>
                        <a:pt x="1899" y="16319"/>
                        <a:pt x="1833" y="15719"/>
                        <a:pt x="1965" y="15066"/>
                      </a:cubicBezTo>
                      <a:cubicBezTo>
                        <a:pt x="2271" y="12717"/>
                        <a:pt x="3714" y="11360"/>
                        <a:pt x="5482" y="9821"/>
                      </a:cubicBezTo>
                      <a:close/>
                      <a:moveTo>
                        <a:pt x="4907" y="0"/>
                      </a:moveTo>
                      <a:cubicBezTo>
                        <a:pt x="2309" y="0"/>
                        <a:pt x="1343" y="2143"/>
                        <a:pt x="1371" y="3450"/>
                      </a:cubicBezTo>
                      <a:cubicBezTo>
                        <a:pt x="1407" y="5047"/>
                        <a:pt x="2124" y="5618"/>
                        <a:pt x="3009" y="6517"/>
                      </a:cubicBezTo>
                      <a:cubicBezTo>
                        <a:pt x="3893" y="7417"/>
                        <a:pt x="4129" y="7520"/>
                        <a:pt x="4129" y="7874"/>
                      </a:cubicBezTo>
                      <a:cubicBezTo>
                        <a:pt x="4129" y="8188"/>
                        <a:pt x="3991" y="8386"/>
                        <a:pt x="3660" y="8386"/>
                      </a:cubicBezTo>
                      <a:cubicBezTo>
                        <a:pt x="3618" y="8386"/>
                        <a:pt x="3573" y="8382"/>
                        <a:pt x="3524" y="8376"/>
                      </a:cubicBezTo>
                      <a:lnTo>
                        <a:pt x="3524" y="8376"/>
                      </a:lnTo>
                      <a:cubicBezTo>
                        <a:pt x="3629" y="8704"/>
                        <a:pt x="3840" y="8837"/>
                        <a:pt x="4049" y="8837"/>
                      </a:cubicBezTo>
                      <a:cubicBezTo>
                        <a:pt x="4309" y="8837"/>
                        <a:pt x="4567" y="8632"/>
                        <a:pt x="4616" y="8346"/>
                      </a:cubicBezTo>
                      <a:cubicBezTo>
                        <a:pt x="4704" y="7830"/>
                        <a:pt x="4542" y="7550"/>
                        <a:pt x="3938" y="7093"/>
                      </a:cubicBezTo>
                      <a:cubicBezTo>
                        <a:pt x="3674" y="6893"/>
                        <a:pt x="3470" y="6683"/>
                        <a:pt x="3323" y="6509"/>
                      </a:cubicBezTo>
                      <a:lnTo>
                        <a:pt x="3323" y="6509"/>
                      </a:lnTo>
                      <a:cubicBezTo>
                        <a:pt x="3544" y="6616"/>
                        <a:pt x="3871" y="6705"/>
                        <a:pt x="4348" y="6705"/>
                      </a:cubicBezTo>
                      <a:cubicBezTo>
                        <a:pt x="4488" y="6705"/>
                        <a:pt x="4641" y="6697"/>
                        <a:pt x="4807" y="6680"/>
                      </a:cubicBezTo>
                      <a:cubicBezTo>
                        <a:pt x="6369" y="6519"/>
                        <a:pt x="7269" y="5132"/>
                        <a:pt x="7136" y="4011"/>
                      </a:cubicBezTo>
                      <a:cubicBezTo>
                        <a:pt x="7004" y="2891"/>
                        <a:pt x="6341" y="2065"/>
                        <a:pt x="5234" y="2007"/>
                      </a:cubicBezTo>
                      <a:cubicBezTo>
                        <a:pt x="5185" y="2004"/>
                        <a:pt x="5138" y="2003"/>
                        <a:pt x="5092" y="2003"/>
                      </a:cubicBezTo>
                      <a:cubicBezTo>
                        <a:pt x="4085" y="2003"/>
                        <a:pt x="3621" y="2607"/>
                        <a:pt x="3508" y="3142"/>
                      </a:cubicBezTo>
                      <a:cubicBezTo>
                        <a:pt x="3391" y="3703"/>
                        <a:pt x="3626" y="4588"/>
                        <a:pt x="4437" y="4676"/>
                      </a:cubicBezTo>
                      <a:cubicBezTo>
                        <a:pt x="4484" y="4681"/>
                        <a:pt x="4529" y="4683"/>
                        <a:pt x="4572" y="4683"/>
                      </a:cubicBezTo>
                      <a:cubicBezTo>
                        <a:pt x="5272" y="4683"/>
                        <a:pt x="5455" y="4042"/>
                        <a:pt x="5455" y="4042"/>
                      </a:cubicBezTo>
                      <a:lnTo>
                        <a:pt x="5455" y="4042"/>
                      </a:lnTo>
                      <a:cubicBezTo>
                        <a:pt x="5455" y="4042"/>
                        <a:pt x="5197" y="4285"/>
                        <a:pt x="4830" y="4285"/>
                      </a:cubicBezTo>
                      <a:cubicBezTo>
                        <a:pt x="4793" y="4285"/>
                        <a:pt x="4756" y="4283"/>
                        <a:pt x="4717" y="4278"/>
                      </a:cubicBezTo>
                      <a:cubicBezTo>
                        <a:pt x="4500" y="4248"/>
                        <a:pt x="4317" y="4116"/>
                        <a:pt x="4225" y="3916"/>
                      </a:cubicBezTo>
                      <a:cubicBezTo>
                        <a:pt x="4124" y="3701"/>
                        <a:pt x="4128" y="3229"/>
                        <a:pt x="4479" y="3229"/>
                      </a:cubicBezTo>
                      <a:cubicBezTo>
                        <a:pt x="4494" y="3229"/>
                        <a:pt x="4510" y="3230"/>
                        <a:pt x="4526" y="3231"/>
                      </a:cubicBezTo>
                      <a:cubicBezTo>
                        <a:pt x="4526" y="3231"/>
                        <a:pt x="4452" y="3792"/>
                        <a:pt x="4821" y="3806"/>
                      </a:cubicBezTo>
                      <a:cubicBezTo>
                        <a:pt x="5055" y="3792"/>
                        <a:pt x="5142" y="3275"/>
                        <a:pt x="5642" y="3275"/>
                      </a:cubicBezTo>
                      <a:cubicBezTo>
                        <a:pt x="5648" y="3275"/>
                        <a:pt x="5655" y="3275"/>
                        <a:pt x="5662" y="3275"/>
                      </a:cubicBezTo>
                      <a:cubicBezTo>
                        <a:pt x="6177" y="3290"/>
                        <a:pt x="6724" y="3719"/>
                        <a:pt x="6709" y="4558"/>
                      </a:cubicBezTo>
                      <a:cubicBezTo>
                        <a:pt x="6693" y="5397"/>
                        <a:pt x="5957" y="6326"/>
                        <a:pt x="4675" y="6474"/>
                      </a:cubicBezTo>
                      <a:cubicBezTo>
                        <a:pt x="4510" y="6493"/>
                        <a:pt x="4361" y="6501"/>
                        <a:pt x="4225" y="6501"/>
                      </a:cubicBezTo>
                      <a:cubicBezTo>
                        <a:pt x="3307" y="6501"/>
                        <a:pt x="3038" y="6121"/>
                        <a:pt x="3038" y="6121"/>
                      </a:cubicBezTo>
                      <a:lnTo>
                        <a:pt x="3038" y="6121"/>
                      </a:lnTo>
                      <a:cubicBezTo>
                        <a:pt x="3038" y="6121"/>
                        <a:pt x="3156" y="6140"/>
                        <a:pt x="3316" y="6140"/>
                      </a:cubicBezTo>
                      <a:cubicBezTo>
                        <a:pt x="3557" y="6140"/>
                        <a:pt x="3894" y="6097"/>
                        <a:pt x="4071" y="5884"/>
                      </a:cubicBezTo>
                      <a:cubicBezTo>
                        <a:pt x="4365" y="5530"/>
                        <a:pt x="4086" y="5029"/>
                        <a:pt x="3923" y="4999"/>
                      </a:cubicBezTo>
                      <a:cubicBezTo>
                        <a:pt x="3822" y="5255"/>
                        <a:pt x="3467" y="5687"/>
                        <a:pt x="3008" y="5687"/>
                      </a:cubicBezTo>
                      <a:cubicBezTo>
                        <a:pt x="2726" y="5687"/>
                        <a:pt x="2405" y="5524"/>
                        <a:pt x="2080" y="5060"/>
                      </a:cubicBezTo>
                      <a:cubicBezTo>
                        <a:pt x="1224" y="3835"/>
                        <a:pt x="1491" y="1388"/>
                        <a:pt x="3436" y="474"/>
                      </a:cubicBezTo>
                      <a:cubicBezTo>
                        <a:pt x="4124" y="225"/>
                        <a:pt x="4639" y="182"/>
                        <a:pt x="4916" y="182"/>
                      </a:cubicBezTo>
                      <a:cubicBezTo>
                        <a:pt x="5066" y="182"/>
                        <a:pt x="5147" y="195"/>
                        <a:pt x="5147" y="195"/>
                      </a:cubicBezTo>
                      <a:lnTo>
                        <a:pt x="5190" y="200"/>
                      </a:lnTo>
                      <a:cubicBezTo>
                        <a:pt x="5004" y="285"/>
                        <a:pt x="4805" y="445"/>
                        <a:pt x="4749" y="754"/>
                      </a:cubicBezTo>
                      <a:cubicBezTo>
                        <a:pt x="4664" y="1209"/>
                        <a:pt x="4905" y="1398"/>
                        <a:pt x="5136" y="1398"/>
                      </a:cubicBezTo>
                      <a:cubicBezTo>
                        <a:pt x="5226" y="1398"/>
                        <a:pt x="5316" y="1368"/>
                        <a:pt x="5382" y="1314"/>
                      </a:cubicBezTo>
                      <a:cubicBezTo>
                        <a:pt x="5619" y="1121"/>
                        <a:pt x="5500" y="843"/>
                        <a:pt x="5545" y="606"/>
                      </a:cubicBezTo>
                      <a:cubicBezTo>
                        <a:pt x="5568" y="475"/>
                        <a:pt x="5666" y="404"/>
                        <a:pt x="5857" y="404"/>
                      </a:cubicBezTo>
                      <a:cubicBezTo>
                        <a:pt x="5992" y="404"/>
                        <a:pt x="6174" y="440"/>
                        <a:pt x="6410" y="516"/>
                      </a:cubicBezTo>
                      <a:cubicBezTo>
                        <a:pt x="7706" y="1046"/>
                        <a:pt x="8993" y="2250"/>
                        <a:pt x="8684" y="4573"/>
                      </a:cubicBezTo>
                      <a:cubicBezTo>
                        <a:pt x="8272" y="7683"/>
                        <a:pt x="6001" y="8744"/>
                        <a:pt x="3893" y="10854"/>
                      </a:cubicBezTo>
                      <a:cubicBezTo>
                        <a:pt x="1784" y="12961"/>
                        <a:pt x="1371" y="15454"/>
                        <a:pt x="1754" y="16823"/>
                      </a:cubicBezTo>
                      <a:cubicBezTo>
                        <a:pt x="1765" y="16863"/>
                        <a:pt x="1779" y="16902"/>
                        <a:pt x="1792" y="16940"/>
                      </a:cubicBezTo>
                      <a:cubicBezTo>
                        <a:pt x="1248" y="16090"/>
                        <a:pt x="1229" y="15667"/>
                        <a:pt x="1341" y="14627"/>
                      </a:cubicBezTo>
                      <a:cubicBezTo>
                        <a:pt x="1397" y="14112"/>
                        <a:pt x="1489" y="13625"/>
                        <a:pt x="1568" y="13275"/>
                      </a:cubicBezTo>
                      <a:cubicBezTo>
                        <a:pt x="1831" y="12815"/>
                        <a:pt x="2080" y="12132"/>
                        <a:pt x="2300" y="11249"/>
                      </a:cubicBezTo>
                      <a:cubicBezTo>
                        <a:pt x="2741" y="9482"/>
                        <a:pt x="2373" y="8478"/>
                        <a:pt x="1696" y="8065"/>
                      </a:cubicBezTo>
                      <a:cubicBezTo>
                        <a:pt x="1529" y="7963"/>
                        <a:pt x="1369" y="7922"/>
                        <a:pt x="1222" y="7922"/>
                      </a:cubicBezTo>
                      <a:cubicBezTo>
                        <a:pt x="775" y="7922"/>
                        <a:pt x="454" y="8301"/>
                        <a:pt x="443" y="8478"/>
                      </a:cubicBezTo>
                      <a:cubicBezTo>
                        <a:pt x="443" y="8478"/>
                        <a:pt x="685" y="8331"/>
                        <a:pt x="943" y="8331"/>
                      </a:cubicBezTo>
                      <a:cubicBezTo>
                        <a:pt x="1077" y="8331"/>
                        <a:pt x="1217" y="8371"/>
                        <a:pt x="1328" y="8493"/>
                      </a:cubicBezTo>
                      <a:cubicBezTo>
                        <a:pt x="1652" y="8846"/>
                        <a:pt x="1461" y="9406"/>
                        <a:pt x="1121" y="9642"/>
                      </a:cubicBezTo>
                      <a:cubicBezTo>
                        <a:pt x="1091" y="9819"/>
                        <a:pt x="1328" y="9996"/>
                        <a:pt x="1268" y="10202"/>
                      </a:cubicBezTo>
                      <a:cubicBezTo>
                        <a:pt x="1090" y="10121"/>
                        <a:pt x="957" y="10091"/>
                        <a:pt x="856" y="10091"/>
                      </a:cubicBezTo>
                      <a:cubicBezTo>
                        <a:pt x="682" y="10091"/>
                        <a:pt x="602" y="10180"/>
                        <a:pt x="547" y="10246"/>
                      </a:cubicBezTo>
                      <a:cubicBezTo>
                        <a:pt x="871" y="10378"/>
                        <a:pt x="988" y="10541"/>
                        <a:pt x="856" y="10909"/>
                      </a:cubicBezTo>
                      <a:cubicBezTo>
                        <a:pt x="723" y="11278"/>
                        <a:pt x="781" y="11439"/>
                        <a:pt x="856" y="11646"/>
                      </a:cubicBezTo>
                      <a:cubicBezTo>
                        <a:pt x="856" y="11646"/>
                        <a:pt x="650" y="11461"/>
                        <a:pt x="430" y="11461"/>
                      </a:cubicBezTo>
                      <a:cubicBezTo>
                        <a:pt x="283" y="11461"/>
                        <a:pt x="130" y="11545"/>
                        <a:pt x="29" y="11822"/>
                      </a:cubicBezTo>
                      <a:cubicBezTo>
                        <a:pt x="324" y="12029"/>
                        <a:pt x="266" y="12251"/>
                        <a:pt x="133" y="12766"/>
                      </a:cubicBezTo>
                      <a:cubicBezTo>
                        <a:pt x="0" y="13281"/>
                        <a:pt x="207" y="13931"/>
                        <a:pt x="752" y="13960"/>
                      </a:cubicBezTo>
                      <a:cubicBezTo>
                        <a:pt x="760" y="13960"/>
                        <a:pt x="769" y="13960"/>
                        <a:pt x="777" y="13960"/>
                      </a:cubicBezTo>
                      <a:cubicBezTo>
                        <a:pt x="935" y="13960"/>
                        <a:pt x="1092" y="13876"/>
                        <a:pt x="1248" y="13714"/>
                      </a:cubicBezTo>
                      <a:lnTo>
                        <a:pt x="1248" y="13714"/>
                      </a:lnTo>
                      <a:cubicBezTo>
                        <a:pt x="1233" y="13918"/>
                        <a:pt x="1208" y="14210"/>
                        <a:pt x="1164" y="14616"/>
                      </a:cubicBezTo>
                      <a:cubicBezTo>
                        <a:pt x="1021" y="15949"/>
                        <a:pt x="1185" y="16681"/>
                        <a:pt x="2357" y="18009"/>
                      </a:cubicBezTo>
                      <a:cubicBezTo>
                        <a:pt x="2591" y="18305"/>
                        <a:pt x="2828" y="18505"/>
                        <a:pt x="2989" y="18622"/>
                      </a:cubicBezTo>
                      <a:cubicBezTo>
                        <a:pt x="3049" y="18740"/>
                        <a:pt x="3131" y="18847"/>
                        <a:pt x="3227" y="18927"/>
                      </a:cubicBezTo>
                      <a:cubicBezTo>
                        <a:pt x="2725" y="18867"/>
                        <a:pt x="2697" y="18839"/>
                        <a:pt x="2314" y="18735"/>
                      </a:cubicBezTo>
                      <a:cubicBezTo>
                        <a:pt x="2256" y="18719"/>
                        <a:pt x="2186" y="18711"/>
                        <a:pt x="2110" y="18711"/>
                      </a:cubicBezTo>
                      <a:cubicBezTo>
                        <a:pt x="1674" y="18711"/>
                        <a:pt x="1016" y="18980"/>
                        <a:pt x="1104" y="19781"/>
                      </a:cubicBezTo>
                      <a:cubicBezTo>
                        <a:pt x="1240" y="19509"/>
                        <a:pt x="1361" y="19459"/>
                        <a:pt x="1574" y="19459"/>
                      </a:cubicBezTo>
                      <a:cubicBezTo>
                        <a:pt x="1660" y="19459"/>
                        <a:pt x="1761" y="19467"/>
                        <a:pt x="1885" y="19472"/>
                      </a:cubicBezTo>
                      <a:cubicBezTo>
                        <a:pt x="1903" y="19473"/>
                        <a:pt x="1921" y="19473"/>
                        <a:pt x="1937" y="19473"/>
                      </a:cubicBezTo>
                      <a:cubicBezTo>
                        <a:pt x="2317" y="19473"/>
                        <a:pt x="2378" y="19315"/>
                        <a:pt x="2563" y="19104"/>
                      </a:cubicBezTo>
                      <a:cubicBezTo>
                        <a:pt x="2619" y="19075"/>
                        <a:pt x="2743" y="19050"/>
                        <a:pt x="2900" y="19050"/>
                      </a:cubicBezTo>
                      <a:cubicBezTo>
                        <a:pt x="3224" y="19050"/>
                        <a:pt x="3691" y="19156"/>
                        <a:pt x="4013" y="19556"/>
                      </a:cubicBezTo>
                      <a:cubicBezTo>
                        <a:pt x="3972" y="19599"/>
                        <a:pt x="3931" y="19642"/>
                        <a:pt x="3890" y="19687"/>
                      </a:cubicBezTo>
                      <a:cubicBezTo>
                        <a:pt x="3017" y="20664"/>
                        <a:pt x="2235" y="21747"/>
                        <a:pt x="1777" y="22984"/>
                      </a:cubicBezTo>
                      <a:cubicBezTo>
                        <a:pt x="1520" y="23673"/>
                        <a:pt x="1393" y="24445"/>
                        <a:pt x="1413" y="25181"/>
                      </a:cubicBezTo>
                      <a:cubicBezTo>
                        <a:pt x="1453" y="26580"/>
                        <a:pt x="1941" y="27699"/>
                        <a:pt x="2827" y="28423"/>
                      </a:cubicBezTo>
                      <a:cubicBezTo>
                        <a:pt x="3488" y="28964"/>
                        <a:pt x="4338" y="29251"/>
                        <a:pt x="5232" y="29251"/>
                      </a:cubicBezTo>
                      <a:cubicBezTo>
                        <a:pt x="5475" y="29251"/>
                        <a:pt x="5721" y="29230"/>
                        <a:pt x="5968" y="29187"/>
                      </a:cubicBezTo>
                      <a:cubicBezTo>
                        <a:pt x="7162" y="28980"/>
                        <a:pt x="8327" y="27983"/>
                        <a:pt x="8807" y="26765"/>
                      </a:cubicBezTo>
                      <a:cubicBezTo>
                        <a:pt x="8979" y="26326"/>
                        <a:pt x="9058" y="25876"/>
                        <a:pt x="9047" y="25425"/>
                      </a:cubicBezTo>
                      <a:lnTo>
                        <a:pt x="9047" y="25425"/>
                      </a:lnTo>
                      <a:cubicBezTo>
                        <a:pt x="9063" y="25457"/>
                        <a:pt x="9063" y="25458"/>
                        <a:pt x="9063" y="25458"/>
                      </a:cubicBezTo>
                      <a:cubicBezTo>
                        <a:pt x="9063" y="25458"/>
                        <a:pt x="9078" y="23822"/>
                        <a:pt x="8046" y="22671"/>
                      </a:cubicBezTo>
                      <a:cubicBezTo>
                        <a:pt x="7014" y="21521"/>
                        <a:pt x="6513" y="21876"/>
                        <a:pt x="6336" y="21123"/>
                      </a:cubicBezTo>
                      <a:cubicBezTo>
                        <a:pt x="6229" y="20665"/>
                        <a:pt x="6527" y="20442"/>
                        <a:pt x="6793" y="20442"/>
                      </a:cubicBezTo>
                      <a:cubicBezTo>
                        <a:pt x="6963" y="20442"/>
                        <a:pt x="7119" y="20533"/>
                        <a:pt x="7148" y="20711"/>
                      </a:cubicBezTo>
                      <a:cubicBezTo>
                        <a:pt x="7148" y="20711"/>
                        <a:pt x="7664" y="20327"/>
                        <a:pt x="7266" y="19768"/>
                      </a:cubicBezTo>
                      <a:cubicBezTo>
                        <a:pt x="7130" y="19577"/>
                        <a:pt x="6920" y="19487"/>
                        <a:pt x="6702" y="19487"/>
                      </a:cubicBezTo>
                      <a:cubicBezTo>
                        <a:pt x="6282" y="19487"/>
                        <a:pt x="5832" y="19820"/>
                        <a:pt x="5822" y="20402"/>
                      </a:cubicBezTo>
                      <a:cubicBezTo>
                        <a:pt x="5807" y="21287"/>
                        <a:pt x="6396" y="21714"/>
                        <a:pt x="7030" y="22128"/>
                      </a:cubicBezTo>
                      <a:cubicBezTo>
                        <a:pt x="6738" y="22051"/>
                        <a:pt x="6419" y="22007"/>
                        <a:pt x="6095" y="22007"/>
                      </a:cubicBezTo>
                      <a:cubicBezTo>
                        <a:pt x="5110" y="22007"/>
                        <a:pt x="4077" y="22415"/>
                        <a:pt x="3610" y="23557"/>
                      </a:cubicBezTo>
                      <a:cubicBezTo>
                        <a:pt x="3007" y="25037"/>
                        <a:pt x="3695" y="26968"/>
                        <a:pt x="5297" y="26968"/>
                      </a:cubicBezTo>
                      <a:cubicBezTo>
                        <a:pt x="5338" y="26968"/>
                        <a:pt x="5381" y="26966"/>
                        <a:pt x="5424" y="26964"/>
                      </a:cubicBezTo>
                      <a:cubicBezTo>
                        <a:pt x="7090" y="26861"/>
                        <a:pt x="7149" y="25622"/>
                        <a:pt x="7120" y="25239"/>
                      </a:cubicBezTo>
                      <a:cubicBezTo>
                        <a:pt x="7108" y="24807"/>
                        <a:pt x="6720" y="24282"/>
                        <a:pt x="6108" y="24282"/>
                      </a:cubicBezTo>
                      <a:cubicBezTo>
                        <a:pt x="5907" y="24282"/>
                        <a:pt x="5682" y="24338"/>
                        <a:pt x="5439" y="24473"/>
                      </a:cubicBezTo>
                      <a:cubicBezTo>
                        <a:pt x="5439" y="24473"/>
                        <a:pt x="5531" y="24458"/>
                        <a:pt x="5662" y="24458"/>
                      </a:cubicBezTo>
                      <a:cubicBezTo>
                        <a:pt x="5945" y="24458"/>
                        <a:pt x="6409" y="24527"/>
                        <a:pt x="6531" y="24959"/>
                      </a:cubicBezTo>
                      <a:cubicBezTo>
                        <a:pt x="6708" y="25594"/>
                        <a:pt x="6324" y="25903"/>
                        <a:pt x="6118" y="25933"/>
                      </a:cubicBezTo>
                      <a:cubicBezTo>
                        <a:pt x="6192" y="25240"/>
                        <a:pt x="6016" y="25048"/>
                        <a:pt x="5602" y="24916"/>
                      </a:cubicBezTo>
                      <a:cubicBezTo>
                        <a:pt x="5439" y="25270"/>
                        <a:pt x="5151" y="25494"/>
                        <a:pt x="4816" y="25494"/>
                      </a:cubicBezTo>
                      <a:cubicBezTo>
                        <a:pt x="4636" y="25494"/>
                        <a:pt x="4442" y="25429"/>
                        <a:pt x="4246" y="25285"/>
                      </a:cubicBezTo>
                      <a:cubicBezTo>
                        <a:pt x="3685" y="24872"/>
                        <a:pt x="3464" y="23545"/>
                        <a:pt x="4452" y="22778"/>
                      </a:cubicBezTo>
                      <a:cubicBezTo>
                        <a:pt x="4951" y="22391"/>
                        <a:pt x="5543" y="22214"/>
                        <a:pt x="6073" y="22214"/>
                      </a:cubicBezTo>
                      <a:cubicBezTo>
                        <a:pt x="6591" y="22214"/>
                        <a:pt x="7049" y="22384"/>
                        <a:pt x="7297" y="22690"/>
                      </a:cubicBezTo>
                      <a:cubicBezTo>
                        <a:pt x="7218" y="22683"/>
                        <a:pt x="7144" y="22680"/>
                        <a:pt x="7074" y="22680"/>
                      </a:cubicBezTo>
                      <a:cubicBezTo>
                        <a:pt x="6541" y="22680"/>
                        <a:pt x="6260" y="22880"/>
                        <a:pt x="6221" y="23206"/>
                      </a:cubicBezTo>
                      <a:cubicBezTo>
                        <a:pt x="6177" y="23574"/>
                        <a:pt x="6427" y="23855"/>
                        <a:pt x="6692" y="23929"/>
                      </a:cubicBezTo>
                      <a:cubicBezTo>
                        <a:pt x="6692" y="23383"/>
                        <a:pt x="6929" y="23206"/>
                        <a:pt x="7312" y="23206"/>
                      </a:cubicBezTo>
                      <a:cubicBezTo>
                        <a:pt x="7687" y="23206"/>
                        <a:pt x="8372" y="23534"/>
                        <a:pt x="8760" y="24846"/>
                      </a:cubicBezTo>
                      <a:cubicBezTo>
                        <a:pt x="8905" y="25471"/>
                        <a:pt x="8878" y="26105"/>
                        <a:pt x="8643" y="26704"/>
                      </a:cubicBezTo>
                      <a:cubicBezTo>
                        <a:pt x="8187" y="27869"/>
                        <a:pt x="7074" y="28819"/>
                        <a:pt x="5940" y="29016"/>
                      </a:cubicBezTo>
                      <a:cubicBezTo>
                        <a:pt x="5703" y="29057"/>
                        <a:pt x="5466" y="29077"/>
                        <a:pt x="5233" y="29077"/>
                      </a:cubicBezTo>
                      <a:cubicBezTo>
                        <a:pt x="5186" y="29077"/>
                        <a:pt x="5140" y="29076"/>
                        <a:pt x="5094" y="29074"/>
                      </a:cubicBezTo>
                      <a:cubicBezTo>
                        <a:pt x="5933" y="28846"/>
                        <a:pt x="5717" y="28025"/>
                        <a:pt x="5365" y="27982"/>
                      </a:cubicBezTo>
                      <a:cubicBezTo>
                        <a:pt x="5343" y="27980"/>
                        <a:pt x="5322" y="27978"/>
                        <a:pt x="5302" y="27978"/>
                      </a:cubicBezTo>
                      <a:cubicBezTo>
                        <a:pt x="4988" y="27978"/>
                        <a:pt x="4908" y="28277"/>
                        <a:pt x="4908" y="28277"/>
                      </a:cubicBezTo>
                      <a:cubicBezTo>
                        <a:pt x="4908" y="28277"/>
                        <a:pt x="5248" y="28601"/>
                        <a:pt x="4982" y="28837"/>
                      </a:cubicBezTo>
                      <a:cubicBezTo>
                        <a:pt x="4880" y="28944"/>
                        <a:pt x="4714" y="28981"/>
                        <a:pt x="4535" y="28981"/>
                      </a:cubicBezTo>
                      <a:cubicBezTo>
                        <a:pt x="4460" y="28981"/>
                        <a:pt x="4383" y="28974"/>
                        <a:pt x="4308" y="28964"/>
                      </a:cubicBezTo>
                      <a:cubicBezTo>
                        <a:pt x="3803" y="28838"/>
                        <a:pt x="3337" y="28612"/>
                        <a:pt x="2941" y="28289"/>
                      </a:cubicBezTo>
                      <a:cubicBezTo>
                        <a:pt x="2097" y="27599"/>
                        <a:pt x="1630" y="26523"/>
                        <a:pt x="1592" y="25180"/>
                      </a:cubicBezTo>
                      <a:cubicBezTo>
                        <a:pt x="1559" y="24025"/>
                        <a:pt x="1943" y="22778"/>
                        <a:pt x="2542" y="21804"/>
                      </a:cubicBezTo>
                      <a:cubicBezTo>
                        <a:pt x="3140" y="20831"/>
                        <a:pt x="3927" y="19964"/>
                        <a:pt x="4729" y="19158"/>
                      </a:cubicBezTo>
                      <a:cubicBezTo>
                        <a:pt x="5501" y="18383"/>
                        <a:pt x="6345" y="17736"/>
                        <a:pt x="6971" y="16822"/>
                      </a:cubicBezTo>
                      <a:cubicBezTo>
                        <a:pt x="7234" y="16436"/>
                        <a:pt x="7465" y="16016"/>
                        <a:pt x="7635" y="15573"/>
                      </a:cubicBezTo>
                      <a:cubicBezTo>
                        <a:pt x="7636" y="15600"/>
                        <a:pt x="7636" y="15615"/>
                        <a:pt x="7636" y="15615"/>
                      </a:cubicBezTo>
                      <a:cubicBezTo>
                        <a:pt x="7636" y="15615"/>
                        <a:pt x="8253" y="14568"/>
                        <a:pt x="8203" y="12822"/>
                      </a:cubicBezTo>
                      <a:lnTo>
                        <a:pt x="8203" y="12822"/>
                      </a:lnTo>
                      <a:cubicBezTo>
                        <a:pt x="8373" y="13522"/>
                        <a:pt x="8454" y="14415"/>
                        <a:pt x="8285" y="15475"/>
                      </a:cubicBezTo>
                      <a:cubicBezTo>
                        <a:pt x="8152" y="15752"/>
                        <a:pt x="8028" y="16104"/>
                        <a:pt x="7922" y="16553"/>
                      </a:cubicBezTo>
                      <a:cubicBezTo>
                        <a:pt x="7509" y="18303"/>
                        <a:pt x="7764" y="19717"/>
                        <a:pt x="8963" y="20248"/>
                      </a:cubicBezTo>
                      <a:cubicBezTo>
                        <a:pt x="9136" y="20320"/>
                        <a:pt x="9292" y="20351"/>
                        <a:pt x="9431" y="20351"/>
                      </a:cubicBezTo>
                      <a:cubicBezTo>
                        <a:pt x="10159" y="20351"/>
                        <a:pt x="10414" y="19508"/>
                        <a:pt x="10182" y="19443"/>
                      </a:cubicBezTo>
                      <a:cubicBezTo>
                        <a:pt x="10149" y="19434"/>
                        <a:pt x="10120" y="19430"/>
                        <a:pt x="10095" y="19430"/>
                      </a:cubicBezTo>
                      <a:cubicBezTo>
                        <a:pt x="9911" y="19430"/>
                        <a:pt x="9922" y="19661"/>
                        <a:pt x="9887" y="19817"/>
                      </a:cubicBezTo>
                      <a:cubicBezTo>
                        <a:pt x="9863" y="19925"/>
                        <a:pt x="9677" y="20084"/>
                        <a:pt x="9442" y="20084"/>
                      </a:cubicBezTo>
                      <a:cubicBezTo>
                        <a:pt x="9293" y="20084"/>
                        <a:pt x="9123" y="20020"/>
                        <a:pt x="8963" y="19837"/>
                      </a:cubicBezTo>
                      <a:cubicBezTo>
                        <a:pt x="8550" y="19366"/>
                        <a:pt x="8884" y="18855"/>
                        <a:pt x="8923" y="18796"/>
                      </a:cubicBezTo>
                      <a:cubicBezTo>
                        <a:pt x="8618" y="18614"/>
                        <a:pt x="8429" y="17781"/>
                        <a:pt x="8685" y="17781"/>
                      </a:cubicBezTo>
                      <a:cubicBezTo>
                        <a:pt x="8694" y="17781"/>
                        <a:pt x="8703" y="17782"/>
                        <a:pt x="8712" y="17784"/>
                      </a:cubicBezTo>
                      <a:cubicBezTo>
                        <a:pt x="8969" y="18007"/>
                        <a:pt x="8999" y="18643"/>
                        <a:pt x="9802" y="18643"/>
                      </a:cubicBezTo>
                      <a:cubicBezTo>
                        <a:pt x="9918" y="18643"/>
                        <a:pt x="10051" y="18630"/>
                        <a:pt x="10202" y="18600"/>
                      </a:cubicBezTo>
                      <a:cubicBezTo>
                        <a:pt x="9730" y="18285"/>
                        <a:pt x="9710" y="18207"/>
                        <a:pt x="9848" y="17812"/>
                      </a:cubicBezTo>
                      <a:cubicBezTo>
                        <a:pt x="9986" y="17419"/>
                        <a:pt x="9473" y="17026"/>
                        <a:pt x="9592" y="16870"/>
                      </a:cubicBezTo>
                      <a:cubicBezTo>
                        <a:pt x="9607" y="16849"/>
                        <a:pt x="9624" y="16841"/>
                        <a:pt x="9642" y="16841"/>
                      </a:cubicBezTo>
                      <a:cubicBezTo>
                        <a:pt x="9735" y="16841"/>
                        <a:pt x="9866" y="17073"/>
                        <a:pt x="10079" y="17073"/>
                      </a:cubicBezTo>
                      <a:cubicBezTo>
                        <a:pt x="10139" y="17073"/>
                        <a:pt x="10205" y="17055"/>
                        <a:pt x="10278" y="17008"/>
                      </a:cubicBezTo>
                      <a:cubicBezTo>
                        <a:pt x="10278" y="17008"/>
                        <a:pt x="9947" y="16693"/>
                        <a:pt x="10102" y="16319"/>
                      </a:cubicBezTo>
                      <a:cubicBezTo>
                        <a:pt x="10393" y="15616"/>
                        <a:pt x="10240" y="14530"/>
                        <a:pt x="9316" y="14510"/>
                      </a:cubicBezTo>
                      <a:cubicBezTo>
                        <a:pt x="9313" y="14510"/>
                        <a:pt x="9309" y="14510"/>
                        <a:pt x="9306" y="14510"/>
                      </a:cubicBezTo>
                      <a:cubicBezTo>
                        <a:pt x="9147" y="14510"/>
                        <a:pt x="8860" y="14610"/>
                        <a:pt x="8566" y="14998"/>
                      </a:cubicBezTo>
                      <a:cubicBezTo>
                        <a:pt x="8847" y="12790"/>
                        <a:pt x="7977" y="11486"/>
                        <a:pt x="7632" y="11067"/>
                      </a:cubicBezTo>
                      <a:cubicBezTo>
                        <a:pt x="7551" y="10938"/>
                        <a:pt x="7464" y="10808"/>
                        <a:pt x="7369" y="10675"/>
                      </a:cubicBezTo>
                      <a:lnTo>
                        <a:pt x="7369" y="10675"/>
                      </a:lnTo>
                      <a:cubicBezTo>
                        <a:pt x="7860" y="10946"/>
                        <a:pt x="8418" y="11162"/>
                        <a:pt x="8878" y="11162"/>
                      </a:cubicBezTo>
                      <a:cubicBezTo>
                        <a:pt x="9095" y="11162"/>
                        <a:pt x="9291" y="11113"/>
                        <a:pt x="9447" y="11000"/>
                      </a:cubicBezTo>
                      <a:cubicBezTo>
                        <a:pt x="9934" y="10647"/>
                        <a:pt x="9757" y="10130"/>
                        <a:pt x="9521" y="9865"/>
                      </a:cubicBezTo>
                      <a:lnTo>
                        <a:pt x="9521" y="9865"/>
                      </a:lnTo>
                      <a:cubicBezTo>
                        <a:pt x="9578" y="10368"/>
                        <a:pt x="9520" y="10472"/>
                        <a:pt x="9278" y="10472"/>
                      </a:cubicBezTo>
                      <a:cubicBezTo>
                        <a:pt x="9208" y="10472"/>
                        <a:pt x="9123" y="10464"/>
                        <a:pt x="9020" y="10454"/>
                      </a:cubicBezTo>
                      <a:cubicBezTo>
                        <a:pt x="8931" y="10445"/>
                        <a:pt x="8854" y="10440"/>
                        <a:pt x="8787" y="10440"/>
                      </a:cubicBezTo>
                      <a:cubicBezTo>
                        <a:pt x="8508" y="10440"/>
                        <a:pt x="8390" y="10528"/>
                        <a:pt x="8223" y="10838"/>
                      </a:cubicBezTo>
                      <a:cubicBezTo>
                        <a:pt x="7663" y="10734"/>
                        <a:pt x="7308" y="10351"/>
                        <a:pt x="6881" y="9953"/>
                      </a:cubicBezTo>
                      <a:cubicBezTo>
                        <a:pt x="6548" y="9642"/>
                        <a:pt x="6215" y="9450"/>
                        <a:pt x="5986" y="9380"/>
                      </a:cubicBezTo>
                      <a:lnTo>
                        <a:pt x="6039" y="9333"/>
                      </a:lnTo>
                      <a:cubicBezTo>
                        <a:pt x="8060" y="7578"/>
                        <a:pt x="9003" y="5692"/>
                        <a:pt x="8957" y="3804"/>
                      </a:cubicBezTo>
                      <a:cubicBezTo>
                        <a:pt x="8914" y="1917"/>
                        <a:pt x="7557" y="15"/>
                        <a:pt x="4934" y="0"/>
                      </a:cubicBezTo>
                      <a:cubicBezTo>
                        <a:pt x="4925" y="0"/>
                        <a:pt x="4916" y="0"/>
                        <a:pt x="49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 rot="-8100000">
                  <a:off x="8281015" y="4070800"/>
                  <a:ext cx="260348" cy="731268"/>
                </a:xfrm>
                <a:custGeom>
                  <a:rect b="b" l="l" r="r" t="t"/>
                  <a:pathLst>
                    <a:path extrusionOk="0" h="29251" w="10414">
                      <a:moveTo>
                        <a:pt x="5482" y="9821"/>
                      </a:moveTo>
                      <a:cubicBezTo>
                        <a:pt x="5814" y="9922"/>
                        <a:pt x="6640" y="10273"/>
                        <a:pt x="6828" y="11397"/>
                      </a:cubicBezTo>
                      <a:cubicBezTo>
                        <a:pt x="6828" y="11397"/>
                        <a:pt x="6837" y="11399"/>
                        <a:pt x="6854" y="11399"/>
                      </a:cubicBezTo>
                      <a:cubicBezTo>
                        <a:pt x="6923" y="11399"/>
                        <a:pt x="7113" y="11360"/>
                        <a:pt x="7196" y="10954"/>
                      </a:cubicBezTo>
                      <a:cubicBezTo>
                        <a:pt x="7726" y="11647"/>
                        <a:pt x="8051" y="12620"/>
                        <a:pt x="7874" y="13490"/>
                      </a:cubicBezTo>
                      <a:cubicBezTo>
                        <a:pt x="7743" y="13431"/>
                        <a:pt x="7618" y="13404"/>
                        <a:pt x="7502" y="13404"/>
                      </a:cubicBezTo>
                      <a:cubicBezTo>
                        <a:pt x="7100" y="13404"/>
                        <a:pt x="6819" y="13741"/>
                        <a:pt x="6841" y="14257"/>
                      </a:cubicBezTo>
                      <a:cubicBezTo>
                        <a:pt x="6866" y="14799"/>
                        <a:pt x="6417" y="14938"/>
                        <a:pt x="6115" y="14938"/>
                      </a:cubicBezTo>
                      <a:cubicBezTo>
                        <a:pt x="6048" y="14938"/>
                        <a:pt x="5988" y="14931"/>
                        <a:pt x="5943" y="14920"/>
                      </a:cubicBezTo>
                      <a:lnTo>
                        <a:pt x="5943" y="14920"/>
                      </a:lnTo>
                      <a:cubicBezTo>
                        <a:pt x="5892" y="15188"/>
                        <a:pt x="6185" y="15391"/>
                        <a:pt x="6611" y="15391"/>
                      </a:cubicBezTo>
                      <a:cubicBezTo>
                        <a:pt x="6676" y="15391"/>
                        <a:pt x="6743" y="15386"/>
                        <a:pt x="6813" y="15376"/>
                      </a:cubicBezTo>
                      <a:lnTo>
                        <a:pt x="6813" y="15376"/>
                      </a:lnTo>
                      <a:cubicBezTo>
                        <a:pt x="6658" y="15687"/>
                        <a:pt x="6396" y="15856"/>
                        <a:pt x="6089" y="15856"/>
                      </a:cubicBezTo>
                      <a:cubicBezTo>
                        <a:pt x="5900" y="15856"/>
                        <a:pt x="5694" y="15791"/>
                        <a:pt x="5486" y="15656"/>
                      </a:cubicBezTo>
                      <a:cubicBezTo>
                        <a:pt x="5314" y="15544"/>
                        <a:pt x="5173" y="15502"/>
                        <a:pt x="5056" y="15502"/>
                      </a:cubicBezTo>
                      <a:cubicBezTo>
                        <a:pt x="4804" y="15502"/>
                        <a:pt x="4668" y="15702"/>
                        <a:pt x="4587" y="15832"/>
                      </a:cubicBezTo>
                      <a:cubicBezTo>
                        <a:pt x="4510" y="15853"/>
                        <a:pt x="4439" y="15862"/>
                        <a:pt x="4374" y="15862"/>
                      </a:cubicBezTo>
                      <a:cubicBezTo>
                        <a:pt x="4118" y="15862"/>
                        <a:pt x="3968" y="15730"/>
                        <a:pt x="3968" y="15729"/>
                      </a:cubicBezTo>
                      <a:lnTo>
                        <a:pt x="3968" y="15729"/>
                      </a:lnTo>
                      <a:cubicBezTo>
                        <a:pt x="3968" y="15730"/>
                        <a:pt x="3717" y="16378"/>
                        <a:pt x="4645" y="16452"/>
                      </a:cubicBezTo>
                      <a:cubicBezTo>
                        <a:pt x="4499" y="16631"/>
                        <a:pt x="4272" y="16732"/>
                        <a:pt x="4034" y="16732"/>
                      </a:cubicBezTo>
                      <a:cubicBezTo>
                        <a:pt x="3723" y="16732"/>
                        <a:pt x="3393" y="16558"/>
                        <a:pt x="3201" y="16157"/>
                      </a:cubicBezTo>
                      <a:lnTo>
                        <a:pt x="3201" y="16157"/>
                      </a:lnTo>
                      <a:cubicBezTo>
                        <a:pt x="3039" y="16767"/>
                        <a:pt x="3369" y="17375"/>
                        <a:pt x="4315" y="17375"/>
                      </a:cubicBezTo>
                      <a:cubicBezTo>
                        <a:pt x="4491" y="17375"/>
                        <a:pt x="4690" y="17354"/>
                        <a:pt x="4910" y="17307"/>
                      </a:cubicBezTo>
                      <a:cubicBezTo>
                        <a:pt x="6311" y="17013"/>
                        <a:pt x="7270" y="15450"/>
                        <a:pt x="7653" y="14802"/>
                      </a:cubicBezTo>
                      <a:lnTo>
                        <a:pt x="7653" y="14818"/>
                      </a:lnTo>
                      <a:cubicBezTo>
                        <a:pt x="7610" y="14992"/>
                        <a:pt x="7563" y="15169"/>
                        <a:pt x="7560" y="15183"/>
                      </a:cubicBezTo>
                      <a:cubicBezTo>
                        <a:pt x="7355" y="15825"/>
                        <a:pt x="7029" y="16411"/>
                        <a:pt x="6605" y="16934"/>
                      </a:cubicBezTo>
                      <a:cubicBezTo>
                        <a:pt x="5953" y="17736"/>
                        <a:pt x="5160" y="18406"/>
                        <a:pt x="4427" y="19133"/>
                      </a:cubicBezTo>
                      <a:cubicBezTo>
                        <a:pt x="4149" y="19059"/>
                        <a:pt x="3163" y="18723"/>
                        <a:pt x="3379" y="17720"/>
                      </a:cubicBezTo>
                      <a:cubicBezTo>
                        <a:pt x="3335" y="17712"/>
                        <a:pt x="3293" y="17708"/>
                        <a:pt x="3255" y="17708"/>
                      </a:cubicBezTo>
                      <a:cubicBezTo>
                        <a:pt x="2927" y="17708"/>
                        <a:pt x="2828" y="17999"/>
                        <a:pt x="2883" y="18311"/>
                      </a:cubicBezTo>
                      <a:lnTo>
                        <a:pt x="2862" y="18279"/>
                      </a:lnTo>
                      <a:cubicBezTo>
                        <a:pt x="2708" y="18176"/>
                        <a:pt x="2315" y="17680"/>
                        <a:pt x="2080" y="16950"/>
                      </a:cubicBezTo>
                      <a:cubicBezTo>
                        <a:pt x="2206" y="16902"/>
                        <a:pt x="2425" y="16735"/>
                        <a:pt x="2436" y="16144"/>
                      </a:cubicBezTo>
                      <a:cubicBezTo>
                        <a:pt x="2448" y="15455"/>
                        <a:pt x="2500" y="14935"/>
                        <a:pt x="2889" y="14427"/>
                      </a:cubicBezTo>
                      <a:cubicBezTo>
                        <a:pt x="3025" y="15017"/>
                        <a:pt x="3348" y="15216"/>
                        <a:pt x="3665" y="15216"/>
                      </a:cubicBezTo>
                      <a:cubicBezTo>
                        <a:pt x="3964" y="15216"/>
                        <a:pt x="4257" y="15039"/>
                        <a:pt x="4382" y="14846"/>
                      </a:cubicBezTo>
                      <a:cubicBezTo>
                        <a:pt x="4534" y="14609"/>
                        <a:pt x="4695" y="14503"/>
                        <a:pt x="4858" y="14503"/>
                      </a:cubicBezTo>
                      <a:cubicBezTo>
                        <a:pt x="4980" y="14503"/>
                        <a:pt x="5102" y="14562"/>
                        <a:pt x="5221" y="14668"/>
                      </a:cubicBezTo>
                      <a:cubicBezTo>
                        <a:pt x="5166" y="14126"/>
                        <a:pt x="4825" y="13943"/>
                        <a:pt x="4496" y="13943"/>
                      </a:cubicBezTo>
                      <a:cubicBezTo>
                        <a:pt x="4378" y="13943"/>
                        <a:pt x="4261" y="13966"/>
                        <a:pt x="4160" y="14005"/>
                      </a:cubicBezTo>
                      <a:cubicBezTo>
                        <a:pt x="4167" y="13671"/>
                        <a:pt x="4350" y="13602"/>
                        <a:pt x="4582" y="13602"/>
                      </a:cubicBezTo>
                      <a:cubicBezTo>
                        <a:pt x="4748" y="13602"/>
                        <a:pt x="4938" y="13638"/>
                        <a:pt x="5107" y="13638"/>
                      </a:cubicBezTo>
                      <a:cubicBezTo>
                        <a:pt x="5233" y="13638"/>
                        <a:pt x="5347" y="13617"/>
                        <a:pt x="5428" y="13547"/>
                      </a:cubicBezTo>
                      <a:cubicBezTo>
                        <a:pt x="5610" y="13390"/>
                        <a:pt x="5576" y="13238"/>
                        <a:pt x="6033" y="13179"/>
                      </a:cubicBezTo>
                      <a:cubicBezTo>
                        <a:pt x="5816" y="12745"/>
                        <a:pt x="5484" y="12667"/>
                        <a:pt x="5274" y="12667"/>
                      </a:cubicBezTo>
                      <a:cubicBezTo>
                        <a:pt x="5155" y="12667"/>
                        <a:pt x="5075" y="12691"/>
                        <a:pt x="5075" y="12691"/>
                      </a:cubicBezTo>
                      <a:cubicBezTo>
                        <a:pt x="5075" y="12691"/>
                        <a:pt x="5164" y="12398"/>
                        <a:pt x="5577" y="12279"/>
                      </a:cubicBezTo>
                      <a:cubicBezTo>
                        <a:pt x="5688" y="12238"/>
                        <a:pt x="5800" y="12220"/>
                        <a:pt x="5912" y="12220"/>
                      </a:cubicBezTo>
                      <a:cubicBezTo>
                        <a:pt x="6334" y="12220"/>
                        <a:pt x="6745" y="12488"/>
                        <a:pt x="7036" y="12884"/>
                      </a:cubicBezTo>
                      <a:cubicBezTo>
                        <a:pt x="6889" y="12112"/>
                        <a:pt x="6367" y="11792"/>
                        <a:pt x="5742" y="11792"/>
                      </a:cubicBezTo>
                      <a:cubicBezTo>
                        <a:pt x="5173" y="11792"/>
                        <a:pt x="4519" y="12057"/>
                        <a:pt x="3985" y="12486"/>
                      </a:cubicBezTo>
                      <a:cubicBezTo>
                        <a:pt x="3358" y="12989"/>
                        <a:pt x="3082" y="13497"/>
                        <a:pt x="2960" y="13847"/>
                      </a:cubicBezTo>
                      <a:cubicBezTo>
                        <a:pt x="2414" y="14495"/>
                        <a:pt x="2288" y="15335"/>
                        <a:pt x="2273" y="16069"/>
                      </a:cubicBezTo>
                      <a:cubicBezTo>
                        <a:pt x="2265" y="16575"/>
                        <a:pt x="2119" y="16760"/>
                        <a:pt x="2042" y="16820"/>
                      </a:cubicBezTo>
                      <a:cubicBezTo>
                        <a:pt x="1899" y="16319"/>
                        <a:pt x="1833" y="15719"/>
                        <a:pt x="1965" y="15066"/>
                      </a:cubicBezTo>
                      <a:cubicBezTo>
                        <a:pt x="2271" y="12717"/>
                        <a:pt x="3714" y="11360"/>
                        <a:pt x="5482" y="9821"/>
                      </a:cubicBezTo>
                      <a:close/>
                      <a:moveTo>
                        <a:pt x="4907" y="0"/>
                      </a:moveTo>
                      <a:cubicBezTo>
                        <a:pt x="2309" y="0"/>
                        <a:pt x="1343" y="2143"/>
                        <a:pt x="1371" y="3450"/>
                      </a:cubicBezTo>
                      <a:cubicBezTo>
                        <a:pt x="1407" y="5047"/>
                        <a:pt x="2124" y="5618"/>
                        <a:pt x="3009" y="6517"/>
                      </a:cubicBezTo>
                      <a:cubicBezTo>
                        <a:pt x="3893" y="7417"/>
                        <a:pt x="4129" y="7520"/>
                        <a:pt x="4129" y="7874"/>
                      </a:cubicBezTo>
                      <a:cubicBezTo>
                        <a:pt x="4129" y="8188"/>
                        <a:pt x="3991" y="8386"/>
                        <a:pt x="3660" y="8386"/>
                      </a:cubicBezTo>
                      <a:cubicBezTo>
                        <a:pt x="3618" y="8386"/>
                        <a:pt x="3573" y="8382"/>
                        <a:pt x="3524" y="8376"/>
                      </a:cubicBezTo>
                      <a:lnTo>
                        <a:pt x="3524" y="8376"/>
                      </a:lnTo>
                      <a:cubicBezTo>
                        <a:pt x="3629" y="8704"/>
                        <a:pt x="3840" y="8837"/>
                        <a:pt x="4049" y="8837"/>
                      </a:cubicBezTo>
                      <a:cubicBezTo>
                        <a:pt x="4309" y="8837"/>
                        <a:pt x="4567" y="8632"/>
                        <a:pt x="4616" y="8346"/>
                      </a:cubicBezTo>
                      <a:cubicBezTo>
                        <a:pt x="4704" y="7830"/>
                        <a:pt x="4542" y="7550"/>
                        <a:pt x="3938" y="7093"/>
                      </a:cubicBezTo>
                      <a:cubicBezTo>
                        <a:pt x="3674" y="6893"/>
                        <a:pt x="3470" y="6683"/>
                        <a:pt x="3323" y="6509"/>
                      </a:cubicBezTo>
                      <a:lnTo>
                        <a:pt x="3323" y="6509"/>
                      </a:lnTo>
                      <a:cubicBezTo>
                        <a:pt x="3544" y="6616"/>
                        <a:pt x="3871" y="6705"/>
                        <a:pt x="4348" y="6705"/>
                      </a:cubicBezTo>
                      <a:cubicBezTo>
                        <a:pt x="4488" y="6705"/>
                        <a:pt x="4641" y="6697"/>
                        <a:pt x="4807" y="6680"/>
                      </a:cubicBezTo>
                      <a:cubicBezTo>
                        <a:pt x="6369" y="6519"/>
                        <a:pt x="7269" y="5132"/>
                        <a:pt x="7136" y="4011"/>
                      </a:cubicBezTo>
                      <a:cubicBezTo>
                        <a:pt x="7004" y="2891"/>
                        <a:pt x="6341" y="2065"/>
                        <a:pt x="5234" y="2007"/>
                      </a:cubicBezTo>
                      <a:cubicBezTo>
                        <a:pt x="5185" y="2004"/>
                        <a:pt x="5138" y="2003"/>
                        <a:pt x="5092" y="2003"/>
                      </a:cubicBezTo>
                      <a:cubicBezTo>
                        <a:pt x="4085" y="2003"/>
                        <a:pt x="3621" y="2607"/>
                        <a:pt x="3508" y="3142"/>
                      </a:cubicBezTo>
                      <a:cubicBezTo>
                        <a:pt x="3391" y="3703"/>
                        <a:pt x="3626" y="4588"/>
                        <a:pt x="4437" y="4676"/>
                      </a:cubicBezTo>
                      <a:cubicBezTo>
                        <a:pt x="4484" y="4681"/>
                        <a:pt x="4529" y="4683"/>
                        <a:pt x="4572" y="4683"/>
                      </a:cubicBezTo>
                      <a:cubicBezTo>
                        <a:pt x="5272" y="4683"/>
                        <a:pt x="5455" y="4042"/>
                        <a:pt x="5455" y="4042"/>
                      </a:cubicBezTo>
                      <a:lnTo>
                        <a:pt x="5455" y="4042"/>
                      </a:lnTo>
                      <a:cubicBezTo>
                        <a:pt x="5455" y="4042"/>
                        <a:pt x="5197" y="4285"/>
                        <a:pt x="4830" y="4285"/>
                      </a:cubicBezTo>
                      <a:cubicBezTo>
                        <a:pt x="4793" y="4285"/>
                        <a:pt x="4756" y="4283"/>
                        <a:pt x="4717" y="4278"/>
                      </a:cubicBezTo>
                      <a:cubicBezTo>
                        <a:pt x="4500" y="4248"/>
                        <a:pt x="4317" y="4116"/>
                        <a:pt x="4225" y="3916"/>
                      </a:cubicBezTo>
                      <a:cubicBezTo>
                        <a:pt x="4124" y="3701"/>
                        <a:pt x="4128" y="3229"/>
                        <a:pt x="4479" y="3229"/>
                      </a:cubicBezTo>
                      <a:cubicBezTo>
                        <a:pt x="4494" y="3229"/>
                        <a:pt x="4510" y="3230"/>
                        <a:pt x="4526" y="3231"/>
                      </a:cubicBezTo>
                      <a:cubicBezTo>
                        <a:pt x="4526" y="3231"/>
                        <a:pt x="4452" y="3792"/>
                        <a:pt x="4821" y="3806"/>
                      </a:cubicBezTo>
                      <a:cubicBezTo>
                        <a:pt x="5055" y="3792"/>
                        <a:pt x="5142" y="3275"/>
                        <a:pt x="5642" y="3275"/>
                      </a:cubicBezTo>
                      <a:cubicBezTo>
                        <a:pt x="5648" y="3275"/>
                        <a:pt x="5655" y="3275"/>
                        <a:pt x="5662" y="3275"/>
                      </a:cubicBezTo>
                      <a:cubicBezTo>
                        <a:pt x="6177" y="3290"/>
                        <a:pt x="6724" y="3719"/>
                        <a:pt x="6709" y="4558"/>
                      </a:cubicBezTo>
                      <a:cubicBezTo>
                        <a:pt x="6693" y="5397"/>
                        <a:pt x="5957" y="6326"/>
                        <a:pt x="4675" y="6474"/>
                      </a:cubicBezTo>
                      <a:cubicBezTo>
                        <a:pt x="4510" y="6493"/>
                        <a:pt x="4361" y="6501"/>
                        <a:pt x="4225" y="6501"/>
                      </a:cubicBezTo>
                      <a:cubicBezTo>
                        <a:pt x="3307" y="6501"/>
                        <a:pt x="3038" y="6121"/>
                        <a:pt x="3038" y="6121"/>
                      </a:cubicBezTo>
                      <a:lnTo>
                        <a:pt x="3038" y="6121"/>
                      </a:lnTo>
                      <a:cubicBezTo>
                        <a:pt x="3038" y="6121"/>
                        <a:pt x="3156" y="6140"/>
                        <a:pt x="3316" y="6140"/>
                      </a:cubicBezTo>
                      <a:cubicBezTo>
                        <a:pt x="3557" y="6140"/>
                        <a:pt x="3894" y="6097"/>
                        <a:pt x="4071" y="5884"/>
                      </a:cubicBezTo>
                      <a:cubicBezTo>
                        <a:pt x="4365" y="5530"/>
                        <a:pt x="4086" y="5029"/>
                        <a:pt x="3923" y="4999"/>
                      </a:cubicBezTo>
                      <a:cubicBezTo>
                        <a:pt x="3822" y="5255"/>
                        <a:pt x="3467" y="5687"/>
                        <a:pt x="3008" y="5687"/>
                      </a:cubicBezTo>
                      <a:cubicBezTo>
                        <a:pt x="2726" y="5687"/>
                        <a:pt x="2405" y="5524"/>
                        <a:pt x="2080" y="5060"/>
                      </a:cubicBezTo>
                      <a:cubicBezTo>
                        <a:pt x="1224" y="3835"/>
                        <a:pt x="1491" y="1388"/>
                        <a:pt x="3436" y="474"/>
                      </a:cubicBezTo>
                      <a:cubicBezTo>
                        <a:pt x="4124" y="225"/>
                        <a:pt x="4639" y="182"/>
                        <a:pt x="4916" y="182"/>
                      </a:cubicBezTo>
                      <a:cubicBezTo>
                        <a:pt x="5066" y="182"/>
                        <a:pt x="5147" y="195"/>
                        <a:pt x="5147" y="195"/>
                      </a:cubicBezTo>
                      <a:lnTo>
                        <a:pt x="5190" y="200"/>
                      </a:lnTo>
                      <a:cubicBezTo>
                        <a:pt x="5004" y="285"/>
                        <a:pt x="4805" y="445"/>
                        <a:pt x="4749" y="754"/>
                      </a:cubicBezTo>
                      <a:cubicBezTo>
                        <a:pt x="4664" y="1209"/>
                        <a:pt x="4905" y="1398"/>
                        <a:pt x="5136" y="1398"/>
                      </a:cubicBezTo>
                      <a:cubicBezTo>
                        <a:pt x="5226" y="1398"/>
                        <a:pt x="5316" y="1368"/>
                        <a:pt x="5382" y="1314"/>
                      </a:cubicBezTo>
                      <a:cubicBezTo>
                        <a:pt x="5619" y="1121"/>
                        <a:pt x="5500" y="843"/>
                        <a:pt x="5545" y="606"/>
                      </a:cubicBezTo>
                      <a:cubicBezTo>
                        <a:pt x="5568" y="475"/>
                        <a:pt x="5666" y="404"/>
                        <a:pt x="5857" y="404"/>
                      </a:cubicBezTo>
                      <a:cubicBezTo>
                        <a:pt x="5992" y="404"/>
                        <a:pt x="6174" y="440"/>
                        <a:pt x="6410" y="516"/>
                      </a:cubicBezTo>
                      <a:cubicBezTo>
                        <a:pt x="7706" y="1046"/>
                        <a:pt x="8993" y="2250"/>
                        <a:pt x="8684" y="4573"/>
                      </a:cubicBezTo>
                      <a:cubicBezTo>
                        <a:pt x="8272" y="7683"/>
                        <a:pt x="6001" y="8744"/>
                        <a:pt x="3893" y="10854"/>
                      </a:cubicBezTo>
                      <a:cubicBezTo>
                        <a:pt x="1784" y="12961"/>
                        <a:pt x="1371" y="15454"/>
                        <a:pt x="1754" y="16823"/>
                      </a:cubicBezTo>
                      <a:cubicBezTo>
                        <a:pt x="1765" y="16863"/>
                        <a:pt x="1779" y="16902"/>
                        <a:pt x="1792" y="16940"/>
                      </a:cubicBezTo>
                      <a:cubicBezTo>
                        <a:pt x="1248" y="16090"/>
                        <a:pt x="1229" y="15667"/>
                        <a:pt x="1341" y="14627"/>
                      </a:cubicBezTo>
                      <a:cubicBezTo>
                        <a:pt x="1397" y="14112"/>
                        <a:pt x="1489" y="13625"/>
                        <a:pt x="1568" y="13275"/>
                      </a:cubicBezTo>
                      <a:cubicBezTo>
                        <a:pt x="1831" y="12815"/>
                        <a:pt x="2080" y="12132"/>
                        <a:pt x="2300" y="11249"/>
                      </a:cubicBezTo>
                      <a:cubicBezTo>
                        <a:pt x="2741" y="9482"/>
                        <a:pt x="2373" y="8478"/>
                        <a:pt x="1696" y="8065"/>
                      </a:cubicBezTo>
                      <a:cubicBezTo>
                        <a:pt x="1529" y="7963"/>
                        <a:pt x="1369" y="7922"/>
                        <a:pt x="1222" y="7922"/>
                      </a:cubicBezTo>
                      <a:cubicBezTo>
                        <a:pt x="775" y="7922"/>
                        <a:pt x="454" y="8301"/>
                        <a:pt x="443" y="8478"/>
                      </a:cubicBezTo>
                      <a:cubicBezTo>
                        <a:pt x="443" y="8478"/>
                        <a:pt x="685" y="8331"/>
                        <a:pt x="943" y="8331"/>
                      </a:cubicBezTo>
                      <a:cubicBezTo>
                        <a:pt x="1077" y="8331"/>
                        <a:pt x="1217" y="8371"/>
                        <a:pt x="1328" y="8493"/>
                      </a:cubicBezTo>
                      <a:cubicBezTo>
                        <a:pt x="1652" y="8846"/>
                        <a:pt x="1461" y="9406"/>
                        <a:pt x="1121" y="9642"/>
                      </a:cubicBezTo>
                      <a:cubicBezTo>
                        <a:pt x="1091" y="9819"/>
                        <a:pt x="1328" y="9996"/>
                        <a:pt x="1268" y="10202"/>
                      </a:cubicBezTo>
                      <a:cubicBezTo>
                        <a:pt x="1090" y="10121"/>
                        <a:pt x="957" y="10091"/>
                        <a:pt x="856" y="10091"/>
                      </a:cubicBezTo>
                      <a:cubicBezTo>
                        <a:pt x="682" y="10091"/>
                        <a:pt x="602" y="10180"/>
                        <a:pt x="547" y="10246"/>
                      </a:cubicBezTo>
                      <a:cubicBezTo>
                        <a:pt x="871" y="10378"/>
                        <a:pt x="988" y="10541"/>
                        <a:pt x="856" y="10909"/>
                      </a:cubicBezTo>
                      <a:cubicBezTo>
                        <a:pt x="723" y="11278"/>
                        <a:pt x="781" y="11439"/>
                        <a:pt x="856" y="11646"/>
                      </a:cubicBezTo>
                      <a:cubicBezTo>
                        <a:pt x="856" y="11646"/>
                        <a:pt x="650" y="11461"/>
                        <a:pt x="430" y="11461"/>
                      </a:cubicBezTo>
                      <a:cubicBezTo>
                        <a:pt x="283" y="11461"/>
                        <a:pt x="130" y="11545"/>
                        <a:pt x="29" y="11822"/>
                      </a:cubicBezTo>
                      <a:cubicBezTo>
                        <a:pt x="324" y="12029"/>
                        <a:pt x="266" y="12251"/>
                        <a:pt x="133" y="12766"/>
                      </a:cubicBezTo>
                      <a:cubicBezTo>
                        <a:pt x="0" y="13281"/>
                        <a:pt x="207" y="13931"/>
                        <a:pt x="752" y="13960"/>
                      </a:cubicBezTo>
                      <a:cubicBezTo>
                        <a:pt x="760" y="13960"/>
                        <a:pt x="769" y="13960"/>
                        <a:pt x="777" y="13960"/>
                      </a:cubicBezTo>
                      <a:cubicBezTo>
                        <a:pt x="935" y="13960"/>
                        <a:pt x="1092" y="13876"/>
                        <a:pt x="1248" y="13714"/>
                      </a:cubicBezTo>
                      <a:lnTo>
                        <a:pt x="1248" y="13714"/>
                      </a:lnTo>
                      <a:cubicBezTo>
                        <a:pt x="1233" y="13918"/>
                        <a:pt x="1208" y="14210"/>
                        <a:pt x="1164" y="14616"/>
                      </a:cubicBezTo>
                      <a:cubicBezTo>
                        <a:pt x="1021" y="15949"/>
                        <a:pt x="1185" y="16681"/>
                        <a:pt x="2357" y="18009"/>
                      </a:cubicBezTo>
                      <a:cubicBezTo>
                        <a:pt x="2591" y="18305"/>
                        <a:pt x="2828" y="18505"/>
                        <a:pt x="2989" y="18622"/>
                      </a:cubicBezTo>
                      <a:cubicBezTo>
                        <a:pt x="3049" y="18740"/>
                        <a:pt x="3131" y="18847"/>
                        <a:pt x="3227" y="18927"/>
                      </a:cubicBezTo>
                      <a:cubicBezTo>
                        <a:pt x="2725" y="18867"/>
                        <a:pt x="2697" y="18839"/>
                        <a:pt x="2314" y="18735"/>
                      </a:cubicBezTo>
                      <a:cubicBezTo>
                        <a:pt x="2256" y="18719"/>
                        <a:pt x="2186" y="18711"/>
                        <a:pt x="2110" y="18711"/>
                      </a:cubicBezTo>
                      <a:cubicBezTo>
                        <a:pt x="1674" y="18711"/>
                        <a:pt x="1016" y="18980"/>
                        <a:pt x="1104" y="19781"/>
                      </a:cubicBezTo>
                      <a:cubicBezTo>
                        <a:pt x="1240" y="19509"/>
                        <a:pt x="1361" y="19459"/>
                        <a:pt x="1574" y="19459"/>
                      </a:cubicBezTo>
                      <a:cubicBezTo>
                        <a:pt x="1660" y="19459"/>
                        <a:pt x="1761" y="19467"/>
                        <a:pt x="1885" y="19472"/>
                      </a:cubicBezTo>
                      <a:cubicBezTo>
                        <a:pt x="1903" y="19473"/>
                        <a:pt x="1921" y="19473"/>
                        <a:pt x="1937" y="19473"/>
                      </a:cubicBezTo>
                      <a:cubicBezTo>
                        <a:pt x="2317" y="19473"/>
                        <a:pt x="2378" y="19315"/>
                        <a:pt x="2563" y="19104"/>
                      </a:cubicBezTo>
                      <a:cubicBezTo>
                        <a:pt x="2619" y="19075"/>
                        <a:pt x="2743" y="19050"/>
                        <a:pt x="2900" y="19050"/>
                      </a:cubicBezTo>
                      <a:cubicBezTo>
                        <a:pt x="3224" y="19050"/>
                        <a:pt x="3691" y="19156"/>
                        <a:pt x="4013" y="19556"/>
                      </a:cubicBezTo>
                      <a:cubicBezTo>
                        <a:pt x="3972" y="19599"/>
                        <a:pt x="3931" y="19642"/>
                        <a:pt x="3890" y="19687"/>
                      </a:cubicBezTo>
                      <a:cubicBezTo>
                        <a:pt x="3017" y="20664"/>
                        <a:pt x="2235" y="21747"/>
                        <a:pt x="1777" y="22984"/>
                      </a:cubicBezTo>
                      <a:cubicBezTo>
                        <a:pt x="1520" y="23673"/>
                        <a:pt x="1393" y="24445"/>
                        <a:pt x="1413" y="25181"/>
                      </a:cubicBezTo>
                      <a:cubicBezTo>
                        <a:pt x="1453" y="26580"/>
                        <a:pt x="1941" y="27699"/>
                        <a:pt x="2827" y="28423"/>
                      </a:cubicBezTo>
                      <a:cubicBezTo>
                        <a:pt x="3488" y="28964"/>
                        <a:pt x="4338" y="29251"/>
                        <a:pt x="5232" y="29251"/>
                      </a:cubicBezTo>
                      <a:cubicBezTo>
                        <a:pt x="5475" y="29251"/>
                        <a:pt x="5721" y="29230"/>
                        <a:pt x="5968" y="29187"/>
                      </a:cubicBezTo>
                      <a:cubicBezTo>
                        <a:pt x="7162" y="28980"/>
                        <a:pt x="8327" y="27983"/>
                        <a:pt x="8807" y="26765"/>
                      </a:cubicBezTo>
                      <a:cubicBezTo>
                        <a:pt x="8979" y="26326"/>
                        <a:pt x="9058" y="25876"/>
                        <a:pt x="9047" y="25425"/>
                      </a:cubicBezTo>
                      <a:lnTo>
                        <a:pt x="9047" y="25425"/>
                      </a:lnTo>
                      <a:cubicBezTo>
                        <a:pt x="9063" y="25457"/>
                        <a:pt x="9063" y="25458"/>
                        <a:pt x="9063" y="25458"/>
                      </a:cubicBezTo>
                      <a:cubicBezTo>
                        <a:pt x="9063" y="25458"/>
                        <a:pt x="9078" y="23822"/>
                        <a:pt x="8046" y="22671"/>
                      </a:cubicBezTo>
                      <a:cubicBezTo>
                        <a:pt x="7014" y="21521"/>
                        <a:pt x="6513" y="21876"/>
                        <a:pt x="6336" y="21123"/>
                      </a:cubicBezTo>
                      <a:cubicBezTo>
                        <a:pt x="6229" y="20665"/>
                        <a:pt x="6527" y="20442"/>
                        <a:pt x="6793" y="20442"/>
                      </a:cubicBezTo>
                      <a:cubicBezTo>
                        <a:pt x="6963" y="20442"/>
                        <a:pt x="7119" y="20533"/>
                        <a:pt x="7148" y="20711"/>
                      </a:cubicBezTo>
                      <a:cubicBezTo>
                        <a:pt x="7148" y="20711"/>
                        <a:pt x="7664" y="20327"/>
                        <a:pt x="7266" y="19768"/>
                      </a:cubicBezTo>
                      <a:cubicBezTo>
                        <a:pt x="7130" y="19577"/>
                        <a:pt x="6920" y="19487"/>
                        <a:pt x="6702" y="19487"/>
                      </a:cubicBezTo>
                      <a:cubicBezTo>
                        <a:pt x="6282" y="19487"/>
                        <a:pt x="5832" y="19820"/>
                        <a:pt x="5822" y="20402"/>
                      </a:cubicBezTo>
                      <a:cubicBezTo>
                        <a:pt x="5807" y="21287"/>
                        <a:pt x="6396" y="21714"/>
                        <a:pt x="7030" y="22128"/>
                      </a:cubicBezTo>
                      <a:cubicBezTo>
                        <a:pt x="6738" y="22051"/>
                        <a:pt x="6419" y="22007"/>
                        <a:pt x="6095" y="22007"/>
                      </a:cubicBezTo>
                      <a:cubicBezTo>
                        <a:pt x="5110" y="22007"/>
                        <a:pt x="4077" y="22415"/>
                        <a:pt x="3610" y="23557"/>
                      </a:cubicBezTo>
                      <a:cubicBezTo>
                        <a:pt x="3007" y="25037"/>
                        <a:pt x="3695" y="26968"/>
                        <a:pt x="5297" y="26968"/>
                      </a:cubicBezTo>
                      <a:cubicBezTo>
                        <a:pt x="5338" y="26968"/>
                        <a:pt x="5381" y="26966"/>
                        <a:pt x="5424" y="26964"/>
                      </a:cubicBezTo>
                      <a:cubicBezTo>
                        <a:pt x="7090" y="26861"/>
                        <a:pt x="7149" y="25622"/>
                        <a:pt x="7120" y="25239"/>
                      </a:cubicBezTo>
                      <a:cubicBezTo>
                        <a:pt x="7108" y="24807"/>
                        <a:pt x="6720" y="24282"/>
                        <a:pt x="6108" y="24282"/>
                      </a:cubicBezTo>
                      <a:cubicBezTo>
                        <a:pt x="5907" y="24282"/>
                        <a:pt x="5682" y="24338"/>
                        <a:pt x="5439" y="24473"/>
                      </a:cubicBezTo>
                      <a:cubicBezTo>
                        <a:pt x="5439" y="24473"/>
                        <a:pt x="5531" y="24458"/>
                        <a:pt x="5662" y="24458"/>
                      </a:cubicBezTo>
                      <a:cubicBezTo>
                        <a:pt x="5945" y="24458"/>
                        <a:pt x="6409" y="24527"/>
                        <a:pt x="6531" y="24959"/>
                      </a:cubicBezTo>
                      <a:cubicBezTo>
                        <a:pt x="6708" y="25594"/>
                        <a:pt x="6324" y="25903"/>
                        <a:pt x="6118" y="25933"/>
                      </a:cubicBezTo>
                      <a:cubicBezTo>
                        <a:pt x="6192" y="25240"/>
                        <a:pt x="6016" y="25048"/>
                        <a:pt x="5602" y="24916"/>
                      </a:cubicBezTo>
                      <a:cubicBezTo>
                        <a:pt x="5439" y="25270"/>
                        <a:pt x="5151" y="25494"/>
                        <a:pt x="4816" y="25494"/>
                      </a:cubicBezTo>
                      <a:cubicBezTo>
                        <a:pt x="4636" y="25494"/>
                        <a:pt x="4442" y="25429"/>
                        <a:pt x="4246" y="25285"/>
                      </a:cubicBezTo>
                      <a:cubicBezTo>
                        <a:pt x="3685" y="24872"/>
                        <a:pt x="3464" y="23545"/>
                        <a:pt x="4452" y="22778"/>
                      </a:cubicBezTo>
                      <a:cubicBezTo>
                        <a:pt x="4951" y="22391"/>
                        <a:pt x="5543" y="22214"/>
                        <a:pt x="6073" y="22214"/>
                      </a:cubicBezTo>
                      <a:cubicBezTo>
                        <a:pt x="6591" y="22214"/>
                        <a:pt x="7049" y="22384"/>
                        <a:pt x="7297" y="22690"/>
                      </a:cubicBezTo>
                      <a:cubicBezTo>
                        <a:pt x="7218" y="22683"/>
                        <a:pt x="7144" y="22680"/>
                        <a:pt x="7074" y="22680"/>
                      </a:cubicBezTo>
                      <a:cubicBezTo>
                        <a:pt x="6541" y="22680"/>
                        <a:pt x="6260" y="22880"/>
                        <a:pt x="6221" y="23206"/>
                      </a:cubicBezTo>
                      <a:cubicBezTo>
                        <a:pt x="6177" y="23574"/>
                        <a:pt x="6427" y="23855"/>
                        <a:pt x="6692" y="23929"/>
                      </a:cubicBezTo>
                      <a:cubicBezTo>
                        <a:pt x="6692" y="23383"/>
                        <a:pt x="6929" y="23206"/>
                        <a:pt x="7312" y="23206"/>
                      </a:cubicBezTo>
                      <a:cubicBezTo>
                        <a:pt x="7687" y="23206"/>
                        <a:pt x="8372" y="23534"/>
                        <a:pt x="8760" y="24846"/>
                      </a:cubicBezTo>
                      <a:cubicBezTo>
                        <a:pt x="8905" y="25471"/>
                        <a:pt x="8878" y="26105"/>
                        <a:pt x="8643" y="26704"/>
                      </a:cubicBezTo>
                      <a:cubicBezTo>
                        <a:pt x="8187" y="27869"/>
                        <a:pt x="7074" y="28819"/>
                        <a:pt x="5940" y="29016"/>
                      </a:cubicBezTo>
                      <a:cubicBezTo>
                        <a:pt x="5703" y="29057"/>
                        <a:pt x="5466" y="29077"/>
                        <a:pt x="5233" y="29077"/>
                      </a:cubicBezTo>
                      <a:cubicBezTo>
                        <a:pt x="5186" y="29077"/>
                        <a:pt x="5140" y="29076"/>
                        <a:pt x="5094" y="29074"/>
                      </a:cubicBezTo>
                      <a:cubicBezTo>
                        <a:pt x="5933" y="28846"/>
                        <a:pt x="5717" y="28025"/>
                        <a:pt x="5365" y="27982"/>
                      </a:cubicBezTo>
                      <a:cubicBezTo>
                        <a:pt x="5343" y="27980"/>
                        <a:pt x="5322" y="27978"/>
                        <a:pt x="5302" y="27978"/>
                      </a:cubicBezTo>
                      <a:cubicBezTo>
                        <a:pt x="4988" y="27978"/>
                        <a:pt x="4908" y="28277"/>
                        <a:pt x="4908" y="28277"/>
                      </a:cubicBezTo>
                      <a:cubicBezTo>
                        <a:pt x="4908" y="28277"/>
                        <a:pt x="5248" y="28601"/>
                        <a:pt x="4982" y="28837"/>
                      </a:cubicBezTo>
                      <a:cubicBezTo>
                        <a:pt x="4880" y="28944"/>
                        <a:pt x="4714" y="28981"/>
                        <a:pt x="4535" y="28981"/>
                      </a:cubicBezTo>
                      <a:cubicBezTo>
                        <a:pt x="4460" y="28981"/>
                        <a:pt x="4383" y="28974"/>
                        <a:pt x="4308" y="28964"/>
                      </a:cubicBezTo>
                      <a:cubicBezTo>
                        <a:pt x="3803" y="28838"/>
                        <a:pt x="3337" y="28612"/>
                        <a:pt x="2941" y="28289"/>
                      </a:cubicBezTo>
                      <a:cubicBezTo>
                        <a:pt x="2097" y="27599"/>
                        <a:pt x="1630" y="26523"/>
                        <a:pt x="1592" y="25180"/>
                      </a:cubicBezTo>
                      <a:cubicBezTo>
                        <a:pt x="1559" y="24025"/>
                        <a:pt x="1943" y="22778"/>
                        <a:pt x="2542" y="21804"/>
                      </a:cubicBezTo>
                      <a:cubicBezTo>
                        <a:pt x="3140" y="20831"/>
                        <a:pt x="3927" y="19964"/>
                        <a:pt x="4729" y="19158"/>
                      </a:cubicBezTo>
                      <a:cubicBezTo>
                        <a:pt x="5501" y="18383"/>
                        <a:pt x="6345" y="17736"/>
                        <a:pt x="6971" y="16822"/>
                      </a:cubicBezTo>
                      <a:cubicBezTo>
                        <a:pt x="7234" y="16436"/>
                        <a:pt x="7465" y="16016"/>
                        <a:pt x="7635" y="15573"/>
                      </a:cubicBezTo>
                      <a:cubicBezTo>
                        <a:pt x="7636" y="15600"/>
                        <a:pt x="7636" y="15615"/>
                        <a:pt x="7636" y="15615"/>
                      </a:cubicBezTo>
                      <a:cubicBezTo>
                        <a:pt x="7636" y="15615"/>
                        <a:pt x="8253" y="14568"/>
                        <a:pt x="8203" y="12822"/>
                      </a:cubicBezTo>
                      <a:lnTo>
                        <a:pt x="8203" y="12822"/>
                      </a:lnTo>
                      <a:cubicBezTo>
                        <a:pt x="8373" y="13522"/>
                        <a:pt x="8454" y="14415"/>
                        <a:pt x="8285" y="15475"/>
                      </a:cubicBezTo>
                      <a:cubicBezTo>
                        <a:pt x="8152" y="15752"/>
                        <a:pt x="8028" y="16104"/>
                        <a:pt x="7922" y="16553"/>
                      </a:cubicBezTo>
                      <a:cubicBezTo>
                        <a:pt x="7509" y="18303"/>
                        <a:pt x="7764" y="19717"/>
                        <a:pt x="8963" y="20248"/>
                      </a:cubicBezTo>
                      <a:cubicBezTo>
                        <a:pt x="9136" y="20320"/>
                        <a:pt x="9292" y="20351"/>
                        <a:pt x="9431" y="20351"/>
                      </a:cubicBezTo>
                      <a:cubicBezTo>
                        <a:pt x="10159" y="20351"/>
                        <a:pt x="10414" y="19508"/>
                        <a:pt x="10182" y="19443"/>
                      </a:cubicBezTo>
                      <a:cubicBezTo>
                        <a:pt x="10149" y="19434"/>
                        <a:pt x="10120" y="19430"/>
                        <a:pt x="10095" y="19430"/>
                      </a:cubicBezTo>
                      <a:cubicBezTo>
                        <a:pt x="9911" y="19430"/>
                        <a:pt x="9922" y="19661"/>
                        <a:pt x="9887" y="19817"/>
                      </a:cubicBezTo>
                      <a:cubicBezTo>
                        <a:pt x="9863" y="19925"/>
                        <a:pt x="9677" y="20084"/>
                        <a:pt x="9442" y="20084"/>
                      </a:cubicBezTo>
                      <a:cubicBezTo>
                        <a:pt x="9293" y="20084"/>
                        <a:pt x="9123" y="20020"/>
                        <a:pt x="8963" y="19837"/>
                      </a:cubicBezTo>
                      <a:cubicBezTo>
                        <a:pt x="8550" y="19366"/>
                        <a:pt x="8884" y="18855"/>
                        <a:pt x="8923" y="18796"/>
                      </a:cubicBezTo>
                      <a:cubicBezTo>
                        <a:pt x="8618" y="18614"/>
                        <a:pt x="8429" y="17781"/>
                        <a:pt x="8685" y="17781"/>
                      </a:cubicBezTo>
                      <a:cubicBezTo>
                        <a:pt x="8694" y="17781"/>
                        <a:pt x="8703" y="17782"/>
                        <a:pt x="8712" y="17784"/>
                      </a:cubicBezTo>
                      <a:cubicBezTo>
                        <a:pt x="8969" y="18007"/>
                        <a:pt x="8999" y="18643"/>
                        <a:pt x="9802" y="18643"/>
                      </a:cubicBezTo>
                      <a:cubicBezTo>
                        <a:pt x="9918" y="18643"/>
                        <a:pt x="10051" y="18630"/>
                        <a:pt x="10202" y="18600"/>
                      </a:cubicBezTo>
                      <a:cubicBezTo>
                        <a:pt x="9730" y="18285"/>
                        <a:pt x="9710" y="18207"/>
                        <a:pt x="9848" y="17812"/>
                      </a:cubicBezTo>
                      <a:cubicBezTo>
                        <a:pt x="9986" y="17419"/>
                        <a:pt x="9473" y="17026"/>
                        <a:pt x="9592" y="16870"/>
                      </a:cubicBezTo>
                      <a:cubicBezTo>
                        <a:pt x="9607" y="16849"/>
                        <a:pt x="9624" y="16841"/>
                        <a:pt x="9642" y="16841"/>
                      </a:cubicBezTo>
                      <a:cubicBezTo>
                        <a:pt x="9735" y="16841"/>
                        <a:pt x="9866" y="17073"/>
                        <a:pt x="10079" y="17073"/>
                      </a:cubicBezTo>
                      <a:cubicBezTo>
                        <a:pt x="10139" y="17073"/>
                        <a:pt x="10205" y="17055"/>
                        <a:pt x="10278" y="17008"/>
                      </a:cubicBezTo>
                      <a:cubicBezTo>
                        <a:pt x="10278" y="17008"/>
                        <a:pt x="9947" y="16693"/>
                        <a:pt x="10102" y="16319"/>
                      </a:cubicBezTo>
                      <a:cubicBezTo>
                        <a:pt x="10393" y="15616"/>
                        <a:pt x="10240" y="14530"/>
                        <a:pt x="9316" y="14510"/>
                      </a:cubicBezTo>
                      <a:cubicBezTo>
                        <a:pt x="9313" y="14510"/>
                        <a:pt x="9309" y="14510"/>
                        <a:pt x="9306" y="14510"/>
                      </a:cubicBezTo>
                      <a:cubicBezTo>
                        <a:pt x="9147" y="14510"/>
                        <a:pt x="8860" y="14610"/>
                        <a:pt x="8566" y="14998"/>
                      </a:cubicBezTo>
                      <a:cubicBezTo>
                        <a:pt x="8847" y="12790"/>
                        <a:pt x="7977" y="11486"/>
                        <a:pt x="7632" y="11067"/>
                      </a:cubicBezTo>
                      <a:cubicBezTo>
                        <a:pt x="7551" y="10938"/>
                        <a:pt x="7464" y="10808"/>
                        <a:pt x="7369" y="10675"/>
                      </a:cubicBezTo>
                      <a:lnTo>
                        <a:pt x="7369" y="10675"/>
                      </a:lnTo>
                      <a:cubicBezTo>
                        <a:pt x="7860" y="10946"/>
                        <a:pt x="8418" y="11162"/>
                        <a:pt x="8878" y="11162"/>
                      </a:cubicBezTo>
                      <a:cubicBezTo>
                        <a:pt x="9095" y="11162"/>
                        <a:pt x="9291" y="11113"/>
                        <a:pt x="9447" y="11000"/>
                      </a:cubicBezTo>
                      <a:cubicBezTo>
                        <a:pt x="9934" y="10647"/>
                        <a:pt x="9757" y="10130"/>
                        <a:pt x="9521" y="9865"/>
                      </a:cubicBezTo>
                      <a:lnTo>
                        <a:pt x="9521" y="9865"/>
                      </a:lnTo>
                      <a:cubicBezTo>
                        <a:pt x="9578" y="10368"/>
                        <a:pt x="9520" y="10472"/>
                        <a:pt x="9278" y="10472"/>
                      </a:cubicBezTo>
                      <a:cubicBezTo>
                        <a:pt x="9208" y="10472"/>
                        <a:pt x="9123" y="10464"/>
                        <a:pt x="9020" y="10454"/>
                      </a:cubicBezTo>
                      <a:cubicBezTo>
                        <a:pt x="8931" y="10445"/>
                        <a:pt x="8854" y="10440"/>
                        <a:pt x="8787" y="10440"/>
                      </a:cubicBezTo>
                      <a:cubicBezTo>
                        <a:pt x="8508" y="10440"/>
                        <a:pt x="8390" y="10528"/>
                        <a:pt x="8223" y="10838"/>
                      </a:cubicBezTo>
                      <a:cubicBezTo>
                        <a:pt x="7663" y="10734"/>
                        <a:pt x="7308" y="10351"/>
                        <a:pt x="6881" y="9953"/>
                      </a:cubicBezTo>
                      <a:cubicBezTo>
                        <a:pt x="6548" y="9642"/>
                        <a:pt x="6215" y="9450"/>
                        <a:pt x="5986" y="9380"/>
                      </a:cubicBezTo>
                      <a:lnTo>
                        <a:pt x="6039" y="9333"/>
                      </a:lnTo>
                      <a:cubicBezTo>
                        <a:pt x="8060" y="7578"/>
                        <a:pt x="9003" y="5692"/>
                        <a:pt x="8957" y="3804"/>
                      </a:cubicBezTo>
                      <a:cubicBezTo>
                        <a:pt x="8914" y="1917"/>
                        <a:pt x="7557" y="15"/>
                        <a:pt x="4934" y="0"/>
                      </a:cubicBezTo>
                      <a:cubicBezTo>
                        <a:pt x="4925" y="0"/>
                        <a:pt x="4916" y="0"/>
                        <a:pt x="49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1" name="Google Shape;201;p11"/>
            <p:cNvGrpSpPr/>
            <p:nvPr/>
          </p:nvGrpSpPr>
          <p:grpSpPr>
            <a:xfrm>
              <a:off x="1133235" y="817298"/>
              <a:ext cx="6878482" cy="3509196"/>
              <a:chOff x="929125" y="1307825"/>
              <a:chExt cx="7287300" cy="2527875"/>
            </a:xfrm>
          </p:grpSpPr>
          <p:cxnSp>
            <p:nvCxnSpPr>
              <p:cNvPr id="202" name="Google Shape;202;p11"/>
              <p:cNvCxnSpPr/>
              <p:nvPr/>
            </p:nvCxnSpPr>
            <p:spPr>
              <a:xfrm>
                <a:off x="929125" y="1307825"/>
                <a:ext cx="728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1"/>
              <p:cNvCxnSpPr/>
              <p:nvPr/>
            </p:nvCxnSpPr>
            <p:spPr>
              <a:xfrm>
                <a:off x="929125" y="3835700"/>
                <a:ext cx="7287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hasCustomPrompt="1" type="title"/>
          </p:nvPr>
        </p:nvSpPr>
        <p:spPr>
          <a:xfrm rot="2510">
            <a:off x="1477400" y="1808025"/>
            <a:ext cx="821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2" type="title"/>
          </p:nvPr>
        </p:nvSpPr>
        <p:spPr>
          <a:xfrm>
            <a:off x="863675" y="2851025"/>
            <a:ext cx="2049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13"/>
          <p:cNvSpPr txBox="1"/>
          <p:nvPr>
            <p:ph idx="1" type="subTitle"/>
          </p:nvPr>
        </p:nvSpPr>
        <p:spPr>
          <a:xfrm>
            <a:off x="863675" y="3521001"/>
            <a:ext cx="2049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hasCustomPrompt="1" idx="3" type="title"/>
          </p:nvPr>
        </p:nvSpPr>
        <p:spPr>
          <a:xfrm rot="2510">
            <a:off x="4161225" y="1808025"/>
            <a:ext cx="821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/>
          <p:nvPr>
            <p:ph idx="4" type="title"/>
          </p:nvPr>
        </p:nvSpPr>
        <p:spPr>
          <a:xfrm>
            <a:off x="3547500" y="2851025"/>
            <a:ext cx="2049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13"/>
          <p:cNvSpPr txBox="1"/>
          <p:nvPr>
            <p:ph idx="5" type="subTitle"/>
          </p:nvPr>
        </p:nvSpPr>
        <p:spPr>
          <a:xfrm>
            <a:off x="3547500" y="3521001"/>
            <a:ext cx="2049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hasCustomPrompt="1" idx="6" type="title"/>
          </p:nvPr>
        </p:nvSpPr>
        <p:spPr>
          <a:xfrm rot="2510">
            <a:off x="6845050" y="1808025"/>
            <a:ext cx="821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idx="7" type="title"/>
          </p:nvPr>
        </p:nvSpPr>
        <p:spPr>
          <a:xfrm>
            <a:off x="6231325" y="2851025"/>
            <a:ext cx="2049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13"/>
          <p:cNvSpPr txBox="1"/>
          <p:nvPr>
            <p:ph idx="8" type="subTitle"/>
          </p:nvPr>
        </p:nvSpPr>
        <p:spPr>
          <a:xfrm>
            <a:off x="6231325" y="3521001"/>
            <a:ext cx="2049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9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6" name="Google Shape;216;p13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217" name="Google Shape;217;p13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sp>
            <p:nvSpPr>
              <p:cNvPr id="218" name="Google Shape;218;p13"/>
              <p:cNvSpPr/>
              <p:nvPr/>
            </p:nvSpPr>
            <p:spPr>
              <a:xfrm rot="5400000">
                <a:off x="2280110" y="-1666402"/>
                <a:ext cx="4583769" cy="8476381"/>
              </a:xfrm>
              <a:custGeom>
                <a:rect b="b" l="l" r="r" t="t"/>
                <a:pathLst>
                  <a:path extrusionOk="0" fill="none" h="77447" w="40809">
                    <a:moveTo>
                      <a:pt x="40808" y="20405"/>
                    </a:moveTo>
                    <a:lnTo>
                      <a:pt x="40808" y="57042"/>
                    </a:lnTo>
                    <a:cubicBezTo>
                      <a:pt x="40808" y="68310"/>
                      <a:pt x="31673" y="77446"/>
                      <a:pt x="20404" y="77446"/>
                    </a:cubicBezTo>
                    <a:cubicBezTo>
                      <a:pt x="9134" y="77446"/>
                      <a:pt x="0" y="68311"/>
                      <a:pt x="0" y="57042"/>
                    </a:cubicBezTo>
                    <a:lnTo>
                      <a:pt x="0" y="20405"/>
                    </a:lnTo>
                    <a:cubicBezTo>
                      <a:pt x="0" y="9137"/>
                      <a:pt x="9134" y="1"/>
                      <a:pt x="20404" y="1"/>
                    </a:cubicBezTo>
                    <a:cubicBezTo>
                      <a:pt x="31673" y="1"/>
                      <a:pt x="40808" y="9136"/>
                      <a:pt x="40808" y="2040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13"/>
            <p:cNvSpPr/>
            <p:nvPr/>
          </p:nvSpPr>
          <p:spPr>
            <a:xfrm rot="2700000">
              <a:off x="602778" y="341425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flipH="1" rot="-2700000">
              <a:off x="8281015" y="341425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 flipH="1" rot="8100000">
              <a:off x="602778" y="4070800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-8100000">
              <a:off x="8281015" y="4070800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3"/>
          <p:cNvGrpSpPr/>
          <p:nvPr/>
        </p:nvGrpSpPr>
        <p:grpSpPr>
          <a:xfrm>
            <a:off x="3627475" y="4449500"/>
            <a:ext cx="1889250" cy="154000"/>
            <a:chOff x="3627475" y="4449500"/>
            <a:chExt cx="1889250" cy="154000"/>
          </a:xfrm>
        </p:grpSpPr>
        <p:grpSp>
          <p:nvGrpSpPr>
            <p:cNvPr id="225" name="Google Shape;225;p13"/>
            <p:cNvGrpSpPr/>
            <p:nvPr/>
          </p:nvGrpSpPr>
          <p:grpSpPr>
            <a:xfrm>
              <a:off x="5315650" y="4449500"/>
              <a:ext cx="201075" cy="154000"/>
              <a:chOff x="5523075" y="4179150"/>
              <a:chExt cx="201075" cy="154000"/>
            </a:xfrm>
          </p:grpSpPr>
          <p:sp>
            <p:nvSpPr>
              <p:cNvPr id="226" name="Google Shape;226;p13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0" name="Google Shape;230;p13"/>
            <p:cNvCxnSpPr/>
            <p:nvPr/>
          </p:nvCxnSpPr>
          <p:spPr>
            <a:xfrm>
              <a:off x="3972238" y="4526500"/>
              <a:ext cx="119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1" name="Google Shape;231;p13"/>
            <p:cNvGrpSpPr/>
            <p:nvPr/>
          </p:nvGrpSpPr>
          <p:grpSpPr>
            <a:xfrm flipH="1">
              <a:off x="3627475" y="4449500"/>
              <a:ext cx="201075" cy="154000"/>
              <a:chOff x="5523075" y="4179150"/>
              <a:chExt cx="201075" cy="154000"/>
            </a:xfrm>
          </p:grpSpPr>
          <p:sp>
            <p:nvSpPr>
              <p:cNvPr id="232" name="Google Shape;232;p13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 rot="-791">
            <a:off x="2616287" y="3472525"/>
            <a:ext cx="3911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14"/>
          <p:cNvSpPr txBox="1"/>
          <p:nvPr>
            <p:ph idx="1" type="subTitle"/>
          </p:nvPr>
        </p:nvSpPr>
        <p:spPr>
          <a:xfrm>
            <a:off x="2290050" y="1118225"/>
            <a:ext cx="45639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4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240" name="Google Shape;240;p14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sp>
            <p:nvSpPr>
              <p:cNvPr id="241" name="Google Shape;241;p14"/>
              <p:cNvSpPr/>
              <p:nvPr/>
            </p:nvSpPr>
            <p:spPr>
              <a:xfrm rot="5400000">
                <a:off x="2280110" y="-1666402"/>
                <a:ext cx="4583769" cy="8476381"/>
              </a:xfrm>
              <a:custGeom>
                <a:rect b="b" l="l" r="r" t="t"/>
                <a:pathLst>
                  <a:path extrusionOk="0" fill="none" h="77447" w="40809">
                    <a:moveTo>
                      <a:pt x="40808" y="20405"/>
                    </a:moveTo>
                    <a:lnTo>
                      <a:pt x="40808" y="57042"/>
                    </a:lnTo>
                    <a:cubicBezTo>
                      <a:pt x="40808" y="68310"/>
                      <a:pt x="31673" y="77446"/>
                      <a:pt x="20404" y="77446"/>
                    </a:cubicBezTo>
                    <a:cubicBezTo>
                      <a:pt x="9134" y="77446"/>
                      <a:pt x="0" y="68311"/>
                      <a:pt x="0" y="57042"/>
                    </a:cubicBezTo>
                    <a:lnTo>
                      <a:pt x="0" y="20405"/>
                    </a:lnTo>
                    <a:cubicBezTo>
                      <a:pt x="0" y="9137"/>
                      <a:pt x="9134" y="1"/>
                      <a:pt x="20404" y="1"/>
                    </a:cubicBezTo>
                    <a:cubicBezTo>
                      <a:pt x="31673" y="1"/>
                      <a:pt x="40808" y="9136"/>
                      <a:pt x="40808" y="2040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4"/>
            <p:cNvGrpSpPr/>
            <p:nvPr/>
          </p:nvGrpSpPr>
          <p:grpSpPr>
            <a:xfrm>
              <a:off x="382363" y="356470"/>
              <a:ext cx="8379416" cy="4430553"/>
              <a:chOff x="382363" y="356470"/>
              <a:chExt cx="8379416" cy="4430553"/>
            </a:xfrm>
          </p:grpSpPr>
          <p:sp>
            <p:nvSpPr>
              <p:cNvPr id="244" name="Google Shape;244;p14"/>
              <p:cNvSpPr/>
              <p:nvPr/>
            </p:nvSpPr>
            <p:spPr>
              <a:xfrm rot="2700000">
                <a:off x="602778" y="341425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flipH="1" rot="-2700000">
                <a:off x="8281015" y="341425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flipH="1" rot="8100000">
                <a:off x="602778" y="4070800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rot="-8100000">
                <a:off x="8281015" y="4070800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hasCustomPrompt="1" type="title"/>
          </p:nvPr>
        </p:nvSpPr>
        <p:spPr>
          <a:xfrm flipH="1">
            <a:off x="5927250" y="1923149"/>
            <a:ext cx="15501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" name="Google Shape;250;p15"/>
          <p:cNvSpPr txBox="1"/>
          <p:nvPr>
            <p:ph idx="1" type="subTitle"/>
          </p:nvPr>
        </p:nvSpPr>
        <p:spPr>
          <a:xfrm flipH="1" rot="-534">
            <a:off x="1468962" y="3062125"/>
            <a:ext cx="3861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15"/>
          <p:cNvGrpSpPr/>
          <p:nvPr/>
        </p:nvGrpSpPr>
        <p:grpSpPr>
          <a:xfrm>
            <a:off x="336669" y="279864"/>
            <a:ext cx="8472279" cy="4583772"/>
            <a:chOff x="336669" y="279864"/>
            <a:chExt cx="8472279" cy="4583772"/>
          </a:xfrm>
        </p:grpSpPr>
        <p:grpSp>
          <p:nvGrpSpPr>
            <p:cNvPr id="252" name="Google Shape;252;p15"/>
            <p:cNvGrpSpPr/>
            <p:nvPr/>
          </p:nvGrpSpPr>
          <p:grpSpPr>
            <a:xfrm>
              <a:off x="336669" y="279864"/>
              <a:ext cx="8472279" cy="4583772"/>
              <a:chOff x="336669" y="279864"/>
              <a:chExt cx="8472279" cy="4583772"/>
            </a:xfrm>
          </p:grpSpPr>
          <p:sp>
            <p:nvSpPr>
              <p:cNvPr id="253" name="Google Shape;253;p15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" name="Google Shape;254;p15"/>
              <p:cNvGrpSpPr/>
              <p:nvPr/>
            </p:nvGrpSpPr>
            <p:grpSpPr>
              <a:xfrm>
                <a:off x="336799" y="279864"/>
                <a:ext cx="8472016" cy="4583769"/>
                <a:chOff x="468198" y="279868"/>
                <a:chExt cx="8207727" cy="4583769"/>
              </a:xfrm>
            </p:grpSpPr>
            <p:sp>
              <p:nvSpPr>
                <p:cNvPr id="255" name="Google Shape;255;p15"/>
                <p:cNvSpPr/>
                <p:nvPr/>
              </p:nvSpPr>
              <p:spPr>
                <a:xfrm rot="5400000">
                  <a:off x="2274560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40809" y="20956"/>
                      </a:moveTo>
                      <a:lnTo>
                        <a:pt x="40809" y="77339"/>
                      </a:lnTo>
                      <a:lnTo>
                        <a:pt x="0" y="77339"/>
                      </a:lnTo>
                      <a:lnTo>
                        <a:pt x="0" y="20956"/>
                      </a:lnTo>
                      <a:cubicBezTo>
                        <a:pt x="312" y="14196"/>
                        <a:pt x="3989" y="8980"/>
                        <a:pt x="8213" y="5905"/>
                      </a:cubicBezTo>
                      <a:cubicBezTo>
                        <a:pt x="9269" y="5226"/>
                        <a:pt x="10348" y="4582"/>
                        <a:pt x="11450" y="3973"/>
                      </a:cubicBezTo>
                      <a:cubicBezTo>
                        <a:pt x="14293" y="2401"/>
                        <a:pt x="17288" y="1067"/>
                        <a:pt x="20404" y="1"/>
                      </a:cubicBezTo>
                      <a:cubicBezTo>
                        <a:pt x="23522" y="1069"/>
                        <a:pt x="26516" y="2402"/>
                        <a:pt x="29359" y="3973"/>
                      </a:cubicBezTo>
                      <a:cubicBezTo>
                        <a:pt x="30462" y="4582"/>
                        <a:pt x="31541" y="5226"/>
                        <a:pt x="32596" y="5905"/>
                      </a:cubicBezTo>
                      <a:cubicBezTo>
                        <a:pt x="36820" y="8980"/>
                        <a:pt x="40497" y="14196"/>
                        <a:pt x="40809" y="2095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15"/>
                <p:cNvSpPr/>
                <p:nvPr/>
              </p:nvSpPr>
              <p:spPr>
                <a:xfrm rot="5400000">
                  <a:off x="2285794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0" y="56384"/>
                      </a:moveTo>
                      <a:lnTo>
                        <a:pt x="0" y="1"/>
                      </a:lnTo>
                      <a:lnTo>
                        <a:pt x="40809" y="1"/>
                      </a:lnTo>
                      <a:lnTo>
                        <a:pt x="40809" y="56384"/>
                      </a:lnTo>
                      <a:cubicBezTo>
                        <a:pt x="40497" y="63146"/>
                        <a:pt x="36820" y="68361"/>
                        <a:pt x="32596" y="71435"/>
                      </a:cubicBezTo>
                      <a:cubicBezTo>
                        <a:pt x="31540" y="72114"/>
                        <a:pt x="30462" y="72759"/>
                        <a:pt x="29359" y="73367"/>
                      </a:cubicBezTo>
                      <a:cubicBezTo>
                        <a:pt x="26516" y="74940"/>
                        <a:pt x="23522" y="76273"/>
                        <a:pt x="20404" y="77339"/>
                      </a:cubicBezTo>
                      <a:cubicBezTo>
                        <a:pt x="17288" y="76272"/>
                        <a:pt x="14293" y="74938"/>
                        <a:pt x="11450" y="73367"/>
                      </a:cubicBezTo>
                      <a:cubicBezTo>
                        <a:pt x="10347" y="72759"/>
                        <a:pt x="9268" y="72114"/>
                        <a:pt x="8213" y="71435"/>
                      </a:cubicBezTo>
                      <a:cubicBezTo>
                        <a:pt x="3989" y="68362"/>
                        <a:pt x="312" y="63147"/>
                        <a:pt x="0" y="5638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57" name="Google Shape;257;p15"/>
            <p:cNvCxnSpPr/>
            <p:nvPr/>
          </p:nvCxnSpPr>
          <p:spPr>
            <a:xfrm>
              <a:off x="929125" y="1307825"/>
              <a:ext cx="728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929125" y="3835700"/>
              <a:ext cx="728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15"/>
            <p:cNvSpPr/>
            <p:nvPr/>
          </p:nvSpPr>
          <p:spPr>
            <a:xfrm>
              <a:off x="503749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flipH="1">
              <a:off x="503749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flipH="1">
              <a:off x="8207774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207774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5"/>
          <p:cNvSpPr txBox="1"/>
          <p:nvPr>
            <p:ph idx="2" type="title"/>
          </p:nvPr>
        </p:nvSpPr>
        <p:spPr>
          <a:xfrm flipH="1">
            <a:off x="1468962" y="1638875"/>
            <a:ext cx="38610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hasCustomPrompt="1" type="title"/>
          </p:nvPr>
        </p:nvSpPr>
        <p:spPr>
          <a:xfrm flipH="1">
            <a:off x="3697325" y="1126650"/>
            <a:ext cx="17493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" name="Google Shape;266;p16"/>
          <p:cNvSpPr txBox="1"/>
          <p:nvPr>
            <p:ph idx="1" type="subTitle"/>
          </p:nvPr>
        </p:nvSpPr>
        <p:spPr>
          <a:xfrm flipH="1" rot="-585">
            <a:off x="2808287" y="4161300"/>
            <a:ext cx="3527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6"/>
          <p:cNvGrpSpPr/>
          <p:nvPr/>
        </p:nvGrpSpPr>
        <p:grpSpPr>
          <a:xfrm>
            <a:off x="336669" y="279864"/>
            <a:ext cx="8472279" cy="4583772"/>
            <a:chOff x="336669" y="279864"/>
            <a:chExt cx="8472279" cy="4583772"/>
          </a:xfrm>
        </p:grpSpPr>
        <p:grpSp>
          <p:nvGrpSpPr>
            <p:cNvPr id="268" name="Google Shape;268;p16"/>
            <p:cNvGrpSpPr/>
            <p:nvPr/>
          </p:nvGrpSpPr>
          <p:grpSpPr>
            <a:xfrm>
              <a:off x="336669" y="279864"/>
              <a:ext cx="8472279" cy="4583772"/>
              <a:chOff x="336669" y="279864"/>
              <a:chExt cx="8472279" cy="4583772"/>
            </a:xfrm>
          </p:grpSpPr>
          <p:sp>
            <p:nvSpPr>
              <p:cNvPr id="269" name="Google Shape;269;p16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0" name="Google Shape;270;p16"/>
              <p:cNvGrpSpPr/>
              <p:nvPr/>
            </p:nvGrpSpPr>
            <p:grpSpPr>
              <a:xfrm>
                <a:off x="336799" y="279864"/>
                <a:ext cx="8472016" cy="4583769"/>
                <a:chOff x="468198" y="279868"/>
                <a:chExt cx="8207727" cy="4583769"/>
              </a:xfrm>
            </p:grpSpPr>
            <p:sp>
              <p:nvSpPr>
                <p:cNvPr id="271" name="Google Shape;271;p16"/>
                <p:cNvSpPr/>
                <p:nvPr/>
              </p:nvSpPr>
              <p:spPr>
                <a:xfrm rot="5400000">
                  <a:off x="2274560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40809" y="20956"/>
                      </a:moveTo>
                      <a:lnTo>
                        <a:pt x="40809" y="77339"/>
                      </a:lnTo>
                      <a:lnTo>
                        <a:pt x="0" y="77339"/>
                      </a:lnTo>
                      <a:lnTo>
                        <a:pt x="0" y="20956"/>
                      </a:lnTo>
                      <a:cubicBezTo>
                        <a:pt x="312" y="14196"/>
                        <a:pt x="3989" y="8980"/>
                        <a:pt x="8213" y="5905"/>
                      </a:cubicBezTo>
                      <a:cubicBezTo>
                        <a:pt x="9269" y="5226"/>
                        <a:pt x="10348" y="4582"/>
                        <a:pt x="11450" y="3973"/>
                      </a:cubicBezTo>
                      <a:cubicBezTo>
                        <a:pt x="14293" y="2401"/>
                        <a:pt x="17288" y="1067"/>
                        <a:pt x="20404" y="1"/>
                      </a:cubicBezTo>
                      <a:cubicBezTo>
                        <a:pt x="23522" y="1069"/>
                        <a:pt x="26516" y="2402"/>
                        <a:pt x="29359" y="3973"/>
                      </a:cubicBezTo>
                      <a:cubicBezTo>
                        <a:pt x="30462" y="4582"/>
                        <a:pt x="31541" y="5226"/>
                        <a:pt x="32596" y="5905"/>
                      </a:cubicBezTo>
                      <a:cubicBezTo>
                        <a:pt x="36820" y="8980"/>
                        <a:pt x="40497" y="14196"/>
                        <a:pt x="40809" y="2095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6"/>
                <p:cNvSpPr/>
                <p:nvPr/>
              </p:nvSpPr>
              <p:spPr>
                <a:xfrm rot="5400000">
                  <a:off x="2285794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0" y="56384"/>
                      </a:moveTo>
                      <a:lnTo>
                        <a:pt x="0" y="1"/>
                      </a:lnTo>
                      <a:lnTo>
                        <a:pt x="40809" y="1"/>
                      </a:lnTo>
                      <a:lnTo>
                        <a:pt x="40809" y="56384"/>
                      </a:lnTo>
                      <a:cubicBezTo>
                        <a:pt x="40497" y="63146"/>
                        <a:pt x="36820" y="68361"/>
                        <a:pt x="32596" y="71435"/>
                      </a:cubicBezTo>
                      <a:cubicBezTo>
                        <a:pt x="31540" y="72114"/>
                        <a:pt x="30462" y="72759"/>
                        <a:pt x="29359" y="73367"/>
                      </a:cubicBezTo>
                      <a:cubicBezTo>
                        <a:pt x="26516" y="74940"/>
                        <a:pt x="23522" y="76273"/>
                        <a:pt x="20404" y="77339"/>
                      </a:cubicBezTo>
                      <a:cubicBezTo>
                        <a:pt x="17288" y="76272"/>
                        <a:pt x="14293" y="74938"/>
                        <a:pt x="11450" y="73367"/>
                      </a:cubicBezTo>
                      <a:cubicBezTo>
                        <a:pt x="10347" y="72759"/>
                        <a:pt x="9268" y="72114"/>
                        <a:pt x="8213" y="71435"/>
                      </a:cubicBezTo>
                      <a:cubicBezTo>
                        <a:pt x="3989" y="68362"/>
                        <a:pt x="312" y="63147"/>
                        <a:pt x="0" y="5638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73" name="Google Shape;273;p16"/>
            <p:cNvSpPr/>
            <p:nvPr/>
          </p:nvSpPr>
          <p:spPr>
            <a:xfrm>
              <a:off x="503749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 flipH="1">
              <a:off x="503749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 flipH="1">
              <a:off x="8207774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207774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16"/>
          <p:cNvSpPr txBox="1"/>
          <p:nvPr>
            <p:ph idx="2" type="title"/>
          </p:nvPr>
        </p:nvSpPr>
        <p:spPr>
          <a:xfrm flipH="1">
            <a:off x="2808288" y="2738050"/>
            <a:ext cx="35274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idx="1" type="subTitle"/>
          </p:nvPr>
        </p:nvSpPr>
        <p:spPr>
          <a:xfrm rot="258">
            <a:off x="2576500" y="3150576"/>
            <a:ext cx="39909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type="title"/>
          </p:nvPr>
        </p:nvSpPr>
        <p:spPr>
          <a:xfrm>
            <a:off x="1380325" y="1312725"/>
            <a:ext cx="63834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1" name="Google Shape;281;p17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282" name="Google Shape;282;p17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grpSp>
            <p:nvGrpSpPr>
              <p:cNvPr id="283" name="Google Shape;283;p17"/>
              <p:cNvGrpSpPr/>
              <p:nvPr/>
            </p:nvGrpSpPr>
            <p:grpSpPr>
              <a:xfrm>
                <a:off x="333804" y="279867"/>
                <a:ext cx="8476381" cy="4583805"/>
                <a:chOff x="333804" y="279867"/>
                <a:chExt cx="8476381" cy="4583805"/>
              </a:xfrm>
            </p:grpSpPr>
            <p:sp>
              <p:nvSpPr>
                <p:cNvPr id="284" name="Google Shape;284;p17"/>
                <p:cNvSpPr/>
                <p:nvPr/>
              </p:nvSpPr>
              <p:spPr>
                <a:xfrm rot="5400000">
                  <a:off x="2280110" y="-1666402"/>
                  <a:ext cx="4583769" cy="8476381"/>
                </a:xfrm>
                <a:custGeom>
                  <a:rect b="b" l="l" r="r" t="t"/>
                  <a:pathLst>
                    <a:path extrusionOk="0" fill="none" h="77447" w="40809">
                      <a:moveTo>
                        <a:pt x="40808" y="20405"/>
                      </a:moveTo>
                      <a:lnTo>
                        <a:pt x="40808" y="57042"/>
                      </a:lnTo>
                      <a:cubicBezTo>
                        <a:pt x="40808" y="68310"/>
                        <a:pt x="31673" y="77446"/>
                        <a:pt x="20404" y="77446"/>
                      </a:cubicBezTo>
                      <a:cubicBezTo>
                        <a:pt x="9134" y="77446"/>
                        <a:pt x="0" y="68311"/>
                        <a:pt x="0" y="57042"/>
                      </a:cubicBezTo>
                      <a:lnTo>
                        <a:pt x="0" y="20405"/>
                      </a:lnTo>
                      <a:cubicBezTo>
                        <a:pt x="0" y="9137"/>
                        <a:pt x="9134" y="1"/>
                        <a:pt x="20404" y="1"/>
                      </a:cubicBezTo>
                      <a:cubicBezTo>
                        <a:pt x="31673" y="1"/>
                        <a:pt x="40808" y="9136"/>
                        <a:pt x="40808" y="2040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17"/>
                <p:cNvSpPr/>
                <p:nvPr/>
              </p:nvSpPr>
              <p:spPr>
                <a:xfrm rot="5400000">
                  <a:off x="2280924" y="-1664388"/>
                  <a:ext cx="4583769" cy="8472279"/>
                </a:xfrm>
                <a:custGeom>
                  <a:rect b="b" l="l" r="r" t="t"/>
                  <a:pathLst>
                    <a:path extrusionOk="0" fill="none" h="77256" w="40809">
                      <a:moveTo>
                        <a:pt x="0" y="0"/>
                      </a:moveTo>
                      <a:lnTo>
                        <a:pt x="40808" y="0"/>
                      </a:lnTo>
                      <a:lnTo>
                        <a:pt x="40808" y="77256"/>
                      </a:lnTo>
                      <a:lnTo>
                        <a:pt x="0" y="77256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6" name="Google Shape;286;p17"/>
              <p:cNvGrpSpPr/>
              <p:nvPr/>
            </p:nvGrpSpPr>
            <p:grpSpPr>
              <a:xfrm>
                <a:off x="382363" y="356470"/>
                <a:ext cx="8379416" cy="4430553"/>
                <a:chOff x="382363" y="356470"/>
                <a:chExt cx="8379416" cy="4430553"/>
              </a:xfrm>
            </p:grpSpPr>
            <p:sp>
              <p:nvSpPr>
                <p:cNvPr id="287" name="Google Shape;287;p17"/>
                <p:cNvSpPr/>
                <p:nvPr/>
              </p:nvSpPr>
              <p:spPr>
                <a:xfrm rot="2700000">
                  <a:off x="602778" y="341425"/>
                  <a:ext cx="260348" cy="731268"/>
                </a:xfrm>
                <a:custGeom>
                  <a:rect b="b" l="l" r="r" t="t"/>
                  <a:pathLst>
                    <a:path extrusionOk="0" h="29251" w="10414">
                      <a:moveTo>
                        <a:pt x="5482" y="9821"/>
                      </a:moveTo>
                      <a:cubicBezTo>
                        <a:pt x="5814" y="9922"/>
                        <a:pt x="6640" y="10273"/>
                        <a:pt x="6828" y="11397"/>
                      </a:cubicBezTo>
                      <a:cubicBezTo>
                        <a:pt x="6828" y="11397"/>
                        <a:pt x="6837" y="11399"/>
                        <a:pt x="6854" y="11399"/>
                      </a:cubicBezTo>
                      <a:cubicBezTo>
                        <a:pt x="6923" y="11399"/>
                        <a:pt x="7113" y="11360"/>
                        <a:pt x="7196" y="10954"/>
                      </a:cubicBezTo>
                      <a:cubicBezTo>
                        <a:pt x="7726" y="11647"/>
                        <a:pt x="8051" y="12620"/>
                        <a:pt x="7874" y="13490"/>
                      </a:cubicBezTo>
                      <a:cubicBezTo>
                        <a:pt x="7743" y="13431"/>
                        <a:pt x="7618" y="13404"/>
                        <a:pt x="7502" y="13404"/>
                      </a:cubicBezTo>
                      <a:cubicBezTo>
                        <a:pt x="7100" y="13404"/>
                        <a:pt x="6819" y="13741"/>
                        <a:pt x="6841" y="14257"/>
                      </a:cubicBezTo>
                      <a:cubicBezTo>
                        <a:pt x="6866" y="14799"/>
                        <a:pt x="6417" y="14938"/>
                        <a:pt x="6115" y="14938"/>
                      </a:cubicBezTo>
                      <a:cubicBezTo>
                        <a:pt x="6048" y="14938"/>
                        <a:pt x="5988" y="14931"/>
                        <a:pt x="5943" y="14920"/>
                      </a:cubicBezTo>
                      <a:lnTo>
                        <a:pt x="5943" y="14920"/>
                      </a:lnTo>
                      <a:cubicBezTo>
                        <a:pt x="5892" y="15188"/>
                        <a:pt x="6185" y="15391"/>
                        <a:pt x="6611" y="15391"/>
                      </a:cubicBezTo>
                      <a:cubicBezTo>
                        <a:pt x="6676" y="15391"/>
                        <a:pt x="6743" y="15386"/>
                        <a:pt x="6813" y="15376"/>
                      </a:cubicBezTo>
                      <a:lnTo>
                        <a:pt x="6813" y="15376"/>
                      </a:lnTo>
                      <a:cubicBezTo>
                        <a:pt x="6658" y="15687"/>
                        <a:pt x="6396" y="15856"/>
                        <a:pt x="6089" y="15856"/>
                      </a:cubicBezTo>
                      <a:cubicBezTo>
                        <a:pt x="5900" y="15856"/>
                        <a:pt x="5694" y="15791"/>
                        <a:pt x="5486" y="15656"/>
                      </a:cubicBezTo>
                      <a:cubicBezTo>
                        <a:pt x="5314" y="15544"/>
                        <a:pt x="5173" y="15502"/>
                        <a:pt x="5056" y="15502"/>
                      </a:cubicBezTo>
                      <a:cubicBezTo>
                        <a:pt x="4804" y="15502"/>
                        <a:pt x="4668" y="15702"/>
                        <a:pt x="4587" y="15832"/>
                      </a:cubicBezTo>
                      <a:cubicBezTo>
                        <a:pt x="4510" y="15853"/>
                        <a:pt x="4439" y="15862"/>
                        <a:pt x="4374" y="15862"/>
                      </a:cubicBezTo>
                      <a:cubicBezTo>
                        <a:pt x="4118" y="15862"/>
                        <a:pt x="3968" y="15730"/>
                        <a:pt x="3968" y="15729"/>
                      </a:cubicBezTo>
                      <a:lnTo>
                        <a:pt x="3968" y="15729"/>
                      </a:lnTo>
                      <a:cubicBezTo>
                        <a:pt x="3968" y="15730"/>
                        <a:pt x="3717" y="16378"/>
                        <a:pt x="4645" y="16452"/>
                      </a:cubicBezTo>
                      <a:cubicBezTo>
                        <a:pt x="4499" y="16631"/>
                        <a:pt x="4272" y="16732"/>
                        <a:pt x="4034" y="16732"/>
                      </a:cubicBezTo>
                      <a:cubicBezTo>
                        <a:pt x="3723" y="16732"/>
                        <a:pt x="3393" y="16558"/>
                        <a:pt x="3201" y="16157"/>
                      </a:cubicBezTo>
                      <a:lnTo>
                        <a:pt x="3201" y="16157"/>
                      </a:lnTo>
                      <a:cubicBezTo>
                        <a:pt x="3039" y="16767"/>
                        <a:pt x="3369" y="17375"/>
                        <a:pt x="4315" y="17375"/>
                      </a:cubicBezTo>
                      <a:cubicBezTo>
                        <a:pt x="4491" y="17375"/>
                        <a:pt x="4690" y="17354"/>
                        <a:pt x="4910" y="17307"/>
                      </a:cubicBezTo>
                      <a:cubicBezTo>
                        <a:pt x="6311" y="17013"/>
                        <a:pt x="7270" y="15450"/>
                        <a:pt x="7653" y="14802"/>
                      </a:cubicBezTo>
                      <a:lnTo>
                        <a:pt x="7653" y="14818"/>
                      </a:lnTo>
                      <a:cubicBezTo>
                        <a:pt x="7610" y="14992"/>
                        <a:pt x="7563" y="15169"/>
                        <a:pt x="7560" y="15183"/>
                      </a:cubicBezTo>
                      <a:cubicBezTo>
                        <a:pt x="7355" y="15825"/>
                        <a:pt x="7029" y="16411"/>
                        <a:pt x="6605" y="16934"/>
                      </a:cubicBezTo>
                      <a:cubicBezTo>
                        <a:pt x="5953" y="17736"/>
                        <a:pt x="5160" y="18406"/>
                        <a:pt x="4427" y="19133"/>
                      </a:cubicBezTo>
                      <a:cubicBezTo>
                        <a:pt x="4149" y="19059"/>
                        <a:pt x="3163" y="18723"/>
                        <a:pt x="3379" y="17720"/>
                      </a:cubicBezTo>
                      <a:cubicBezTo>
                        <a:pt x="3335" y="17712"/>
                        <a:pt x="3293" y="17708"/>
                        <a:pt x="3255" y="17708"/>
                      </a:cubicBezTo>
                      <a:cubicBezTo>
                        <a:pt x="2927" y="17708"/>
                        <a:pt x="2828" y="17999"/>
                        <a:pt x="2883" y="18311"/>
                      </a:cubicBezTo>
                      <a:lnTo>
                        <a:pt x="2862" y="18279"/>
                      </a:lnTo>
                      <a:cubicBezTo>
                        <a:pt x="2708" y="18176"/>
                        <a:pt x="2315" y="17680"/>
                        <a:pt x="2080" y="16950"/>
                      </a:cubicBezTo>
                      <a:cubicBezTo>
                        <a:pt x="2206" y="16902"/>
                        <a:pt x="2425" y="16735"/>
                        <a:pt x="2436" y="16144"/>
                      </a:cubicBezTo>
                      <a:cubicBezTo>
                        <a:pt x="2448" y="15455"/>
                        <a:pt x="2500" y="14935"/>
                        <a:pt x="2889" y="14427"/>
                      </a:cubicBezTo>
                      <a:cubicBezTo>
                        <a:pt x="3025" y="15017"/>
                        <a:pt x="3348" y="15216"/>
                        <a:pt x="3665" y="15216"/>
                      </a:cubicBezTo>
                      <a:cubicBezTo>
                        <a:pt x="3964" y="15216"/>
                        <a:pt x="4257" y="15039"/>
                        <a:pt x="4382" y="14846"/>
                      </a:cubicBezTo>
                      <a:cubicBezTo>
                        <a:pt x="4534" y="14609"/>
                        <a:pt x="4695" y="14503"/>
                        <a:pt x="4858" y="14503"/>
                      </a:cubicBezTo>
                      <a:cubicBezTo>
                        <a:pt x="4980" y="14503"/>
                        <a:pt x="5102" y="14562"/>
                        <a:pt x="5221" y="14668"/>
                      </a:cubicBezTo>
                      <a:cubicBezTo>
                        <a:pt x="5166" y="14126"/>
                        <a:pt x="4825" y="13943"/>
                        <a:pt x="4496" y="13943"/>
                      </a:cubicBezTo>
                      <a:cubicBezTo>
                        <a:pt x="4378" y="13943"/>
                        <a:pt x="4261" y="13966"/>
                        <a:pt x="4160" y="14005"/>
                      </a:cubicBezTo>
                      <a:cubicBezTo>
                        <a:pt x="4167" y="13671"/>
                        <a:pt x="4350" y="13602"/>
                        <a:pt x="4582" y="13602"/>
                      </a:cubicBezTo>
                      <a:cubicBezTo>
                        <a:pt x="4748" y="13602"/>
                        <a:pt x="4938" y="13638"/>
                        <a:pt x="5107" y="13638"/>
                      </a:cubicBezTo>
                      <a:cubicBezTo>
                        <a:pt x="5233" y="13638"/>
                        <a:pt x="5347" y="13617"/>
                        <a:pt x="5428" y="13547"/>
                      </a:cubicBezTo>
                      <a:cubicBezTo>
                        <a:pt x="5610" y="13390"/>
                        <a:pt x="5576" y="13238"/>
                        <a:pt x="6033" y="13179"/>
                      </a:cubicBezTo>
                      <a:cubicBezTo>
                        <a:pt x="5816" y="12745"/>
                        <a:pt x="5484" y="12667"/>
                        <a:pt x="5274" y="12667"/>
                      </a:cubicBezTo>
                      <a:cubicBezTo>
                        <a:pt x="5155" y="12667"/>
                        <a:pt x="5075" y="12691"/>
                        <a:pt x="5075" y="12691"/>
                      </a:cubicBezTo>
                      <a:cubicBezTo>
                        <a:pt x="5075" y="12691"/>
                        <a:pt x="5164" y="12398"/>
                        <a:pt x="5577" y="12279"/>
                      </a:cubicBezTo>
                      <a:cubicBezTo>
                        <a:pt x="5688" y="12238"/>
                        <a:pt x="5800" y="12220"/>
                        <a:pt x="5912" y="12220"/>
                      </a:cubicBezTo>
                      <a:cubicBezTo>
                        <a:pt x="6334" y="12220"/>
                        <a:pt x="6745" y="12488"/>
                        <a:pt x="7036" y="12884"/>
                      </a:cubicBezTo>
                      <a:cubicBezTo>
                        <a:pt x="6889" y="12112"/>
                        <a:pt x="6367" y="11792"/>
                        <a:pt x="5742" y="11792"/>
                      </a:cubicBezTo>
                      <a:cubicBezTo>
                        <a:pt x="5173" y="11792"/>
                        <a:pt x="4519" y="12057"/>
                        <a:pt x="3985" y="12486"/>
                      </a:cubicBezTo>
                      <a:cubicBezTo>
                        <a:pt x="3358" y="12989"/>
                        <a:pt x="3082" y="13497"/>
                        <a:pt x="2960" y="13847"/>
                      </a:cubicBezTo>
                      <a:cubicBezTo>
                        <a:pt x="2414" y="14495"/>
                        <a:pt x="2288" y="15335"/>
                        <a:pt x="2273" y="16069"/>
                      </a:cubicBezTo>
                      <a:cubicBezTo>
                        <a:pt x="2265" y="16575"/>
                        <a:pt x="2119" y="16760"/>
                        <a:pt x="2042" y="16820"/>
                      </a:cubicBezTo>
                      <a:cubicBezTo>
                        <a:pt x="1899" y="16319"/>
                        <a:pt x="1833" y="15719"/>
                        <a:pt x="1965" y="15066"/>
                      </a:cubicBezTo>
                      <a:cubicBezTo>
                        <a:pt x="2271" y="12717"/>
                        <a:pt x="3714" y="11360"/>
                        <a:pt x="5482" y="9821"/>
                      </a:cubicBezTo>
                      <a:close/>
                      <a:moveTo>
                        <a:pt x="4907" y="0"/>
                      </a:moveTo>
                      <a:cubicBezTo>
                        <a:pt x="2309" y="0"/>
                        <a:pt x="1343" y="2143"/>
                        <a:pt x="1371" y="3450"/>
                      </a:cubicBezTo>
                      <a:cubicBezTo>
                        <a:pt x="1407" y="5047"/>
                        <a:pt x="2124" y="5618"/>
                        <a:pt x="3009" y="6517"/>
                      </a:cubicBezTo>
                      <a:cubicBezTo>
                        <a:pt x="3893" y="7417"/>
                        <a:pt x="4129" y="7520"/>
                        <a:pt x="4129" y="7874"/>
                      </a:cubicBezTo>
                      <a:cubicBezTo>
                        <a:pt x="4129" y="8188"/>
                        <a:pt x="3991" y="8386"/>
                        <a:pt x="3660" y="8386"/>
                      </a:cubicBezTo>
                      <a:cubicBezTo>
                        <a:pt x="3618" y="8386"/>
                        <a:pt x="3573" y="8382"/>
                        <a:pt x="3524" y="8376"/>
                      </a:cubicBezTo>
                      <a:lnTo>
                        <a:pt x="3524" y="8376"/>
                      </a:lnTo>
                      <a:cubicBezTo>
                        <a:pt x="3629" y="8704"/>
                        <a:pt x="3840" y="8837"/>
                        <a:pt x="4049" y="8837"/>
                      </a:cubicBezTo>
                      <a:cubicBezTo>
                        <a:pt x="4309" y="8837"/>
                        <a:pt x="4567" y="8632"/>
                        <a:pt x="4616" y="8346"/>
                      </a:cubicBezTo>
                      <a:cubicBezTo>
                        <a:pt x="4704" y="7830"/>
                        <a:pt x="4542" y="7550"/>
                        <a:pt x="3938" y="7093"/>
                      </a:cubicBezTo>
                      <a:cubicBezTo>
                        <a:pt x="3674" y="6893"/>
                        <a:pt x="3470" y="6683"/>
                        <a:pt x="3323" y="6509"/>
                      </a:cubicBezTo>
                      <a:lnTo>
                        <a:pt x="3323" y="6509"/>
                      </a:lnTo>
                      <a:cubicBezTo>
                        <a:pt x="3544" y="6616"/>
                        <a:pt x="3871" y="6705"/>
                        <a:pt x="4348" y="6705"/>
                      </a:cubicBezTo>
                      <a:cubicBezTo>
                        <a:pt x="4488" y="6705"/>
                        <a:pt x="4641" y="6697"/>
                        <a:pt x="4807" y="6680"/>
                      </a:cubicBezTo>
                      <a:cubicBezTo>
                        <a:pt x="6369" y="6519"/>
                        <a:pt x="7269" y="5132"/>
                        <a:pt x="7136" y="4011"/>
                      </a:cubicBezTo>
                      <a:cubicBezTo>
                        <a:pt x="7004" y="2891"/>
                        <a:pt x="6341" y="2065"/>
                        <a:pt x="5234" y="2007"/>
                      </a:cubicBezTo>
                      <a:cubicBezTo>
                        <a:pt x="5185" y="2004"/>
                        <a:pt x="5138" y="2003"/>
                        <a:pt x="5092" y="2003"/>
                      </a:cubicBezTo>
                      <a:cubicBezTo>
                        <a:pt x="4085" y="2003"/>
                        <a:pt x="3621" y="2607"/>
                        <a:pt x="3508" y="3142"/>
                      </a:cubicBezTo>
                      <a:cubicBezTo>
                        <a:pt x="3391" y="3703"/>
                        <a:pt x="3626" y="4588"/>
                        <a:pt x="4437" y="4676"/>
                      </a:cubicBezTo>
                      <a:cubicBezTo>
                        <a:pt x="4484" y="4681"/>
                        <a:pt x="4529" y="4683"/>
                        <a:pt x="4572" y="4683"/>
                      </a:cubicBezTo>
                      <a:cubicBezTo>
                        <a:pt x="5272" y="4683"/>
                        <a:pt x="5455" y="4042"/>
                        <a:pt x="5455" y="4042"/>
                      </a:cubicBezTo>
                      <a:lnTo>
                        <a:pt x="5455" y="4042"/>
                      </a:lnTo>
                      <a:cubicBezTo>
                        <a:pt x="5455" y="4042"/>
                        <a:pt x="5197" y="4285"/>
                        <a:pt x="4830" y="4285"/>
                      </a:cubicBezTo>
                      <a:cubicBezTo>
                        <a:pt x="4793" y="4285"/>
                        <a:pt x="4756" y="4283"/>
                        <a:pt x="4717" y="4278"/>
                      </a:cubicBezTo>
                      <a:cubicBezTo>
                        <a:pt x="4500" y="4248"/>
                        <a:pt x="4317" y="4116"/>
                        <a:pt x="4225" y="3916"/>
                      </a:cubicBezTo>
                      <a:cubicBezTo>
                        <a:pt x="4124" y="3701"/>
                        <a:pt x="4128" y="3229"/>
                        <a:pt x="4479" y="3229"/>
                      </a:cubicBezTo>
                      <a:cubicBezTo>
                        <a:pt x="4494" y="3229"/>
                        <a:pt x="4510" y="3230"/>
                        <a:pt x="4526" y="3231"/>
                      </a:cubicBezTo>
                      <a:cubicBezTo>
                        <a:pt x="4526" y="3231"/>
                        <a:pt x="4452" y="3792"/>
                        <a:pt x="4821" y="3806"/>
                      </a:cubicBezTo>
                      <a:cubicBezTo>
                        <a:pt x="5055" y="3792"/>
                        <a:pt x="5142" y="3275"/>
                        <a:pt x="5642" y="3275"/>
                      </a:cubicBezTo>
                      <a:cubicBezTo>
                        <a:pt x="5648" y="3275"/>
                        <a:pt x="5655" y="3275"/>
                        <a:pt x="5662" y="3275"/>
                      </a:cubicBezTo>
                      <a:cubicBezTo>
                        <a:pt x="6177" y="3290"/>
                        <a:pt x="6724" y="3719"/>
                        <a:pt x="6709" y="4558"/>
                      </a:cubicBezTo>
                      <a:cubicBezTo>
                        <a:pt x="6693" y="5397"/>
                        <a:pt x="5957" y="6326"/>
                        <a:pt x="4675" y="6474"/>
                      </a:cubicBezTo>
                      <a:cubicBezTo>
                        <a:pt x="4510" y="6493"/>
                        <a:pt x="4361" y="6501"/>
                        <a:pt x="4225" y="6501"/>
                      </a:cubicBezTo>
                      <a:cubicBezTo>
                        <a:pt x="3307" y="6501"/>
                        <a:pt x="3038" y="6121"/>
                        <a:pt x="3038" y="6121"/>
                      </a:cubicBezTo>
                      <a:lnTo>
                        <a:pt x="3038" y="6121"/>
                      </a:lnTo>
                      <a:cubicBezTo>
                        <a:pt x="3038" y="6121"/>
                        <a:pt x="3156" y="6140"/>
                        <a:pt x="3316" y="6140"/>
                      </a:cubicBezTo>
                      <a:cubicBezTo>
                        <a:pt x="3557" y="6140"/>
                        <a:pt x="3894" y="6097"/>
                        <a:pt x="4071" y="5884"/>
                      </a:cubicBezTo>
                      <a:cubicBezTo>
                        <a:pt x="4365" y="5530"/>
                        <a:pt x="4086" y="5029"/>
                        <a:pt x="3923" y="4999"/>
                      </a:cubicBezTo>
                      <a:cubicBezTo>
                        <a:pt x="3822" y="5255"/>
                        <a:pt x="3467" y="5687"/>
                        <a:pt x="3008" y="5687"/>
                      </a:cubicBezTo>
                      <a:cubicBezTo>
                        <a:pt x="2726" y="5687"/>
                        <a:pt x="2405" y="5524"/>
                        <a:pt x="2080" y="5060"/>
                      </a:cubicBezTo>
                      <a:cubicBezTo>
                        <a:pt x="1224" y="3835"/>
                        <a:pt x="1491" y="1388"/>
                        <a:pt x="3436" y="474"/>
                      </a:cubicBezTo>
                      <a:cubicBezTo>
                        <a:pt x="4124" y="225"/>
                        <a:pt x="4639" y="182"/>
                        <a:pt x="4916" y="182"/>
                      </a:cubicBezTo>
                      <a:cubicBezTo>
                        <a:pt x="5066" y="182"/>
                        <a:pt x="5147" y="195"/>
                        <a:pt x="5147" y="195"/>
                      </a:cubicBezTo>
                      <a:lnTo>
                        <a:pt x="5190" y="200"/>
                      </a:lnTo>
                      <a:cubicBezTo>
                        <a:pt x="5004" y="285"/>
                        <a:pt x="4805" y="445"/>
                        <a:pt x="4749" y="754"/>
                      </a:cubicBezTo>
                      <a:cubicBezTo>
                        <a:pt x="4664" y="1209"/>
                        <a:pt x="4905" y="1398"/>
                        <a:pt x="5136" y="1398"/>
                      </a:cubicBezTo>
                      <a:cubicBezTo>
                        <a:pt x="5226" y="1398"/>
                        <a:pt x="5316" y="1368"/>
                        <a:pt x="5382" y="1314"/>
                      </a:cubicBezTo>
                      <a:cubicBezTo>
                        <a:pt x="5619" y="1121"/>
                        <a:pt x="5500" y="843"/>
                        <a:pt x="5545" y="606"/>
                      </a:cubicBezTo>
                      <a:cubicBezTo>
                        <a:pt x="5568" y="475"/>
                        <a:pt x="5666" y="404"/>
                        <a:pt x="5857" y="404"/>
                      </a:cubicBezTo>
                      <a:cubicBezTo>
                        <a:pt x="5992" y="404"/>
                        <a:pt x="6174" y="440"/>
                        <a:pt x="6410" y="516"/>
                      </a:cubicBezTo>
                      <a:cubicBezTo>
                        <a:pt x="7706" y="1046"/>
                        <a:pt x="8993" y="2250"/>
                        <a:pt x="8684" y="4573"/>
                      </a:cubicBezTo>
                      <a:cubicBezTo>
                        <a:pt x="8272" y="7683"/>
                        <a:pt x="6001" y="8744"/>
                        <a:pt x="3893" y="10854"/>
                      </a:cubicBezTo>
                      <a:cubicBezTo>
                        <a:pt x="1784" y="12961"/>
                        <a:pt x="1371" y="15454"/>
                        <a:pt x="1754" y="16823"/>
                      </a:cubicBezTo>
                      <a:cubicBezTo>
                        <a:pt x="1765" y="16863"/>
                        <a:pt x="1779" y="16902"/>
                        <a:pt x="1792" y="16940"/>
                      </a:cubicBezTo>
                      <a:cubicBezTo>
                        <a:pt x="1248" y="16090"/>
                        <a:pt x="1229" y="15667"/>
                        <a:pt x="1341" y="14627"/>
                      </a:cubicBezTo>
                      <a:cubicBezTo>
                        <a:pt x="1397" y="14112"/>
                        <a:pt x="1489" y="13625"/>
                        <a:pt x="1568" y="13275"/>
                      </a:cubicBezTo>
                      <a:cubicBezTo>
                        <a:pt x="1831" y="12815"/>
                        <a:pt x="2080" y="12132"/>
                        <a:pt x="2300" y="11249"/>
                      </a:cubicBezTo>
                      <a:cubicBezTo>
                        <a:pt x="2741" y="9482"/>
                        <a:pt x="2373" y="8478"/>
                        <a:pt x="1696" y="8065"/>
                      </a:cubicBezTo>
                      <a:cubicBezTo>
                        <a:pt x="1529" y="7963"/>
                        <a:pt x="1369" y="7922"/>
                        <a:pt x="1222" y="7922"/>
                      </a:cubicBezTo>
                      <a:cubicBezTo>
                        <a:pt x="775" y="7922"/>
                        <a:pt x="454" y="8301"/>
                        <a:pt x="443" y="8478"/>
                      </a:cubicBezTo>
                      <a:cubicBezTo>
                        <a:pt x="443" y="8478"/>
                        <a:pt x="685" y="8331"/>
                        <a:pt x="943" y="8331"/>
                      </a:cubicBezTo>
                      <a:cubicBezTo>
                        <a:pt x="1077" y="8331"/>
                        <a:pt x="1217" y="8371"/>
                        <a:pt x="1328" y="8493"/>
                      </a:cubicBezTo>
                      <a:cubicBezTo>
                        <a:pt x="1652" y="8846"/>
                        <a:pt x="1461" y="9406"/>
                        <a:pt x="1121" y="9642"/>
                      </a:cubicBezTo>
                      <a:cubicBezTo>
                        <a:pt x="1091" y="9819"/>
                        <a:pt x="1328" y="9996"/>
                        <a:pt x="1268" y="10202"/>
                      </a:cubicBezTo>
                      <a:cubicBezTo>
                        <a:pt x="1090" y="10121"/>
                        <a:pt x="957" y="10091"/>
                        <a:pt x="856" y="10091"/>
                      </a:cubicBezTo>
                      <a:cubicBezTo>
                        <a:pt x="682" y="10091"/>
                        <a:pt x="602" y="10180"/>
                        <a:pt x="547" y="10246"/>
                      </a:cubicBezTo>
                      <a:cubicBezTo>
                        <a:pt x="871" y="10378"/>
                        <a:pt x="988" y="10541"/>
                        <a:pt x="856" y="10909"/>
                      </a:cubicBezTo>
                      <a:cubicBezTo>
                        <a:pt x="723" y="11278"/>
                        <a:pt x="781" y="11439"/>
                        <a:pt x="856" y="11646"/>
                      </a:cubicBezTo>
                      <a:cubicBezTo>
                        <a:pt x="856" y="11646"/>
                        <a:pt x="650" y="11461"/>
                        <a:pt x="430" y="11461"/>
                      </a:cubicBezTo>
                      <a:cubicBezTo>
                        <a:pt x="283" y="11461"/>
                        <a:pt x="130" y="11545"/>
                        <a:pt x="29" y="11822"/>
                      </a:cubicBezTo>
                      <a:cubicBezTo>
                        <a:pt x="324" y="12029"/>
                        <a:pt x="266" y="12251"/>
                        <a:pt x="133" y="12766"/>
                      </a:cubicBezTo>
                      <a:cubicBezTo>
                        <a:pt x="0" y="13281"/>
                        <a:pt x="207" y="13931"/>
                        <a:pt x="752" y="13960"/>
                      </a:cubicBezTo>
                      <a:cubicBezTo>
                        <a:pt x="760" y="13960"/>
                        <a:pt x="769" y="13960"/>
                        <a:pt x="777" y="13960"/>
                      </a:cubicBezTo>
                      <a:cubicBezTo>
                        <a:pt x="935" y="13960"/>
                        <a:pt x="1092" y="13876"/>
                        <a:pt x="1248" y="13714"/>
                      </a:cubicBezTo>
                      <a:lnTo>
                        <a:pt x="1248" y="13714"/>
                      </a:lnTo>
                      <a:cubicBezTo>
                        <a:pt x="1233" y="13918"/>
                        <a:pt x="1208" y="14210"/>
                        <a:pt x="1164" y="14616"/>
                      </a:cubicBezTo>
                      <a:cubicBezTo>
                        <a:pt x="1021" y="15949"/>
                        <a:pt x="1185" y="16681"/>
                        <a:pt x="2357" y="18009"/>
                      </a:cubicBezTo>
                      <a:cubicBezTo>
                        <a:pt x="2591" y="18305"/>
                        <a:pt x="2828" y="18505"/>
                        <a:pt x="2989" y="18622"/>
                      </a:cubicBezTo>
                      <a:cubicBezTo>
                        <a:pt x="3049" y="18740"/>
                        <a:pt x="3131" y="18847"/>
                        <a:pt x="3227" y="18927"/>
                      </a:cubicBezTo>
                      <a:cubicBezTo>
                        <a:pt x="2725" y="18867"/>
                        <a:pt x="2697" y="18839"/>
                        <a:pt x="2314" y="18735"/>
                      </a:cubicBezTo>
                      <a:cubicBezTo>
                        <a:pt x="2256" y="18719"/>
                        <a:pt x="2186" y="18711"/>
                        <a:pt x="2110" y="18711"/>
                      </a:cubicBezTo>
                      <a:cubicBezTo>
                        <a:pt x="1674" y="18711"/>
                        <a:pt x="1016" y="18980"/>
                        <a:pt x="1104" y="19781"/>
                      </a:cubicBezTo>
                      <a:cubicBezTo>
                        <a:pt x="1240" y="19509"/>
                        <a:pt x="1361" y="19459"/>
                        <a:pt x="1574" y="19459"/>
                      </a:cubicBezTo>
                      <a:cubicBezTo>
                        <a:pt x="1660" y="19459"/>
                        <a:pt x="1761" y="19467"/>
                        <a:pt x="1885" y="19472"/>
                      </a:cubicBezTo>
                      <a:cubicBezTo>
                        <a:pt x="1903" y="19473"/>
                        <a:pt x="1921" y="19473"/>
                        <a:pt x="1937" y="19473"/>
                      </a:cubicBezTo>
                      <a:cubicBezTo>
                        <a:pt x="2317" y="19473"/>
                        <a:pt x="2378" y="19315"/>
                        <a:pt x="2563" y="19104"/>
                      </a:cubicBezTo>
                      <a:cubicBezTo>
                        <a:pt x="2619" y="19075"/>
                        <a:pt x="2743" y="19050"/>
                        <a:pt x="2900" y="19050"/>
                      </a:cubicBezTo>
                      <a:cubicBezTo>
                        <a:pt x="3224" y="19050"/>
                        <a:pt x="3691" y="19156"/>
                        <a:pt x="4013" y="19556"/>
                      </a:cubicBezTo>
                      <a:cubicBezTo>
                        <a:pt x="3972" y="19599"/>
                        <a:pt x="3931" y="19642"/>
                        <a:pt x="3890" y="19687"/>
                      </a:cubicBezTo>
                      <a:cubicBezTo>
                        <a:pt x="3017" y="20664"/>
                        <a:pt x="2235" y="21747"/>
                        <a:pt x="1777" y="22984"/>
                      </a:cubicBezTo>
                      <a:cubicBezTo>
                        <a:pt x="1520" y="23673"/>
                        <a:pt x="1393" y="24445"/>
                        <a:pt x="1413" y="25181"/>
                      </a:cubicBezTo>
                      <a:cubicBezTo>
                        <a:pt x="1453" y="26580"/>
                        <a:pt x="1941" y="27699"/>
                        <a:pt x="2827" y="28423"/>
                      </a:cubicBezTo>
                      <a:cubicBezTo>
                        <a:pt x="3488" y="28964"/>
                        <a:pt x="4338" y="29251"/>
                        <a:pt x="5232" y="29251"/>
                      </a:cubicBezTo>
                      <a:cubicBezTo>
                        <a:pt x="5475" y="29251"/>
                        <a:pt x="5721" y="29230"/>
                        <a:pt x="5968" y="29187"/>
                      </a:cubicBezTo>
                      <a:cubicBezTo>
                        <a:pt x="7162" y="28980"/>
                        <a:pt x="8327" y="27983"/>
                        <a:pt x="8807" y="26765"/>
                      </a:cubicBezTo>
                      <a:cubicBezTo>
                        <a:pt x="8979" y="26326"/>
                        <a:pt x="9058" y="25876"/>
                        <a:pt x="9047" y="25425"/>
                      </a:cubicBezTo>
                      <a:lnTo>
                        <a:pt x="9047" y="25425"/>
                      </a:lnTo>
                      <a:cubicBezTo>
                        <a:pt x="9063" y="25457"/>
                        <a:pt x="9063" y="25458"/>
                        <a:pt x="9063" y="25458"/>
                      </a:cubicBezTo>
                      <a:cubicBezTo>
                        <a:pt x="9063" y="25458"/>
                        <a:pt x="9078" y="23822"/>
                        <a:pt x="8046" y="22671"/>
                      </a:cubicBezTo>
                      <a:cubicBezTo>
                        <a:pt x="7014" y="21521"/>
                        <a:pt x="6513" y="21876"/>
                        <a:pt x="6336" y="21123"/>
                      </a:cubicBezTo>
                      <a:cubicBezTo>
                        <a:pt x="6229" y="20665"/>
                        <a:pt x="6527" y="20442"/>
                        <a:pt x="6793" y="20442"/>
                      </a:cubicBezTo>
                      <a:cubicBezTo>
                        <a:pt x="6963" y="20442"/>
                        <a:pt x="7119" y="20533"/>
                        <a:pt x="7148" y="20711"/>
                      </a:cubicBezTo>
                      <a:cubicBezTo>
                        <a:pt x="7148" y="20711"/>
                        <a:pt x="7664" y="20327"/>
                        <a:pt x="7266" y="19768"/>
                      </a:cubicBezTo>
                      <a:cubicBezTo>
                        <a:pt x="7130" y="19577"/>
                        <a:pt x="6920" y="19487"/>
                        <a:pt x="6702" y="19487"/>
                      </a:cubicBezTo>
                      <a:cubicBezTo>
                        <a:pt x="6282" y="19487"/>
                        <a:pt x="5832" y="19820"/>
                        <a:pt x="5822" y="20402"/>
                      </a:cubicBezTo>
                      <a:cubicBezTo>
                        <a:pt x="5807" y="21287"/>
                        <a:pt x="6396" y="21714"/>
                        <a:pt x="7030" y="22128"/>
                      </a:cubicBezTo>
                      <a:cubicBezTo>
                        <a:pt x="6738" y="22051"/>
                        <a:pt x="6419" y="22007"/>
                        <a:pt x="6095" y="22007"/>
                      </a:cubicBezTo>
                      <a:cubicBezTo>
                        <a:pt x="5110" y="22007"/>
                        <a:pt x="4077" y="22415"/>
                        <a:pt x="3610" y="23557"/>
                      </a:cubicBezTo>
                      <a:cubicBezTo>
                        <a:pt x="3007" y="25037"/>
                        <a:pt x="3695" y="26968"/>
                        <a:pt x="5297" y="26968"/>
                      </a:cubicBezTo>
                      <a:cubicBezTo>
                        <a:pt x="5338" y="26968"/>
                        <a:pt x="5381" y="26966"/>
                        <a:pt x="5424" y="26964"/>
                      </a:cubicBezTo>
                      <a:cubicBezTo>
                        <a:pt x="7090" y="26861"/>
                        <a:pt x="7149" y="25622"/>
                        <a:pt x="7120" y="25239"/>
                      </a:cubicBezTo>
                      <a:cubicBezTo>
                        <a:pt x="7108" y="24807"/>
                        <a:pt x="6720" y="24282"/>
                        <a:pt x="6108" y="24282"/>
                      </a:cubicBezTo>
                      <a:cubicBezTo>
                        <a:pt x="5907" y="24282"/>
                        <a:pt x="5682" y="24338"/>
                        <a:pt x="5439" y="24473"/>
                      </a:cubicBezTo>
                      <a:cubicBezTo>
                        <a:pt x="5439" y="24473"/>
                        <a:pt x="5531" y="24458"/>
                        <a:pt x="5662" y="24458"/>
                      </a:cubicBezTo>
                      <a:cubicBezTo>
                        <a:pt x="5945" y="24458"/>
                        <a:pt x="6409" y="24527"/>
                        <a:pt x="6531" y="24959"/>
                      </a:cubicBezTo>
                      <a:cubicBezTo>
                        <a:pt x="6708" y="25594"/>
                        <a:pt x="6324" y="25903"/>
                        <a:pt x="6118" y="25933"/>
                      </a:cubicBezTo>
                      <a:cubicBezTo>
                        <a:pt x="6192" y="25240"/>
                        <a:pt x="6016" y="25048"/>
                        <a:pt x="5602" y="24916"/>
                      </a:cubicBezTo>
                      <a:cubicBezTo>
                        <a:pt x="5439" y="25270"/>
                        <a:pt x="5151" y="25494"/>
                        <a:pt x="4816" y="25494"/>
                      </a:cubicBezTo>
                      <a:cubicBezTo>
                        <a:pt x="4636" y="25494"/>
                        <a:pt x="4442" y="25429"/>
                        <a:pt x="4246" y="25285"/>
                      </a:cubicBezTo>
                      <a:cubicBezTo>
                        <a:pt x="3685" y="24872"/>
                        <a:pt x="3464" y="23545"/>
                        <a:pt x="4452" y="22778"/>
                      </a:cubicBezTo>
                      <a:cubicBezTo>
                        <a:pt x="4951" y="22391"/>
                        <a:pt x="5543" y="22214"/>
                        <a:pt x="6073" y="22214"/>
                      </a:cubicBezTo>
                      <a:cubicBezTo>
                        <a:pt x="6591" y="22214"/>
                        <a:pt x="7049" y="22384"/>
                        <a:pt x="7297" y="22690"/>
                      </a:cubicBezTo>
                      <a:cubicBezTo>
                        <a:pt x="7218" y="22683"/>
                        <a:pt x="7144" y="22680"/>
                        <a:pt x="7074" y="22680"/>
                      </a:cubicBezTo>
                      <a:cubicBezTo>
                        <a:pt x="6541" y="22680"/>
                        <a:pt x="6260" y="22880"/>
                        <a:pt x="6221" y="23206"/>
                      </a:cubicBezTo>
                      <a:cubicBezTo>
                        <a:pt x="6177" y="23574"/>
                        <a:pt x="6427" y="23855"/>
                        <a:pt x="6692" y="23929"/>
                      </a:cubicBezTo>
                      <a:cubicBezTo>
                        <a:pt x="6692" y="23383"/>
                        <a:pt x="6929" y="23206"/>
                        <a:pt x="7312" y="23206"/>
                      </a:cubicBezTo>
                      <a:cubicBezTo>
                        <a:pt x="7687" y="23206"/>
                        <a:pt x="8372" y="23534"/>
                        <a:pt x="8760" y="24846"/>
                      </a:cubicBezTo>
                      <a:cubicBezTo>
                        <a:pt x="8905" y="25471"/>
                        <a:pt x="8878" y="26105"/>
                        <a:pt x="8643" y="26704"/>
                      </a:cubicBezTo>
                      <a:cubicBezTo>
                        <a:pt x="8187" y="27869"/>
                        <a:pt x="7074" y="28819"/>
                        <a:pt x="5940" y="29016"/>
                      </a:cubicBezTo>
                      <a:cubicBezTo>
                        <a:pt x="5703" y="29057"/>
                        <a:pt x="5466" y="29077"/>
                        <a:pt x="5233" y="29077"/>
                      </a:cubicBezTo>
                      <a:cubicBezTo>
                        <a:pt x="5186" y="29077"/>
                        <a:pt x="5140" y="29076"/>
                        <a:pt x="5094" y="29074"/>
                      </a:cubicBezTo>
                      <a:cubicBezTo>
                        <a:pt x="5933" y="28846"/>
                        <a:pt x="5717" y="28025"/>
                        <a:pt x="5365" y="27982"/>
                      </a:cubicBezTo>
                      <a:cubicBezTo>
                        <a:pt x="5343" y="27980"/>
                        <a:pt x="5322" y="27978"/>
                        <a:pt x="5302" y="27978"/>
                      </a:cubicBezTo>
                      <a:cubicBezTo>
                        <a:pt x="4988" y="27978"/>
                        <a:pt x="4908" y="28277"/>
                        <a:pt x="4908" y="28277"/>
                      </a:cubicBezTo>
                      <a:cubicBezTo>
                        <a:pt x="4908" y="28277"/>
                        <a:pt x="5248" y="28601"/>
                        <a:pt x="4982" y="28837"/>
                      </a:cubicBezTo>
                      <a:cubicBezTo>
                        <a:pt x="4880" y="28944"/>
                        <a:pt x="4714" y="28981"/>
                        <a:pt x="4535" y="28981"/>
                      </a:cubicBezTo>
                      <a:cubicBezTo>
                        <a:pt x="4460" y="28981"/>
                        <a:pt x="4383" y="28974"/>
                        <a:pt x="4308" y="28964"/>
                      </a:cubicBezTo>
                      <a:cubicBezTo>
                        <a:pt x="3803" y="28838"/>
                        <a:pt x="3337" y="28612"/>
                        <a:pt x="2941" y="28289"/>
                      </a:cubicBezTo>
                      <a:cubicBezTo>
                        <a:pt x="2097" y="27599"/>
                        <a:pt x="1630" y="26523"/>
                        <a:pt x="1592" y="25180"/>
                      </a:cubicBezTo>
                      <a:cubicBezTo>
                        <a:pt x="1559" y="24025"/>
                        <a:pt x="1943" y="22778"/>
                        <a:pt x="2542" y="21804"/>
                      </a:cubicBezTo>
                      <a:cubicBezTo>
                        <a:pt x="3140" y="20831"/>
                        <a:pt x="3927" y="19964"/>
                        <a:pt x="4729" y="19158"/>
                      </a:cubicBezTo>
                      <a:cubicBezTo>
                        <a:pt x="5501" y="18383"/>
                        <a:pt x="6345" y="17736"/>
                        <a:pt x="6971" y="16822"/>
                      </a:cubicBezTo>
                      <a:cubicBezTo>
                        <a:pt x="7234" y="16436"/>
                        <a:pt x="7465" y="16016"/>
                        <a:pt x="7635" y="15573"/>
                      </a:cubicBezTo>
                      <a:cubicBezTo>
                        <a:pt x="7636" y="15600"/>
                        <a:pt x="7636" y="15615"/>
                        <a:pt x="7636" y="15615"/>
                      </a:cubicBezTo>
                      <a:cubicBezTo>
                        <a:pt x="7636" y="15615"/>
                        <a:pt x="8253" y="14568"/>
                        <a:pt x="8203" y="12822"/>
                      </a:cubicBezTo>
                      <a:lnTo>
                        <a:pt x="8203" y="12822"/>
                      </a:lnTo>
                      <a:cubicBezTo>
                        <a:pt x="8373" y="13522"/>
                        <a:pt x="8454" y="14415"/>
                        <a:pt x="8285" y="15475"/>
                      </a:cubicBezTo>
                      <a:cubicBezTo>
                        <a:pt x="8152" y="15752"/>
                        <a:pt x="8028" y="16104"/>
                        <a:pt x="7922" y="16553"/>
                      </a:cubicBezTo>
                      <a:cubicBezTo>
                        <a:pt x="7509" y="18303"/>
                        <a:pt x="7764" y="19717"/>
                        <a:pt x="8963" y="20248"/>
                      </a:cubicBezTo>
                      <a:cubicBezTo>
                        <a:pt x="9136" y="20320"/>
                        <a:pt x="9292" y="20351"/>
                        <a:pt x="9431" y="20351"/>
                      </a:cubicBezTo>
                      <a:cubicBezTo>
                        <a:pt x="10159" y="20351"/>
                        <a:pt x="10414" y="19508"/>
                        <a:pt x="10182" y="19443"/>
                      </a:cubicBezTo>
                      <a:cubicBezTo>
                        <a:pt x="10149" y="19434"/>
                        <a:pt x="10120" y="19430"/>
                        <a:pt x="10095" y="19430"/>
                      </a:cubicBezTo>
                      <a:cubicBezTo>
                        <a:pt x="9911" y="19430"/>
                        <a:pt x="9922" y="19661"/>
                        <a:pt x="9887" y="19817"/>
                      </a:cubicBezTo>
                      <a:cubicBezTo>
                        <a:pt x="9863" y="19925"/>
                        <a:pt x="9677" y="20084"/>
                        <a:pt x="9442" y="20084"/>
                      </a:cubicBezTo>
                      <a:cubicBezTo>
                        <a:pt x="9293" y="20084"/>
                        <a:pt x="9123" y="20020"/>
                        <a:pt x="8963" y="19837"/>
                      </a:cubicBezTo>
                      <a:cubicBezTo>
                        <a:pt x="8550" y="19366"/>
                        <a:pt x="8884" y="18855"/>
                        <a:pt x="8923" y="18796"/>
                      </a:cubicBezTo>
                      <a:cubicBezTo>
                        <a:pt x="8618" y="18614"/>
                        <a:pt x="8429" y="17781"/>
                        <a:pt x="8685" y="17781"/>
                      </a:cubicBezTo>
                      <a:cubicBezTo>
                        <a:pt x="8694" y="17781"/>
                        <a:pt x="8703" y="17782"/>
                        <a:pt x="8712" y="17784"/>
                      </a:cubicBezTo>
                      <a:cubicBezTo>
                        <a:pt x="8969" y="18007"/>
                        <a:pt x="8999" y="18643"/>
                        <a:pt x="9802" y="18643"/>
                      </a:cubicBezTo>
                      <a:cubicBezTo>
                        <a:pt x="9918" y="18643"/>
                        <a:pt x="10051" y="18630"/>
                        <a:pt x="10202" y="18600"/>
                      </a:cubicBezTo>
                      <a:cubicBezTo>
                        <a:pt x="9730" y="18285"/>
                        <a:pt x="9710" y="18207"/>
                        <a:pt x="9848" y="17812"/>
                      </a:cubicBezTo>
                      <a:cubicBezTo>
                        <a:pt x="9986" y="17419"/>
                        <a:pt x="9473" y="17026"/>
                        <a:pt x="9592" y="16870"/>
                      </a:cubicBezTo>
                      <a:cubicBezTo>
                        <a:pt x="9607" y="16849"/>
                        <a:pt x="9624" y="16841"/>
                        <a:pt x="9642" y="16841"/>
                      </a:cubicBezTo>
                      <a:cubicBezTo>
                        <a:pt x="9735" y="16841"/>
                        <a:pt x="9866" y="17073"/>
                        <a:pt x="10079" y="17073"/>
                      </a:cubicBezTo>
                      <a:cubicBezTo>
                        <a:pt x="10139" y="17073"/>
                        <a:pt x="10205" y="17055"/>
                        <a:pt x="10278" y="17008"/>
                      </a:cubicBezTo>
                      <a:cubicBezTo>
                        <a:pt x="10278" y="17008"/>
                        <a:pt x="9947" y="16693"/>
                        <a:pt x="10102" y="16319"/>
                      </a:cubicBezTo>
                      <a:cubicBezTo>
                        <a:pt x="10393" y="15616"/>
                        <a:pt x="10240" y="14530"/>
                        <a:pt x="9316" y="14510"/>
                      </a:cubicBezTo>
                      <a:cubicBezTo>
                        <a:pt x="9313" y="14510"/>
                        <a:pt x="9309" y="14510"/>
                        <a:pt x="9306" y="14510"/>
                      </a:cubicBezTo>
                      <a:cubicBezTo>
                        <a:pt x="9147" y="14510"/>
                        <a:pt x="8860" y="14610"/>
                        <a:pt x="8566" y="14998"/>
                      </a:cubicBezTo>
                      <a:cubicBezTo>
                        <a:pt x="8847" y="12790"/>
                        <a:pt x="7977" y="11486"/>
                        <a:pt x="7632" y="11067"/>
                      </a:cubicBezTo>
                      <a:cubicBezTo>
                        <a:pt x="7551" y="10938"/>
                        <a:pt x="7464" y="10808"/>
                        <a:pt x="7369" y="10675"/>
                      </a:cubicBezTo>
                      <a:lnTo>
                        <a:pt x="7369" y="10675"/>
                      </a:lnTo>
                      <a:cubicBezTo>
                        <a:pt x="7860" y="10946"/>
                        <a:pt x="8418" y="11162"/>
                        <a:pt x="8878" y="11162"/>
                      </a:cubicBezTo>
                      <a:cubicBezTo>
                        <a:pt x="9095" y="11162"/>
                        <a:pt x="9291" y="11113"/>
                        <a:pt x="9447" y="11000"/>
                      </a:cubicBezTo>
                      <a:cubicBezTo>
                        <a:pt x="9934" y="10647"/>
                        <a:pt x="9757" y="10130"/>
                        <a:pt x="9521" y="9865"/>
                      </a:cubicBezTo>
                      <a:lnTo>
                        <a:pt x="9521" y="9865"/>
                      </a:lnTo>
                      <a:cubicBezTo>
                        <a:pt x="9578" y="10368"/>
                        <a:pt x="9520" y="10472"/>
                        <a:pt x="9278" y="10472"/>
                      </a:cubicBezTo>
                      <a:cubicBezTo>
                        <a:pt x="9208" y="10472"/>
                        <a:pt x="9123" y="10464"/>
                        <a:pt x="9020" y="10454"/>
                      </a:cubicBezTo>
                      <a:cubicBezTo>
                        <a:pt x="8931" y="10445"/>
                        <a:pt x="8854" y="10440"/>
                        <a:pt x="8787" y="10440"/>
                      </a:cubicBezTo>
                      <a:cubicBezTo>
                        <a:pt x="8508" y="10440"/>
                        <a:pt x="8390" y="10528"/>
                        <a:pt x="8223" y="10838"/>
                      </a:cubicBezTo>
                      <a:cubicBezTo>
                        <a:pt x="7663" y="10734"/>
                        <a:pt x="7308" y="10351"/>
                        <a:pt x="6881" y="9953"/>
                      </a:cubicBezTo>
                      <a:cubicBezTo>
                        <a:pt x="6548" y="9642"/>
                        <a:pt x="6215" y="9450"/>
                        <a:pt x="5986" y="9380"/>
                      </a:cubicBezTo>
                      <a:lnTo>
                        <a:pt x="6039" y="9333"/>
                      </a:lnTo>
                      <a:cubicBezTo>
                        <a:pt x="8060" y="7578"/>
                        <a:pt x="9003" y="5692"/>
                        <a:pt x="8957" y="3804"/>
                      </a:cubicBezTo>
                      <a:cubicBezTo>
                        <a:pt x="8914" y="1917"/>
                        <a:pt x="7557" y="15"/>
                        <a:pt x="4934" y="0"/>
                      </a:cubicBezTo>
                      <a:cubicBezTo>
                        <a:pt x="4925" y="0"/>
                        <a:pt x="4916" y="0"/>
                        <a:pt x="49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17"/>
                <p:cNvSpPr/>
                <p:nvPr/>
              </p:nvSpPr>
              <p:spPr>
                <a:xfrm flipH="1" rot="-2700000">
                  <a:off x="8281015" y="341425"/>
                  <a:ext cx="260348" cy="731268"/>
                </a:xfrm>
                <a:custGeom>
                  <a:rect b="b" l="l" r="r" t="t"/>
                  <a:pathLst>
                    <a:path extrusionOk="0" h="29251" w="10414">
                      <a:moveTo>
                        <a:pt x="5482" y="9821"/>
                      </a:moveTo>
                      <a:cubicBezTo>
                        <a:pt x="5814" y="9922"/>
                        <a:pt x="6640" y="10273"/>
                        <a:pt x="6828" y="11397"/>
                      </a:cubicBezTo>
                      <a:cubicBezTo>
                        <a:pt x="6828" y="11397"/>
                        <a:pt x="6837" y="11399"/>
                        <a:pt x="6854" y="11399"/>
                      </a:cubicBezTo>
                      <a:cubicBezTo>
                        <a:pt x="6923" y="11399"/>
                        <a:pt x="7113" y="11360"/>
                        <a:pt x="7196" y="10954"/>
                      </a:cubicBezTo>
                      <a:cubicBezTo>
                        <a:pt x="7726" y="11647"/>
                        <a:pt x="8051" y="12620"/>
                        <a:pt x="7874" y="13490"/>
                      </a:cubicBezTo>
                      <a:cubicBezTo>
                        <a:pt x="7743" y="13431"/>
                        <a:pt x="7618" y="13404"/>
                        <a:pt x="7502" y="13404"/>
                      </a:cubicBezTo>
                      <a:cubicBezTo>
                        <a:pt x="7100" y="13404"/>
                        <a:pt x="6819" y="13741"/>
                        <a:pt x="6841" y="14257"/>
                      </a:cubicBezTo>
                      <a:cubicBezTo>
                        <a:pt x="6866" y="14799"/>
                        <a:pt x="6417" y="14938"/>
                        <a:pt x="6115" y="14938"/>
                      </a:cubicBezTo>
                      <a:cubicBezTo>
                        <a:pt x="6048" y="14938"/>
                        <a:pt x="5988" y="14931"/>
                        <a:pt x="5943" y="14920"/>
                      </a:cubicBezTo>
                      <a:lnTo>
                        <a:pt x="5943" y="14920"/>
                      </a:lnTo>
                      <a:cubicBezTo>
                        <a:pt x="5892" y="15188"/>
                        <a:pt x="6185" y="15391"/>
                        <a:pt x="6611" y="15391"/>
                      </a:cubicBezTo>
                      <a:cubicBezTo>
                        <a:pt x="6676" y="15391"/>
                        <a:pt x="6743" y="15386"/>
                        <a:pt x="6813" y="15376"/>
                      </a:cubicBezTo>
                      <a:lnTo>
                        <a:pt x="6813" y="15376"/>
                      </a:lnTo>
                      <a:cubicBezTo>
                        <a:pt x="6658" y="15687"/>
                        <a:pt x="6396" y="15856"/>
                        <a:pt x="6089" y="15856"/>
                      </a:cubicBezTo>
                      <a:cubicBezTo>
                        <a:pt x="5900" y="15856"/>
                        <a:pt x="5694" y="15791"/>
                        <a:pt x="5486" y="15656"/>
                      </a:cubicBezTo>
                      <a:cubicBezTo>
                        <a:pt x="5314" y="15544"/>
                        <a:pt x="5173" y="15502"/>
                        <a:pt x="5056" y="15502"/>
                      </a:cubicBezTo>
                      <a:cubicBezTo>
                        <a:pt x="4804" y="15502"/>
                        <a:pt x="4668" y="15702"/>
                        <a:pt x="4587" y="15832"/>
                      </a:cubicBezTo>
                      <a:cubicBezTo>
                        <a:pt x="4510" y="15853"/>
                        <a:pt x="4439" y="15862"/>
                        <a:pt x="4374" y="15862"/>
                      </a:cubicBezTo>
                      <a:cubicBezTo>
                        <a:pt x="4118" y="15862"/>
                        <a:pt x="3968" y="15730"/>
                        <a:pt x="3968" y="15729"/>
                      </a:cubicBezTo>
                      <a:lnTo>
                        <a:pt x="3968" y="15729"/>
                      </a:lnTo>
                      <a:cubicBezTo>
                        <a:pt x="3968" y="15730"/>
                        <a:pt x="3717" y="16378"/>
                        <a:pt x="4645" y="16452"/>
                      </a:cubicBezTo>
                      <a:cubicBezTo>
                        <a:pt x="4499" y="16631"/>
                        <a:pt x="4272" y="16732"/>
                        <a:pt x="4034" y="16732"/>
                      </a:cubicBezTo>
                      <a:cubicBezTo>
                        <a:pt x="3723" y="16732"/>
                        <a:pt x="3393" y="16558"/>
                        <a:pt x="3201" y="16157"/>
                      </a:cubicBezTo>
                      <a:lnTo>
                        <a:pt x="3201" y="16157"/>
                      </a:lnTo>
                      <a:cubicBezTo>
                        <a:pt x="3039" y="16767"/>
                        <a:pt x="3369" y="17375"/>
                        <a:pt x="4315" y="17375"/>
                      </a:cubicBezTo>
                      <a:cubicBezTo>
                        <a:pt x="4491" y="17375"/>
                        <a:pt x="4690" y="17354"/>
                        <a:pt x="4910" y="17307"/>
                      </a:cubicBezTo>
                      <a:cubicBezTo>
                        <a:pt x="6311" y="17013"/>
                        <a:pt x="7270" y="15450"/>
                        <a:pt x="7653" y="14802"/>
                      </a:cubicBezTo>
                      <a:lnTo>
                        <a:pt x="7653" y="14818"/>
                      </a:lnTo>
                      <a:cubicBezTo>
                        <a:pt x="7610" y="14992"/>
                        <a:pt x="7563" y="15169"/>
                        <a:pt x="7560" y="15183"/>
                      </a:cubicBezTo>
                      <a:cubicBezTo>
                        <a:pt x="7355" y="15825"/>
                        <a:pt x="7029" y="16411"/>
                        <a:pt x="6605" y="16934"/>
                      </a:cubicBezTo>
                      <a:cubicBezTo>
                        <a:pt x="5953" y="17736"/>
                        <a:pt x="5160" y="18406"/>
                        <a:pt x="4427" y="19133"/>
                      </a:cubicBezTo>
                      <a:cubicBezTo>
                        <a:pt x="4149" y="19059"/>
                        <a:pt x="3163" y="18723"/>
                        <a:pt x="3379" y="17720"/>
                      </a:cubicBezTo>
                      <a:cubicBezTo>
                        <a:pt x="3335" y="17712"/>
                        <a:pt x="3293" y="17708"/>
                        <a:pt x="3255" y="17708"/>
                      </a:cubicBezTo>
                      <a:cubicBezTo>
                        <a:pt x="2927" y="17708"/>
                        <a:pt x="2828" y="17999"/>
                        <a:pt x="2883" y="18311"/>
                      </a:cubicBezTo>
                      <a:lnTo>
                        <a:pt x="2862" y="18279"/>
                      </a:lnTo>
                      <a:cubicBezTo>
                        <a:pt x="2708" y="18176"/>
                        <a:pt x="2315" y="17680"/>
                        <a:pt x="2080" y="16950"/>
                      </a:cubicBezTo>
                      <a:cubicBezTo>
                        <a:pt x="2206" y="16902"/>
                        <a:pt x="2425" y="16735"/>
                        <a:pt x="2436" y="16144"/>
                      </a:cubicBezTo>
                      <a:cubicBezTo>
                        <a:pt x="2448" y="15455"/>
                        <a:pt x="2500" y="14935"/>
                        <a:pt x="2889" y="14427"/>
                      </a:cubicBezTo>
                      <a:cubicBezTo>
                        <a:pt x="3025" y="15017"/>
                        <a:pt x="3348" y="15216"/>
                        <a:pt x="3665" y="15216"/>
                      </a:cubicBezTo>
                      <a:cubicBezTo>
                        <a:pt x="3964" y="15216"/>
                        <a:pt x="4257" y="15039"/>
                        <a:pt x="4382" y="14846"/>
                      </a:cubicBezTo>
                      <a:cubicBezTo>
                        <a:pt x="4534" y="14609"/>
                        <a:pt x="4695" y="14503"/>
                        <a:pt x="4858" y="14503"/>
                      </a:cubicBezTo>
                      <a:cubicBezTo>
                        <a:pt x="4980" y="14503"/>
                        <a:pt x="5102" y="14562"/>
                        <a:pt x="5221" y="14668"/>
                      </a:cubicBezTo>
                      <a:cubicBezTo>
                        <a:pt x="5166" y="14126"/>
                        <a:pt x="4825" y="13943"/>
                        <a:pt x="4496" y="13943"/>
                      </a:cubicBezTo>
                      <a:cubicBezTo>
                        <a:pt x="4378" y="13943"/>
                        <a:pt x="4261" y="13966"/>
                        <a:pt x="4160" y="14005"/>
                      </a:cubicBezTo>
                      <a:cubicBezTo>
                        <a:pt x="4167" y="13671"/>
                        <a:pt x="4350" y="13602"/>
                        <a:pt x="4582" y="13602"/>
                      </a:cubicBezTo>
                      <a:cubicBezTo>
                        <a:pt x="4748" y="13602"/>
                        <a:pt x="4938" y="13638"/>
                        <a:pt x="5107" y="13638"/>
                      </a:cubicBezTo>
                      <a:cubicBezTo>
                        <a:pt x="5233" y="13638"/>
                        <a:pt x="5347" y="13617"/>
                        <a:pt x="5428" y="13547"/>
                      </a:cubicBezTo>
                      <a:cubicBezTo>
                        <a:pt x="5610" y="13390"/>
                        <a:pt x="5576" y="13238"/>
                        <a:pt x="6033" y="13179"/>
                      </a:cubicBezTo>
                      <a:cubicBezTo>
                        <a:pt x="5816" y="12745"/>
                        <a:pt x="5484" y="12667"/>
                        <a:pt x="5274" y="12667"/>
                      </a:cubicBezTo>
                      <a:cubicBezTo>
                        <a:pt x="5155" y="12667"/>
                        <a:pt x="5075" y="12691"/>
                        <a:pt x="5075" y="12691"/>
                      </a:cubicBezTo>
                      <a:cubicBezTo>
                        <a:pt x="5075" y="12691"/>
                        <a:pt x="5164" y="12398"/>
                        <a:pt x="5577" y="12279"/>
                      </a:cubicBezTo>
                      <a:cubicBezTo>
                        <a:pt x="5688" y="12238"/>
                        <a:pt x="5800" y="12220"/>
                        <a:pt x="5912" y="12220"/>
                      </a:cubicBezTo>
                      <a:cubicBezTo>
                        <a:pt x="6334" y="12220"/>
                        <a:pt x="6745" y="12488"/>
                        <a:pt x="7036" y="12884"/>
                      </a:cubicBezTo>
                      <a:cubicBezTo>
                        <a:pt x="6889" y="12112"/>
                        <a:pt x="6367" y="11792"/>
                        <a:pt x="5742" y="11792"/>
                      </a:cubicBezTo>
                      <a:cubicBezTo>
                        <a:pt x="5173" y="11792"/>
                        <a:pt x="4519" y="12057"/>
                        <a:pt x="3985" y="12486"/>
                      </a:cubicBezTo>
                      <a:cubicBezTo>
                        <a:pt x="3358" y="12989"/>
                        <a:pt x="3082" y="13497"/>
                        <a:pt x="2960" y="13847"/>
                      </a:cubicBezTo>
                      <a:cubicBezTo>
                        <a:pt x="2414" y="14495"/>
                        <a:pt x="2288" y="15335"/>
                        <a:pt x="2273" y="16069"/>
                      </a:cubicBezTo>
                      <a:cubicBezTo>
                        <a:pt x="2265" y="16575"/>
                        <a:pt x="2119" y="16760"/>
                        <a:pt x="2042" y="16820"/>
                      </a:cubicBezTo>
                      <a:cubicBezTo>
                        <a:pt x="1899" y="16319"/>
                        <a:pt x="1833" y="15719"/>
                        <a:pt x="1965" y="15066"/>
                      </a:cubicBezTo>
                      <a:cubicBezTo>
                        <a:pt x="2271" y="12717"/>
                        <a:pt x="3714" y="11360"/>
                        <a:pt x="5482" y="9821"/>
                      </a:cubicBezTo>
                      <a:close/>
                      <a:moveTo>
                        <a:pt x="4907" y="0"/>
                      </a:moveTo>
                      <a:cubicBezTo>
                        <a:pt x="2309" y="0"/>
                        <a:pt x="1343" y="2143"/>
                        <a:pt x="1371" y="3450"/>
                      </a:cubicBezTo>
                      <a:cubicBezTo>
                        <a:pt x="1407" y="5047"/>
                        <a:pt x="2124" y="5618"/>
                        <a:pt x="3009" y="6517"/>
                      </a:cubicBezTo>
                      <a:cubicBezTo>
                        <a:pt x="3893" y="7417"/>
                        <a:pt x="4129" y="7520"/>
                        <a:pt x="4129" y="7874"/>
                      </a:cubicBezTo>
                      <a:cubicBezTo>
                        <a:pt x="4129" y="8188"/>
                        <a:pt x="3991" y="8386"/>
                        <a:pt x="3660" y="8386"/>
                      </a:cubicBezTo>
                      <a:cubicBezTo>
                        <a:pt x="3618" y="8386"/>
                        <a:pt x="3573" y="8382"/>
                        <a:pt x="3524" y="8376"/>
                      </a:cubicBezTo>
                      <a:lnTo>
                        <a:pt x="3524" y="8376"/>
                      </a:lnTo>
                      <a:cubicBezTo>
                        <a:pt x="3629" y="8704"/>
                        <a:pt x="3840" y="8837"/>
                        <a:pt x="4049" y="8837"/>
                      </a:cubicBezTo>
                      <a:cubicBezTo>
                        <a:pt x="4309" y="8837"/>
                        <a:pt x="4567" y="8632"/>
                        <a:pt x="4616" y="8346"/>
                      </a:cubicBezTo>
                      <a:cubicBezTo>
                        <a:pt x="4704" y="7830"/>
                        <a:pt x="4542" y="7550"/>
                        <a:pt x="3938" y="7093"/>
                      </a:cubicBezTo>
                      <a:cubicBezTo>
                        <a:pt x="3674" y="6893"/>
                        <a:pt x="3470" y="6683"/>
                        <a:pt x="3323" y="6509"/>
                      </a:cubicBezTo>
                      <a:lnTo>
                        <a:pt x="3323" y="6509"/>
                      </a:lnTo>
                      <a:cubicBezTo>
                        <a:pt x="3544" y="6616"/>
                        <a:pt x="3871" y="6705"/>
                        <a:pt x="4348" y="6705"/>
                      </a:cubicBezTo>
                      <a:cubicBezTo>
                        <a:pt x="4488" y="6705"/>
                        <a:pt x="4641" y="6697"/>
                        <a:pt x="4807" y="6680"/>
                      </a:cubicBezTo>
                      <a:cubicBezTo>
                        <a:pt x="6369" y="6519"/>
                        <a:pt x="7269" y="5132"/>
                        <a:pt x="7136" y="4011"/>
                      </a:cubicBezTo>
                      <a:cubicBezTo>
                        <a:pt x="7004" y="2891"/>
                        <a:pt x="6341" y="2065"/>
                        <a:pt x="5234" y="2007"/>
                      </a:cubicBezTo>
                      <a:cubicBezTo>
                        <a:pt x="5185" y="2004"/>
                        <a:pt x="5138" y="2003"/>
                        <a:pt x="5092" y="2003"/>
                      </a:cubicBezTo>
                      <a:cubicBezTo>
                        <a:pt x="4085" y="2003"/>
                        <a:pt x="3621" y="2607"/>
                        <a:pt x="3508" y="3142"/>
                      </a:cubicBezTo>
                      <a:cubicBezTo>
                        <a:pt x="3391" y="3703"/>
                        <a:pt x="3626" y="4588"/>
                        <a:pt x="4437" y="4676"/>
                      </a:cubicBezTo>
                      <a:cubicBezTo>
                        <a:pt x="4484" y="4681"/>
                        <a:pt x="4529" y="4683"/>
                        <a:pt x="4572" y="4683"/>
                      </a:cubicBezTo>
                      <a:cubicBezTo>
                        <a:pt x="5272" y="4683"/>
                        <a:pt x="5455" y="4042"/>
                        <a:pt x="5455" y="4042"/>
                      </a:cubicBezTo>
                      <a:lnTo>
                        <a:pt x="5455" y="4042"/>
                      </a:lnTo>
                      <a:cubicBezTo>
                        <a:pt x="5455" y="4042"/>
                        <a:pt x="5197" y="4285"/>
                        <a:pt x="4830" y="4285"/>
                      </a:cubicBezTo>
                      <a:cubicBezTo>
                        <a:pt x="4793" y="4285"/>
                        <a:pt x="4756" y="4283"/>
                        <a:pt x="4717" y="4278"/>
                      </a:cubicBezTo>
                      <a:cubicBezTo>
                        <a:pt x="4500" y="4248"/>
                        <a:pt x="4317" y="4116"/>
                        <a:pt x="4225" y="3916"/>
                      </a:cubicBezTo>
                      <a:cubicBezTo>
                        <a:pt x="4124" y="3701"/>
                        <a:pt x="4128" y="3229"/>
                        <a:pt x="4479" y="3229"/>
                      </a:cubicBezTo>
                      <a:cubicBezTo>
                        <a:pt x="4494" y="3229"/>
                        <a:pt x="4510" y="3230"/>
                        <a:pt x="4526" y="3231"/>
                      </a:cubicBezTo>
                      <a:cubicBezTo>
                        <a:pt x="4526" y="3231"/>
                        <a:pt x="4452" y="3792"/>
                        <a:pt x="4821" y="3806"/>
                      </a:cubicBezTo>
                      <a:cubicBezTo>
                        <a:pt x="5055" y="3792"/>
                        <a:pt x="5142" y="3275"/>
                        <a:pt x="5642" y="3275"/>
                      </a:cubicBezTo>
                      <a:cubicBezTo>
                        <a:pt x="5648" y="3275"/>
                        <a:pt x="5655" y="3275"/>
                        <a:pt x="5662" y="3275"/>
                      </a:cubicBezTo>
                      <a:cubicBezTo>
                        <a:pt x="6177" y="3290"/>
                        <a:pt x="6724" y="3719"/>
                        <a:pt x="6709" y="4558"/>
                      </a:cubicBezTo>
                      <a:cubicBezTo>
                        <a:pt x="6693" y="5397"/>
                        <a:pt x="5957" y="6326"/>
                        <a:pt x="4675" y="6474"/>
                      </a:cubicBezTo>
                      <a:cubicBezTo>
                        <a:pt x="4510" y="6493"/>
                        <a:pt x="4361" y="6501"/>
                        <a:pt x="4225" y="6501"/>
                      </a:cubicBezTo>
                      <a:cubicBezTo>
                        <a:pt x="3307" y="6501"/>
                        <a:pt x="3038" y="6121"/>
                        <a:pt x="3038" y="6121"/>
                      </a:cubicBezTo>
                      <a:lnTo>
                        <a:pt x="3038" y="6121"/>
                      </a:lnTo>
                      <a:cubicBezTo>
                        <a:pt x="3038" y="6121"/>
                        <a:pt x="3156" y="6140"/>
                        <a:pt x="3316" y="6140"/>
                      </a:cubicBezTo>
                      <a:cubicBezTo>
                        <a:pt x="3557" y="6140"/>
                        <a:pt x="3894" y="6097"/>
                        <a:pt x="4071" y="5884"/>
                      </a:cubicBezTo>
                      <a:cubicBezTo>
                        <a:pt x="4365" y="5530"/>
                        <a:pt x="4086" y="5029"/>
                        <a:pt x="3923" y="4999"/>
                      </a:cubicBezTo>
                      <a:cubicBezTo>
                        <a:pt x="3822" y="5255"/>
                        <a:pt x="3467" y="5687"/>
                        <a:pt x="3008" y="5687"/>
                      </a:cubicBezTo>
                      <a:cubicBezTo>
                        <a:pt x="2726" y="5687"/>
                        <a:pt x="2405" y="5524"/>
                        <a:pt x="2080" y="5060"/>
                      </a:cubicBezTo>
                      <a:cubicBezTo>
                        <a:pt x="1224" y="3835"/>
                        <a:pt x="1491" y="1388"/>
                        <a:pt x="3436" y="474"/>
                      </a:cubicBezTo>
                      <a:cubicBezTo>
                        <a:pt x="4124" y="225"/>
                        <a:pt x="4639" y="182"/>
                        <a:pt x="4916" y="182"/>
                      </a:cubicBezTo>
                      <a:cubicBezTo>
                        <a:pt x="5066" y="182"/>
                        <a:pt x="5147" y="195"/>
                        <a:pt x="5147" y="195"/>
                      </a:cubicBezTo>
                      <a:lnTo>
                        <a:pt x="5190" y="200"/>
                      </a:lnTo>
                      <a:cubicBezTo>
                        <a:pt x="5004" y="285"/>
                        <a:pt x="4805" y="445"/>
                        <a:pt x="4749" y="754"/>
                      </a:cubicBezTo>
                      <a:cubicBezTo>
                        <a:pt x="4664" y="1209"/>
                        <a:pt x="4905" y="1398"/>
                        <a:pt x="5136" y="1398"/>
                      </a:cubicBezTo>
                      <a:cubicBezTo>
                        <a:pt x="5226" y="1398"/>
                        <a:pt x="5316" y="1368"/>
                        <a:pt x="5382" y="1314"/>
                      </a:cubicBezTo>
                      <a:cubicBezTo>
                        <a:pt x="5619" y="1121"/>
                        <a:pt x="5500" y="843"/>
                        <a:pt x="5545" y="606"/>
                      </a:cubicBezTo>
                      <a:cubicBezTo>
                        <a:pt x="5568" y="475"/>
                        <a:pt x="5666" y="404"/>
                        <a:pt x="5857" y="404"/>
                      </a:cubicBezTo>
                      <a:cubicBezTo>
                        <a:pt x="5992" y="404"/>
                        <a:pt x="6174" y="440"/>
                        <a:pt x="6410" y="516"/>
                      </a:cubicBezTo>
                      <a:cubicBezTo>
                        <a:pt x="7706" y="1046"/>
                        <a:pt x="8993" y="2250"/>
                        <a:pt x="8684" y="4573"/>
                      </a:cubicBezTo>
                      <a:cubicBezTo>
                        <a:pt x="8272" y="7683"/>
                        <a:pt x="6001" y="8744"/>
                        <a:pt x="3893" y="10854"/>
                      </a:cubicBezTo>
                      <a:cubicBezTo>
                        <a:pt x="1784" y="12961"/>
                        <a:pt x="1371" y="15454"/>
                        <a:pt x="1754" y="16823"/>
                      </a:cubicBezTo>
                      <a:cubicBezTo>
                        <a:pt x="1765" y="16863"/>
                        <a:pt x="1779" y="16902"/>
                        <a:pt x="1792" y="16940"/>
                      </a:cubicBezTo>
                      <a:cubicBezTo>
                        <a:pt x="1248" y="16090"/>
                        <a:pt x="1229" y="15667"/>
                        <a:pt x="1341" y="14627"/>
                      </a:cubicBezTo>
                      <a:cubicBezTo>
                        <a:pt x="1397" y="14112"/>
                        <a:pt x="1489" y="13625"/>
                        <a:pt x="1568" y="13275"/>
                      </a:cubicBezTo>
                      <a:cubicBezTo>
                        <a:pt x="1831" y="12815"/>
                        <a:pt x="2080" y="12132"/>
                        <a:pt x="2300" y="11249"/>
                      </a:cubicBezTo>
                      <a:cubicBezTo>
                        <a:pt x="2741" y="9482"/>
                        <a:pt x="2373" y="8478"/>
                        <a:pt x="1696" y="8065"/>
                      </a:cubicBezTo>
                      <a:cubicBezTo>
                        <a:pt x="1529" y="7963"/>
                        <a:pt x="1369" y="7922"/>
                        <a:pt x="1222" y="7922"/>
                      </a:cubicBezTo>
                      <a:cubicBezTo>
                        <a:pt x="775" y="7922"/>
                        <a:pt x="454" y="8301"/>
                        <a:pt x="443" y="8478"/>
                      </a:cubicBezTo>
                      <a:cubicBezTo>
                        <a:pt x="443" y="8478"/>
                        <a:pt x="685" y="8331"/>
                        <a:pt x="943" y="8331"/>
                      </a:cubicBezTo>
                      <a:cubicBezTo>
                        <a:pt x="1077" y="8331"/>
                        <a:pt x="1217" y="8371"/>
                        <a:pt x="1328" y="8493"/>
                      </a:cubicBezTo>
                      <a:cubicBezTo>
                        <a:pt x="1652" y="8846"/>
                        <a:pt x="1461" y="9406"/>
                        <a:pt x="1121" y="9642"/>
                      </a:cubicBezTo>
                      <a:cubicBezTo>
                        <a:pt x="1091" y="9819"/>
                        <a:pt x="1328" y="9996"/>
                        <a:pt x="1268" y="10202"/>
                      </a:cubicBezTo>
                      <a:cubicBezTo>
                        <a:pt x="1090" y="10121"/>
                        <a:pt x="957" y="10091"/>
                        <a:pt x="856" y="10091"/>
                      </a:cubicBezTo>
                      <a:cubicBezTo>
                        <a:pt x="682" y="10091"/>
                        <a:pt x="602" y="10180"/>
                        <a:pt x="547" y="10246"/>
                      </a:cubicBezTo>
                      <a:cubicBezTo>
                        <a:pt x="871" y="10378"/>
                        <a:pt x="988" y="10541"/>
                        <a:pt x="856" y="10909"/>
                      </a:cubicBezTo>
                      <a:cubicBezTo>
                        <a:pt x="723" y="11278"/>
                        <a:pt x="781" y="11439"/>
                        <a:pt x="856" y="11646"/>
                      </a:cubicBezTo>
                      <a:cubicBezTo>
                        <a:pt x="856" y="11646"/>
                        <a:pt x="650" y="11461"/>
                        <a:pt x="430" y="11461"/>
                      </a:cubicBezTo>
                      <a:cubicBezTo>
                        <a:pt x="283" y="11461"/>
                        <a:pt x="130" y="11545"/>
                        <a:pt x="29" y="11822"/>
                      </a:cubicBezTo>
                      <a:cubicBezTo>
                        <a:pt x="324" y="12029"/>
                        <a:pt x="266" y="12251"/>
                        <a:pt x="133" y="12766"/>
                      </a:cubicBezTo>
                      <a:cubicBezTo>
                        <a:pt x="0" y="13281"/>
                        <a:pt x="207" y="13931"/>
                        <a:pt x="752" y="13960"/>
                      </a:cubicBezTo>
                      <a:cubicBezTo>
                        <a:pt x="760" y="13960"/>
                        <a:pt x="769" y="13960"/>
                        <a:pt x="777" y="13960"/>
                      </a:cubicBezTo>
                      <a:cubicBezTo>
                        <a:pt x="935" y="13960"/>
                        <a:pt x="1092" y="13876"/>
                        <a:pt x="1248" y="13714"/>
                      </a:cubicBezTo>
                      <a:lnTo>
                        <a:pt x="1248" y="13714"/>
                      </a:lnTo>
                      <a:cubicBezTo>
                        <a:pt x="1233" y="13918"/>
                        <a:pt x="1208" y="14210"/>
                        <a:pt x="1164" y="14616"/>
                      </a:cubicBezTo>
                      <a:cubicBezTo>
                        <a:pt x="1021" y="15949"/>
                        <a:pt x="1185" y="16681"/>
                        <a:pt x="2357" y="18009"/>
                      </a:cubicBezTo>
                      <a:cubicBezTo>
                        <a:pt x="2591" y="18305"/>
                        <a:pt x="2828" y="18505"/>
                        <a:pt x="2989" y="18622"/>
                      </a:cubicBezTo>
                      <a:cubicBezTo>
                        <a:pt x="3049" y="18740"/>
                        <a:pt x="3131" y="18847"/>
                        <a:pt x="3227" y="18927"/>
                      </a:cubicBezTo>
                      <a:cubicBezTo>
                        <a:pt x="2725" y="18867"/>
                        <a:pt x="2697" y="18839"/>
                        <a:pt x="2314" y="18735"/>
                      </a:cubicBezTo>
                      <a:cubicBezTo>
                        <a:pt x="2256" y="18719"/>
                        <a:pt x="2186" y="18711"/>
                        <a:pt x="2110" y="18711"/>
                      </a:cubicBezTo>
                      <a:cubicBezTo>
                        <a:pt x="1674" y="18711"/>
                        <a:pt x="1016" y="18980"/>
                        <a:pt x="1104" y="19781"/>
                      </a:cubicBezTo>
                      <a:cubicBezTo>
                        <a:pt x="1240" y="19509"/>
                        <a:pt x="1361" y="19459"/>
                        <a:pt x="1574" y="19459"/>
                      </a:cubicBezTo>
                      <a:cubicBezTo>
                        <a:pt x="1660" y="19459"/>
                        <a:pt x="1761" y="19467"/>
                        <a:pt x="1885" y="19472"/>
                      </a:cubicBezTo>
                      <a:cubicBezTo>
                        <a:pt x="1903" y="19473"/>
                        <a:pt x="1921" y="19473"/>
                        <a:pt x="1937" y="19473"/>
                      </a:cubicBezTo>
                      <a:cubicBezTo>
                        <a:pt x="2317" y="19473"/>
                        <a:pt x="2378" y="19315"/>
                        <a:pt x="2563" y="19104"/>
                      </a:cubicBezTo>
                      <a:cubicBezTo>
                        <a:pt x="2619" y="19075"/>
                        <a:pt x="2743" y="19050"/>
                        <a:pt x="2900" y="19050"/>
                      </a:cubicBezTo>
                      <a:cubicBezTo>
                        <a:pt x="3224" y="19050"/>
                        <a:pt x="3691" y="19156"/>
                        <a:pt x="4013" y="19556"/>
                      </a:cubicBezTo>
                      <a:cubicBezTo>
                        <a:pt x="3972" y="19599"/>
                        <a:pt x="3931" y="19642"/>
                        <a:pt x="3890" y="19687"/>
                      </a:cubicBezTo>
                      <a:cubicBezTo>
                        <a:pt x="3017" y="20664"/>
                        <a:pt x="2235" y="21747"/>
                        <a:pt x="1777" y="22984"/>
                      </a:cubicBezTo>
                      <a:cubicBezTo>
                        <a:pt x="1520" y="23673"/>
                        <a:pt x="1393" y="24445"/>
                        <a:pt x="1413" y="25181"/>
                      </a:cubicBezTo>
                      <a:cubicBezTo>
                        <a:pt x="1453" y="26580"/>
                        <a:pt x="1941" y="27699"/>
                        <a:pt x="2827" y="28423"/>
                      </a:cubicBezTo>
                      <a:cubicBezTo>
                        <a:pt x="3488" y="28964"/>
                        <a:pt x="4338" y="29251"/>
                        <a:pt x="5232" y="29251"/>
                      </a:cubicBezTo>
                      <a:cubicBezTo>
                        <a:pt x="5475" y="29251"/>
                        <a:pt x="5721" y="29230"/>
                        <a:pt x="5968" y="29187"/>
                      </a:cubicBezTo>
                      <a:cubicBezTo>
                        <a:pt x="7162" y="28980"/>
                        <a:pt x="8327" y="27983"/>
                        <a:pt x="8807" y="26765"/>
                      </a:cubicBezTo>
                      <a:cubicBezTo>
                        <a:pt x="8979" y="26326"/>
                        <a:pt x="9058" y="25876"/>
                        <a:pt x="9047" y="25425"/>
                      </a:cubicBezTo>
                      <a:lnTo>
                        <a:pt x="9047" y="25425"/>
                      </a:lnTo>
                      <a:cubicBezTo>
                        <a:pt x="9063" y="25457"/>
                        <a:pt x="9063" y="25458"/>
                        <a:pt x="9063" y="25458"/>
                      </a:cubicBezTo>
                      <a:cubicBezTo>
                        <a:pt x="9063" y="25458"/>
                        <a:pt x="9078" y="23822"/>
                        <a:pt x="8046" y="22671"/>
                      </a:cubicBezTo>
                      <a:cubicBezTo>
                        <a:pt x="7014" y="21521"/>
                        <a:pt x="6513" y="21876"/>
                        <a:pt x="6336" y="21123"/>
                      </a:cubicBezTo>
                      <a:cubicBezTo>
                        <a:pt x="6229" y="20665"/>
                        <a:pt x="6527" y="20442"/>
                        <a:pt x="6793" y="20442"/>
                      </a:cubicBezTo>
                      <a:cubicBezTo>
                        <a:pt x="6963" y="20442"/>
                        <a:pt x="7119" y="20533"/>
                        <a:pt x="7148" y="20711"/>
                      </a:cubicBezTo>
                      <a:cubicBezTo>
                        <a:pt x="7148" y="20711"/>
                        <a:pt x="7664" y="20327"/>
                        <a:pt x="7266" y="19768"/>
                      </a:cubicBezTo>
                      <a:cubicBezTo>
                        <a:pt x="7130" y="19577"/>
                        <a:pt x="6920" y="19487"/>
                        <a:pt x="6702" y="19487"/>
                      </a:cubicBezTo>
                      <a:cubicBezTo>
                        <a:pt x="6282" y="19487"/>
                        <a:pt x="5832" y="19820"/>
                        <a:pt x="5822" y="20402"/>
                      </a:cubicBezTo>
                      <a:cubicBezTo>
                        <a:pt x="5807" y="21287"/>
                        <a:pt x="6396" y="21714"/>
                        <a:pt x="7030" y="22128"/>
                      </a:cubicBezTo>
                      <a:cubicBezTo>
                        <a:pt x="6738" y="22051"/>
                        <a:pt x="6419" y="22007"/>
                        <a:pt x="6095" y="22007"/>
                      </a:cubicBezTo>
                      <a:cubicBezTo>
                        <a:pt x="5110" y="22007"/>
                        <a:pt x="4077" y="22415"/>
                        <a:pt x="3610" y="23557"/>
                      </a:cubicBezTo>
                      <a:cubicBezTo>
                        <a:pt x="3007" y="25037"/>
                        <a:pt x="3695" y="26968"/>
                        <a:pt x="5297" y="26968"/>
                      </a:cubicBezTo>
                      <a:cubicBezTo>
                        <a:pt x="5338" y="26968"/>
                        <a:pt x="5381" y="26966"/>
                        <a:pt x="5424" y="26964"/>
                      </a:cubicBezTo>
                      <a:cubicBezTo>
                        <a:pt x="7090" y="26861"/>
                        <a:pt x="7149" y="25622"/>
                        <a:pt x="7120" y="25239"/>
                      </a:cubicBezTo>
                      <a:cubicBezTo>
                        <a:pt x="7108" y="24807"/>
                        <a:pt x="6720" y="24282"/>
                        <a:pt x="6108" y="24282"/>
                      </a:cubicBezTo>
                      <a:cubicBezTo>
                        <a:pt x="5907" y="24282"/>
                        <a:pt x="5682" y="24338"/>
                        <a:pt x="5439" y="24473"/>
                      </a:cubicBezTo>
                      <a:cubicBezTo>
                        <a:pt x="5439" y="24473"/>
                        <a:pt x="5531" y="24458"/>
                        <a:pt x="5662" y="24458"/>
                      </a:cubicBezTo>
                      <a:cubicBezTo>
                        <a:pt x="5945" y="24458"/>
                        <a:pt x="6409" y="24527"/>
                        <a:pt x="6531" y="24959"/>
                      </a:cubicBezTo>
                      <a:cubicBezTo>
                        <a:pt x="6708" y="25594"/>
                        <a:pt x="6324" y="25903"/>
                        <a:pt x="6118" y="25933"/>
                      </a:cubicBezTo>
                      <a:cubicBezTo>
                        <a:pt x="6192" y="25240"/>
                        <a:pt x="6016" y="25048"/>
                        <a:pt x="5602" y="24916"/>
                      </a:cubicBezTo>
                      <a:cubicBezTo>
                        <a:pt x="5439" y="25270"/>
                        <a:pt x="5151" y="25494"/>
                        <a:pt x="4816" y="25494"/>
                      </a:cubicBezTo>
                      <a:cubicBezTo>
                        <a:pt x="4636" y="25494"/>
                        <a:pt x="4442" y="25429"/>
                        <a:pt x="4246" y="25285"/>
                      </a:cubicBezTo>
                      <a:cubicBezTo>
                        <a:pt x="3685" y="24872"/>
                        <a:pt x="3464" y="23545"/>
                        <a:pt x="4452" y="22778"/>
                      </a:cubicBezTo>
                      <a:cubicBezTo>
                        <a:pt x="4951" y="22391"/>
                        <a:pt x="5543" y="22214"/>
                        <a:pt x="6073" y="22214"/>
                      </a:cubicBezTo>
                      <a:cubicBezTo>
                        <a:pt x="6591" y="22214"/>
                        <a:pt x="7049" y="22384"/>
                        <a:pt x="7297" y="22690"/>
                      </a:cubicBezTo>
                      <a:cubicBezTo>
                        <a:pt x="7218" y="22683"/>
                        <a:pt x="7144" y="22680"/>
                        <a:pt x="7074" y="22680"/>
                      </a:cubicBezTo>
                      <a:cubicBezTo>
                        <a:pt x="6541" y="22680"/>
                        <a:pt x="6260" y="22880"/>
                        <a:pt x="6221" y="23206"/>
                      </a:cubicBezTo>
                      <a:cubicBezTo>
                        <a:pt x="6177" y="23574"/>
                        <a:pt x="6427" y="23855"/>
                        <a:pt x="6692" y="23929"/>
                      </a:cubicBezTo>
                      <a:cubicBezTo>
                        <a:pt x="6692" y="23383"/>
                        <a:pt x="6929" y="23206"/>
                        <a:pt x="7312" y="23206"/>
                      </a:cubicBezTo>
                      <a:cubicBezTo>
                        <a:pt x="7687" y="23206"/>
                        <a:pt x="8372" y="23534"/>
                        <a:pt x="8760" y="24846"/>
                      </a:cubicBezTo>
                      <a:cubicBezTo>
                        <a:pt x="8905" y="25471"/>
                        <a:pt x="8878" y="26105"/>
                        <a:pt x="8643" y="26704"/>
                      </a:cubicBezTo>
                      <a:cubicBezTo>
                        <a:pt x="8187" y="27869"/>
                        <a:pt x="7074" y="28819"/>
                        <a:pt x="5940" y="29016"/>
                      </a:cubicBezTo>
                      <a:cubicBezTo>
                        <a:pt x="5703" y="29057"/>
                        <a:pt x="5466" y="29077"/>
                        <a:pt x="5233" y="29077"/>
                      </a:cubicBezTo>
                      <a:cubicBezTo>
                        <a:pt x="5186" y="29077"/>
                        <a:pt x="5140" y="29076"/>
                        <a:pt x="5094" y="29074"/>
                      </a:cubicBezTo>
                      <a:cubicBezTo>
                        <a:pt x="5933" y="28846"/>
                        <a:pt x="5717" y="28025"/>
                        <a:pt x="5365" y="27982"/>
                      </a:cubicBezTo>
                      <a:cubicBezTo>
                        <a:pt x="5343" y="27980"/>
                        <a:pt x="5322" y="27978"/>
                        <a:pt x="5302" y="27978"/>
                      </a:cubicBezTo>
                      <a:cubicBezTo>
                        <a:pt x="4988" y="27978"/>
                        <a:pt x="4908" y="28277"/>
                        <a:pt x="4908" y="28277"/>
                      </a:cubicBezTo>
                      <a:cubicBezTo>
                        <a:pt x="4908" y="28277"/>
                        <a:pt x="5248" y="28601"/>
                        <a:pt x="4982" y="28837"/>
                      </a:cubicBezTo>
                      <a:cubicBezTo>
                        <a:pt x="4880" y="28944"/>
                        <a:pt x="4714" y="28981"/>
                        <a:pt x="4535" y="28981"/>
                      </a:cubicBezTo>
                      <a:cubicBezTo>
                        <a:pt x="4460" y="28981"/>
                        <a:pt x="4383" y="28974"/>
                        <a:pt x="4308" y="28964"/>
                      </a:cubicBezTo>
                      <a:cubicBezTo>
                        <a:pt x="3803" y="28838"/>
                        <a:pt x="3337" y="28612"/>
                        <a:pt x="2941" y="28289"/>
                      </a:cubicBezTo>
                      <a:cubicBezTo>
                        <a:pt x="2097" y="27599"/>
                        <a:pt x="1630" y="26523"/>
                        <a:pt x="1592" y="25180"/>
                      </a:cubicBezTo>
                      <a:cubicBezTo>
                        <a:pt x="1559" y="24025"/>
                        <a:pt x="1943" y="22778"/>
                        <a:pt x="2542" y="21804"/>
                      </a:cubicBezTo>
                      <a:cubicBezTo>
                        <a:pt x="3140" y="20831"/>
                        <a:pt x="3927" y="19964"/>
                        <a:pt x="4729" y="19158"/>
                      </a:cubicBezTo>
                      <a:cubicBezTo>
                        <a:pt x="5501" y="18383"/>
                        <a:pt x="6345" y="17736"/>
                        <a:pt x="6971" y="16822"/>
                      </a:cubicBezTo>
                      <a:cubicBezTo>
                        <a:pt x="7234" y="16436"/>
                        <a:pt x="7465" y="16016"/>
                        <a:pt x="7635" y="15573"/>
                      </a:cubicBezTo>
                      <a:cubicBezTo>
                        <a:pt x="7636" y="15600"/>
                        <a:pt x="7636" y="15615"/>
                        <a:pt x="7636" y="15615"/>
                      </a:cubicBezTo>
                      <a:cubicBezTo>
                        <a:pt x="7636" y="15615"/>
                        <a:pt x="8253" y="14568"/>
                        <a:pt x="8203" y="12822"/>
                      </a:cubicBezTo>
                      <a:lnTo>
                        <a:pt x="8203" y="12822"/>
                      </a:lnTo>
                      <a:cubicBezTo>
                        <a:pt x="8373" y="13522"/>
                        <a:pt x="8454" y="14415"/>
                        <a:pt x="8285" y="15475"/>
                      </a:cubicBezTo>
                      <a:cubicBezTo>
                        <a:pt x="8152" y="15752"/>
                        <a:pt x="8028" y="16104"/>
                        <a:pt x="7922" y="16553"/>
                      </a:cubicBezTo>
                      <a:cubicBezTo>
                        <a:pt x="7509" y="18303"/>
                        <a:pt x="7764" y="19717"/>
                        <a:pt x="8963" y="20248"/>
                      </a:cubicBezTo>
                      <a:cubicBezTo>
                        <a:pt x="9136" y="20320"/>
                        <a:pt x="9292" y="20351"/>
                        <a:pt x="9431" y="20351"/>
                      </a:cubicBezTo>
                      <a:cubicBezTo>
                        <a:pt x="10159" y="20351"/>
                        <a:pt x="10414" y="19508"/>
                        <a:pt x="10182" y="19443"/>
                      </a:cubicBezTo>
                      <a:cubicBezTo>
                        <a:pt x="10149" y="19434"/>
                        <a:pt x="10120" y="19430"/>
                        <a:pt x="10095" y="19430"/>
                      </a:cubicBezTo>
                      <a:cubicBezTo>
                        <a:pt x="9911" y="19430"/>
                        <a:pt x="9922" y="19661"/>
                        <a:pt x="9887" y="19817"/>
                      </a:cubicBezTo>
                      <a:cubicBezTo>
                        <a:pt x="9863" y="19925"/>
                        <a:pt x="9677" y="20084"/>
                        <a:pt x="9442" y="20084"/>
                      </a:cubicBezTo>
                      <a:cubicBezTo>
                        <a:pt x="9293" y="20084"/>
                        <a:pt x="9123" y="20020"/>
                        <a:pt x="8963" y="19837"/>
                      </a:cubicBezTo>
                      <a:cubicBezTo>
                        <a:pt x="8550" y="19366"/>
                        <a:pt x="8884" y="18855"/>
                        <a:pt x="8923" y="18796"/>
                      </a:cubicBezTo>
                      <a:cubicBezTo>
                        <a:pt x="8618" y="18614"/>
                        <a:pt x="8429" y="17781"/>
                        <a:pt x="8685" y="17781"/>
                      </a:cubicBezTo>
                      <a:cubicBezTo>
                        <a:pt x="8694" y="17781"/>
                        <a:pt x="8703" y="17782"/>
                        <a:pt x="8712" y="17784"/>
                      </a:cubicBezTo>
                      <a:cubicBezTo>
                        <a:pt x="8969" y="18007"/>
                        <a:pt x="8999" y="18643"/>
                        <a:pt x="9802" y="18643"/>
                      </a:cubicBezTo>
                      <a:cubicBezTo>
                        <a:pt x="9918" y="18643"/>
                        <a:pt x="10051" y="18630"/>
                        <a:pt x="10202" y="18600"/>
                      </a:cubicBezTo>
                      <a:cubicBezTo>
                        <a:pt x="9730" y="18285"/>
                        <a:pt x="9710" y="18207"/>
                        <a:pt x="9848" y="17812"/>
                      </a:cubicBezTo>
                      <a:cubicBezTo>
                        <a:pt x="9986" y="17419"/>
                        <a:pt x="9473" y="17026"/>
                        <a:pt x="9592" y="16870"/>
                      </a:cubicBezTo>
                      <a:cubicBezTo>
                        <a:pt x="9607" y="16849"/>
                        <a:pt x="9624" y="16841"/>
                        <a:pt x="9642" y="16841"/>
                      </a:cubicBezTo>
                      <a:cubicBezTo>
                        <a:pt x="9735" y="16841"/>
                        <a:pt x="9866" y="17073"/>
                        <a:pt x="10079" y="17073"/>
                      </a:cubicBezTo>
                      <a:cubicBezTo>
                        <a:pt x="10139" y="17073"/>
                        <a:pt x="10205" y="17055"/>
                        <a:pt x="10278" y="17008"/>
                      </a:cubicBezTo>
                      <a:cubicBezTo>
                        <a:pt x="10278" y="17008"/>
                        <a:pt x="9947" y="16693"/>
                        <a:pt x="10102" y="16319"/>
                      </a:cubicBezTo>
                      <a:cubicBezTo>
                        <a:pt x="10393" y="15616"/>
                        <a:pt x="10240" y="14530"/>
                        <a:pt x="9316" y="14510"/>
                      </a:cubicBezTo>
                      <a:cubicBezTo>
                        <a:pt x="9313" y="14510"/>
                        <a:pt x="9309" y="14510"/>
                        <a:pt x="9306" y="14510"/>
                      </a:cubicBezTo>
                      <a:cubicBezTo>
                        <a:pt x="9147" y="14510"/>
                        <a:pt x="8860" y="14610"/>
                        <a:pt x="8566" y="14998"/>
                      </a:cubicBezTo>
                      <a:cubicBezTo>
                        <a:pt x="8847" y="12790"/>
                        <a:pt x="7977" y="11486"/>
                        <a:pt x="7632" y="11067"/>
                      </a:cubicBezTo>
                      <a:cubicBezTo>
                        <a:pt x="7551" y="10938"/>
                        <a:pt x="7464" y="10808"/>
                        <a:pt x="7369" y="10675"/>
                      </a:cubicBezTo>
                      <a:lnTo>
                        <a:pt x="7369" y="10675"/>
                      </a:lnTo>
                      <a:cubicBezTo>
                        <a:pt x="7860" y="10946"/>
                        <a:pt x="8418" y="11162"/>
                        <a:pt x="8878" y="11162"/>
                      </a:cubicBezTo>
                      <a:cubicBezTo>
                        <a:pt x="9095" y="11162"/>
                        <a:pt x="9291" y="11113"/>
                        <a:pt x="9447" y="11000"/>
                      </a:cubicBezTo>
                      <a:cubicBezTo>
                        <a:pt x="9934" y="10647"/>
                        <a:pt x="9757" y="10130"/>
                        <a:pt x="9521" y="9865"/>
                      </a:cubicBezTo>
                      <a:lnTo>
                        <a:pt x="9521" y="9865"/>
                      </a:lnTo>
                      <a:cubicBezTo>
                        <a:pt x="9578" y="10368"/>
                        <a:pt x="9520" y="10472"/>
                        <a:pt x="9278" y="10472"/>
                      </a:cubicBezTo>
                      <a:cubicBezTo>
                        <a:pt x="9208" y="10472"/>
                        <a:pt x="9123" y="10464"/>
                        <a:pt x="9020" y="10454"/>
                      </a:cubicBezTo>
                      <a:cubicBezTo>
                        <a:pt x="8931" y="10445"/>
                        <a:pt x="8854" y="10440"/>
                        <a:pt x="8787" y="10440"/>
                      </a:cubicBezTo>
                      <a:cubicBezTo>
                        <a:pt x="8508" y="10440"/>
                        <a:pt x="8390" y="10528"/>
                        <a:pt x="8223" y="10838"/>
                      </a:cubicBezTo>
                      <a:cubicBezTo>
                        <a:pt x="7663" y="10734"/>
                        <a:pt x="7308" y="10351"/>
                        <a:pt x="6881" y="9953"/>
                      </a:cubicBezTo>
                      <a:cubicBezTo>
                        <a:pt x="6548" y="9642"/>
                        <a:pt x="6215" y="9450"/>
                        <a:pt x="5986" y="9380"/>
                      </a:cubicBezTo>
                      <a:lnTo>
                        <a:pt x="6039" y="9333"/>
                      </a:lnTo>
                      <a:cubicBezTo>
                        <a:pt x="8060" y="7578"/>
                        <a:pt x="9003" y="5692"/>
                        <a:pt x="8957" y="3804"/>
                      </a:cubicBezTo>
                      <a:cubicBezTo>
                        <a:pt x="8914" y="1917"/>
                        <a:pt x="7557" y="15"/>
                        <a:pt x="4934" y="0"/>
                      </a:cubicBezTo>
                      <a:cubicBezTo>
                        <a:pt x="4925" y="0"/>
                        <a:pt x="4916" y="0"/>
                        <a:pt x="49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7"/>
                <p:cNvSpPr/>
                <p:nvPr/>
              </p:nvSpPr>
              <p:spPr>
                <a:xfrm flipH="1" rot="8100000">
                  <a:off x="602778" y="4070800"/>
                  <a:ext cx="260348" cy="731268"/>
                </a:xfrm>
                <a:custGeom>
                  <a:rect b="b" l="l" r="r" t="t"/>
                  <a:pathLst>
                    <a:path extrusionOk="0" h="29251" w="10414">
                      <a:moveTo>
                        <a:pt x="5482" y="9821"/>
                      </a:moveTo>
                      <a:cubicBezTo>
                        <a:pt x="5814" y="9922"/>
                        <a:pt x="6640" y="10273"/>
                        <a:pt x="6828" y="11397"/>
                      </a:cubicBezTo>
                      <a:cubicBezTo>
                        <a:pt x="6828" y="11397"/>
                        <a:pt x="6837" y="11399"/>
                        <a:pt x="6854" y="11399"/>
                      </a:cubicBezTo>
                      <a:cubicBezTo>
                        <a:pt x="6923" y="11399"/>
                        <a:pt x="7113" y="11360"/>
                        <a:pt x="7196" y="10954"/>
                      </a:cubicBezTo>
                      <a:cubicBezTo>
                        <a:pt x="7726" y="11647"/>
                        <a:pt x="8051" y="12620"/>
                        <a:pt x="7874" y="13490"/>
                      </a:cubicBezTo>
                      <a:cubicBezTo>
                        <a:pt x="7743" y="13431"/>
                        <a:pt x="7618" y="13404"/>
                        <a:pt x="7502" y="13404"/>
                      </a:cubicBezTo>
                      <a:cubicBezTo>
                        <a:pt x="7100" y="13404"/>
                        <a:pt x="6819" y="13741"/>
                        <a:pt x="6841" y="14257"/>
                      </a:cubicBezTo>
                      <a:cubicBezTo>
                        <a:pt x="6866" y="14799"/>
                        <a:pt x="6417" y="14938"/>
                        <a:pt x="6115" y="14938"/>
                      </a:cubicBezTo>
                      <a:cubicBezTo>
                        <a:pt x="6048" y="14938"/>
                        <a:pt x="5988" y="14931"/>
                        <a:pt x="5943" y="14920"/>
                      </a:cubicBezTo>
                      <a:lnTo>
                        <a:pt x="5943" y="14920"/>
                      </a:lnTo>
                      <a:cubicBezTo>
                        <a:pt x="5892" y="15188"/>
                        <a:pt x="6185" y="15391"/>
                        <a:pt x="6611" y="15391"/>
                      </a:cubicBezTo>
                      <a:cubicBezTo>
                        <a:pt x="6676" y="15391"/>
                        <a:pt x="6743" y="15386"/>
                        <a:pt x="6813" y="15376"/>
                      </a:cubicBezTo>
                      <a:lnTo>
                        <a:pt x="6813" y="15376"/>
                      </a:lnTo>
                      <a:cubicBezTo>
                        <a:pt x="6658" y="15687"/>
                        <a:pt x="6396" y="15856"/>
                        <a:pt x="6089" y="15856"/>
                      </a:cubicBezTo>
                      <a:cubicBezTo>
                        <a:pt x="5900" y="15856"/>
                        <a:pt x="5694" y="15791"/>
                        <a:pt x="5486" y="15656"/>
                      </a:cubicBezTo>
                      <a:cubicBezTo>
                        <a:pt x="5314" y="15544"/>
                        <a:pt x="5173" y="15502"/>
                        <a:pt x="5056" y="15502"/>
                      </a:cubicBezTo>
                      <a:cubicBezTo>
                        <a:pt x="4804" y="15502"/>
                        <a:pt x="4668" y="15702"/>
                        <a:pt x="4587" y="15832"/>
                      </a:cubicBezTo>
                      <a:cubicBezTo>
                        <a:pt x="4510" y="15853"/>
                        <a:pt x="4439" y="15862"/>
                        <a:pt x="4374" y="15862"/>
                      </a:cubicBezTo>
                      <a:cubicBezTo>
                        <a:pt x="4118" y="15862"/>
                        <a:pt x="3968" y="15730"/>
                        <a:pt x="3968" y="15729"/>
                      </a:cubicBezTo>
                      <a:lnTo>
                        <a:pt x="3968" y="15729"/>
                      </a:lnTo>
                      <a:cubicBezTo>
                        <a:pt x="3968" y="15730"/>
                        <a:pt x="3717" y="16378"/>
                        <a:pt x="4645" y="16452"/>
                      </a:cubicBezTo>
                      <a:cubicBezTo>
                        <a:pt x="4499" y="16631"/>
                        <a:pt x="4272" y="16732"/>
                        <a:pt x="4034" y="16732"/>
                      </a:cubicBezTo>
                      <a:cubicBezTo>
                        <a:pt x="3723" y="16732"/>
                        <a:pt x="3393" y="16558"/>
                        <a:pt x="3201" y="16157"/>
                      </a:cubicBezTo>
                      <a:lnTo>
                        <a:pt x="3201" y="16157"/>
                      </a:lnTo>
                      <a:cubicBezTo>
                        <a:pt x="3039" y="16767"/>
                        <a:pt x="3369" y="17375"/>
                        <a:pt x="4315" y="17375"/>
                      </a:cubicBezTo>
                      <a:cubicBezTo>
                        <a:pt x="4491" y="17375"/>
                        <a:pt x="4690" y="17354"/>
                        <a:pt x="4910" y="17307"/>
                      </a:cubicBezTo>
                      <a:cubicBezTo>
                        <a:pt x="6311" y="17013"/>
                        <a:pt x="7270" y="15450"/>
                        <a:pt x="7653" y="14802"/>
                      </a:cubicBezTo>
                      <a:lnTo>
                        <a:pt x="7653" y="14818"/>
                      </a:lnTo>
                      <a:cubicBezTo>
                        <a:pt x="7610" y="14992"/>
                        <a:pt x="7563" y="15169"/>
                        <a:pt x="7560" y="15183"/>
                      </a:cubicBezTo>
                      <a:cubicBezTo>
                        <a:pt x="7355" y="15825"/>
                        <a:pt x="7029" y="16411"/>
                        <a:pt x="6605" y="16934"/>
                      </a:cubicBezTo>
                      <a:cubicBezTo>
                        <a:pt x="5953" y="17736"/>
                        <a:pt x="5160" y="18406"/>
                        <a:pt x="4427" y="19133"/>
                      </a:cubicBezTo>
                      <a:cubicBezTo>
                        <a:pt x="4149" y="19059"/>
                        <a:pt x="3163" y="18723"/>
                        <a:pt x="3379" y="17720"/>
                      </a:cubicBezTo>
                      <a:cubicBezTo>
                        <a:pt x="3335" y="17712"/>
                        <a:pt x="3293" y="17708"/>
                        <a:pt x="3255" y="17708"/>
                      </a:cubicBezTo>
                      <a:cubicBezTo>
                        <a:pt x="2927" y="17708"/>
                        <a:pt x="2828" y="17999"/>
                        <a:pt x="2883" y="18311"/>
                      </a:cubicBezTo>
                      <a:lnTo>
                        <a:pt x="2862" y="18279"/>
                      </a:lnTo>
                      <a:cubicBezTo>
                        <a:pt x="2708" y="18176"/>
                        <a:pt x="2315" y="17680"/>
                        <a:pt x="2080" y="16950"/>
                      </a:cubicBezTo>
                      <a:cubicBezTo>
                        <a:pt x="2206" y="16902"/>
                        <a:pt x="2425" y="16735"/>
                        <a:pt x="2436" y="16144"/>
                      </a:cubicBezTo>
                      <a:cubicBezTo>
                        <a:pt x="2448" y="15455"/>
                        <a:pt x="2500" y="14935"/>
                        <a:pt x="2889" y="14427"/>
                      </a:cubicBezTo>
                      <a:cubicBezTo>
                        <a:pt x="3025" y="15017"/>
                        <a:pt x="3348" y="15216"/>
                        <a:pt x="3665" y="15216"/>
                      </a:cubicBezTo>
                      <a:cubicBezTo>
                        <a:pt x="3964" y="15216"/>
                        <a:pt x="4257" y="15039"/>
                        <a:pt x="4382" y="14846"/>
                      </a:cubicBezTo>
                      <a:cubicBezTo>
                        <a:pt x="4534" y="14609"/>
                        <a:pt x="4695" y="14503"/>
                        <a:pt x="4858" y="14503"/>
                      </a:cubicBezTo>
                      <a:cubicBezTo>
                        <a:pt x="4980" y="14503"/>
                        <a:pt x="5102" y="14562"/>
                        <a:pt x="5221" y="14668"/>
                      </a:cubicBezTo>
                      <a:cubicBezTo>
                        <a:pt x="5166" y="14126"/>
                        <a:pt x="4825" y="13943"/>
                        <a:pt x="4496" y="13943"/>
                      </a:cubicBezTo>
                      <a:cubicBezTo>
                        <a:pt x="4378" y="13943"/>
                        <a:pt x="4261" y="13966"/>
                        <a:pt x="4160" y="14005"/>
                      </a:cubicBezTo>
                      <a:cubicBezTo>
                        <a:pt x="4167" y="13671"/>
                        <a:pt x="4350" y="13602"/>
                        <a:pt x="4582" y="13602"/>
                      </a:cubicBezTo>
                      <a:cubicBezTo>
                        <a:pt x="4748" y="13602"/>
                        <a:pt x="4938" y="13638"/>
                        <a:pt x="5107" y="13638"/>
                      </a:cubicBezTo>
                      <a:cubicBezTo>
                        <a:pt x="5233" y="13638"/>
                        <a:pt x="5347" y="13617"/>
                        <a:pt x="5428" y="13547"/>
                      </a:cubicBezTo>
                      <a:cubicBezTo>
                        <a:pt x="5610" y="13390"/>
                        <a:pt x="5576" y="13238"/>
                        <a:pt x="6033" y="13179"/>
                      </a:cubicBezTo>
                      <a:cubicBezTo>
                        <a:pt x="5816" y="12745"/>
                        <a:pt x="5484" y="12667"/>
                        <a:pt x="5274" y="12667"/>
                      </a:cubicBezTo>
                      <a:cubicBezTo>
                        <a:pt x="5155" y="12667"/>
                        <a:pt x="5075" y="12691"/>
                        <a:pt x="5075" y="12691"/>
                      </a:cubicBezTo>
                      <a:cubicBezTo>
                        <a:pt x="5075" y="12691"/>
                        <a:pt x="5164" y="12398"/>
                        <a:pt x="5577" y="12279"/>
                      </a:cubicBezTo>
                      <a:cubicBezTo>
                        <a:pt x="5688" y="12238"/>
                        <a:pt x="5800" y="12220"/>
                        <a:pt x="5912" y="12220"/>
                      </a:cubicBezTo>
                      <a:cubicBezTo>
                        <a:pt x="6334" y="12220"/>
                        <a:pt x="6745" y="12488"/>
                        <a:pt x="7036" y="12884"/>
                      </a:cubicBezTo>
                      <a:cubicBezTo>
                        <a:pt x="6889" y="12112"/>
                        <a:pt x="6367" y="11792"/>
                        <a:pt x="5742" y="11792"/>
                      </a:cubicBezTo>
                      <a:cubicBezTo>
                        <a:pt x="5173" y="11792"/>
                        <a:pt x="4519" y="12057"/>
                        <a:pt x="3985" y="12486"/>
                      </a:cubicBezTo>
                      <a:cubicBezTo>
                        <a:pt x="3358" y="12989"/>
                        <a:pt x="3082" y="13497"/>
                        <a:pt x="2960" y="13847"/>
                      </a:cubicBezTo>
                      <a:cubicBezTo>
                        <a:pt x="2414" y="14495"/>
                        <a:pt x="2288" y="15335"/>
                        <a:pt x="2273" y="16069"/>
                      </a:cubicBezTo>
                      <a:cubicBezTo>
                        <a:pt x="2265" y="16575"/>
                        <a:pt x="2119" y="16760"/>
                        <a:pt x="2042" y="16820"/>
                      </a:cubicBezTo>
                      <a:cubicBezTo>
                        <a:pt x="1899" y="16319"/>
                        <a:pt x="1833" y="15719"/>
                        <a:pt x="1965" y="15066"/>
                      </a:cubicBezTo>
                      <a:cubicBezTo>
                        <a:pt x="2271" y="12717"/>
                        <a:pt x="3714" y="11360"/>
                        <a:pt x="5482" y="9821"/>
                      </a:cubicBezTo>
                      <a:close/>
                      <a:moveTo>
                        <a:pt x="4907" y="0"/>
                      </a:moveTo>
                      <a:cubicBezTo>
                        <a:pt x="2309" y="0"/>
                        <a:pt x="1343" y="2143"/>
                        <a:pt x="1371" y="3450"/>
                      </a:cubicBezTo>
                      <a:cubicBezTo>
                        <a:pt x="1407" y="5047"/>
                        <a:pt x="2124" y="5618"/>
                        <a:pt x="3009" y="6517"/>
                      </a:cubicBezTo>
                      <a:cubicBezTo>
                        <a:pt x="3893" y="7417"/>
                        <a:pt x="4129" y="7520"/>
                        <a:pt x="4129" y="7874"/>
                      </a:cubicBezTo>
                      <a:cubicBezTo>
                        <a:pt x="4129" y="8188"/>
                        <a:pt x="3991" y="8386"/>
                        <a:pt x="3660" y="8386"/>
                      </a:cubicBezTo>
                      <a:cubicBezTo>
                        <a:pt x="3618" y="8386"/>
                        <a:pt x="3573" y="8382"/>
                        <a:pt x="3524" y="8376"/>
                      </a:cubicBezTo>
                      <a:lnTo>
                        <a:pt x="3524" y="8376"/>
                      </a:lnTo>
                      <a:cubicBezTo>
                        <a:pt x="3629" y="8704"/>
                        <a:pt x="3840" y="8837"/>
                        <a:pt x="4049" y="8837"/>
                      </a:cubicBezTo>
                      <a:cubicBezTo>
                        <a:pt x="4309" y="8837"/>
                        <a:pt x="4567" y="8632"/>
                        <a:pt x="4616" y="8346"/>
                      </a:cubicBezTo>
                      <a:cubicBezTo>
                        <a:pt x="4704" y="7830"/>
                        <a:pt x="4542" y="7550"/>
                        <a:pt x="3938" y="7093"/>
                      </a:cubicBezTo>
                      <a:cubicBezTo>
                        <a:pt x="3674" y="6893"/>
                        <a:pt x="3470" y="6683"/>
                        <a:pt x="3323" y="6509"/>
                      </a:cubicBezTo>
                      <a:lnTo>
                        <a:pt x="3323" y="6509"/>
                      </a:lnTo>
                      <a:cubicBezTo>
                        <a:pt x="3544" y="6616"/>
                        <a:pt x="3871" y="6705"/>
                        <a:pt x="4348" y="6705"/>
                      </a:cubicBezTo>
                      <a:cubicBezTo>
                        <a:pt x="4488" y="6705"/>
                        <a:pt x="4641" y="6697"/>
                        <a:pt x="4807" y="6680"/>
                      </a:cubicBezTo>
                      <a:cubicBezTo>
                        <a:pt x="6369" y="6519"/>
                        <a:pt x="7269" y="5132"/>
                        <a:pt x="7136" y="4011"/>
                      </a:cubicBezTo>
                      <a:cubicBezTo>
                        <a:pt x="7004" y="2891"/>
                        <a:pt x="6341" y="2065"/>
                        <a:pt x="5234" y="2007"/>
                      </a:cubicBezTo>
                      <a:cubicBezTo>
                        <a:pt x="5185" y="2004"/>
                        <a:pt x="5138" y="2003"/>
                        <a:pt x="5092" y="2003"/>
                      </a:cubicBezTo>
                      <a:cubicBezTo>
                        <a:pt x="4085" y="2003"/>
                        <a:pt x="3621" y="2607"/>
                        <a:pt x="3508" y="3142"/>
                      </a:cubicBezTo>
                      <a:cubicBezTo>
                        <a:pt x="3391" y="3703"/>
                        <a:pt x="3626" y="4588"/>
                        <a:pt x="4437" y="4676"/>
                      </a:cubicBezTo>
                      <a:cubicBezTo>
                        <a:pt x="4484" y="4681"/>
                        <a:pt x="4529" y="4683"/>
                        <a:pt x="4572" y="4683"/>
                      </a:cubicBezTo>
                      <a:cubicBezTo>
                        <a:pt x="5272" y="4683"/>
                        <a:pt x="5455" y="4042"/>
                        <a:pt x="5455" y="4042"/>
                      </a:cubicBezTo>
                      <a:lnTo>
                        <a:pt x="5455" y="4042"/>
                      </a:lnTo>
                      <a:cubicBezTo>
                        <a:pt x="5455" y="4042"/>
                        <a:pt x="5197" y="4285"/>
                        <a:pt x="4830" y="4285"/>
                      </a:cubicBezTo>
                      <a:cubicBezTo>
                        <a:pt x="4793" y="4285"/>
                        <a:pt x="4756" y="4283"/>
                        <a:pt x="4717" y="4278"/>
                      </a:cubicBezTo>
                      <a:cubicBezTo>
                        <a:pt x="4500" y="4248"/>
                        <a:pt x="4317" y="4116"/>
                        <a:pt x="4225" y="3916"/>
                      </a:cubicBezTo>
                      <a:cubicBezTo>
                        <a:pt x="4124" y="3701"/>
                        <a:pt x="4128" y="3229"/>
                        <a:pt x="4479" y="3229"/>
                      </a:cubicBezTo>
                      <a:cubicBezTo>
                        <a:pt x="4494" y="3229"/>
                        <a:pt x="4510" y="3230"/>
                        <a:pt x="4526" y="3231"/>
                      </a:cubicBezTo>
                      <a:cubicBezTo>
                        <a:pt x="4526" y="3231"/>
                        <a:pt x="4452" y="3792"/>
                        <a:pt x="4821" y="3806"/>
                      </a:cubicBezTo>
                      <a:cubicBezTo>
                        <a:pt x="5055" y="3792"/>
                        <a:pt x="5142" y="3275"/>
                        <a:pt x="5642" y="3275"/>
                      </a:cubicBezTo>
                      <a:cubicBezTo>
                        <a:pt x="5648" y="3275"/>
                        <a:pt x="5655" y="3275"/>
                        <a:pt x="5662" y="3275"/>
                      </a:cubicBezTo>
                      <a:cubicBezTo>
                        <a:pt x="6177" y="3290"/>
                        <a:pt x="6724" y="3719"/>
                        <a:pt x="6709" y="4558"/>
                      </a:cubicBezTo>
                      <a:cubicBezTo>
                        <a:pt x="6693" y="5397"/>
                        <a:pt x="5957" y="6326"/>
                        <a:pt x="4675" y="6474"/>
                      </a:cubicBezTo>
                      <a:cubicBezTo>
                        <a:pt x="4510" y="6493"/>
                        <a:pt x="4361" y="6501"/>
                        <a:pt x="4225" y="6501"/>
                      </a:cubicBezTo>
                      <a:cubicBezTo>
                        <a:pt x="3307" y="6501"/>
                        <a:pt x="3038" y="6121"/>
                        <a:pt x="3038" y="6121"/>
                      </a:cubicBezTo>
                      <a:lnTo>
                        <a:pt x="3038" y="6121"/>
                      </a:lnTo>
                      <a:cubicBezTo>
                        <a:pt x="3038" y="6121"/>
                        <a:pt x="3156" y="6140"/>
                        <a:pt x="3316" y="6140"/>
                      </a:cubicBezTo>
                      <a:cubicBezTo>
                        <a:pt x="3557" y="6140"/>
                        <a:pt x="3894" y="6097"/>
                        <a:pt x="4071" y="5884"/>
                      </a:cubicBezTo>
                      <a:cubicBezTo>
                        <a:pt x="4365" y="5530"/>
                        <a:pt x="4086" y="5029"/>
                        <a:pt x="3923" y="4999"/>
                      </a:cubicBezTo>
                      <a:cubicBezTo>
                        <a:pt x="3822" y="5255"/>
                        <a:pt x="3467" y="5687"/>
                        <a:pt x="3008" y="5687"/>
                      </a:cubicBezTo>
                      <a:cubicBezTo>
                        <a:pt x="2726" y="5687"/>
                        <a:pt x="2405" y="5524"/>
                        <a:pt x="2080" y="5060"/>
                      </a:cubicBezTo>
                      <a:cubicBezTo>
                        <a:pt x="1224" y="3835"/>
                        <a:pt x="1491" y="1388"/>
                        <a:pt x="3436" y="474"/>
                      </a:cubicBezTo>
                      <a:cubicBezTo>
                        <a:pt x="4124" y="225"/>
                        <a:pt x="4639" y="182"/>
                        <a:pt x="4916" y="182"/>
                      </a:cubicBezTo>
                      <a:cubicBezTo>
                        <a:pt x="5066" y="182"/>
                        <a:pt x="5147" y="195"/>
                        <a:pt x="5147" y="195"/>
                      </a:cubicBezTo>
                      <a:lnTo>
                        <a:pt x="5190" y="200"/>
                      </a:lnTo>
                      <a:cubicBezTo>
                        <a:pt x="5004" y="285"/>
                        <a:pt x="4805" y="445"/>
                        <a:pt x="4749" y="754"/>
                      </a:cubicBezTo>
                      <a:cubicBezTo>
                        <a:pt x="4664" y="1209"/>
                        <a:pt x="4905" y="1398"/>
                        <a:pt x="5136" y="1398"/>
                      </a:cubicBezTo>
                      <a:cubicBezTo>
                        <a:pt x="5226" y="1398"/>
                        <a:pt x="5316" y="1368"/>
                        <a:pt x="5382" y="1314"/>
                      </a:cubicBezTo>
                      <a:cubicBezTo>
                        <a:pt x="5619" y="1121"/>
                        <a:pt x="5500" y="843"/>
                        <a:pt x="5545" y="606"/>
                      </a:cubicBezTo>
                      <a:cubicBezTo>
                        <a:pt x="5568" y="475"/>
                        <a:pt x="5666" y="404"/>
                        <a:pt x="5857" y="404"/>
                      </a:cubicBezTo>
                      <a:cubicBezTo>
                        <a:pt x="5992" y="404"/>
                        <a:pt x="6174" y="440"/>
                        <a:pt x="6410" y="516"/>
                      </a:cubicBezTo>
                      <a:cubicBezTo>
                        <a:pt x="7706" y="1046"/>
                        <a:pt x="8993" y="2250"/>
                        <a:pt x="8684" y="4573"/>
                      </a:cubicBezTo>
                      <a:cubicBezTo>
                        <a:pt x="8272" y="7683"/>
                        <a:pt x="6001" y="8744"/>
                        <a:pt x="3893" y="10854"/>
                      </a:cubicBezTo>
                      <a:cubicBezTo>
                        <a:pt x="1784" y="12961"/>
                        <a:pt x="1371" y="15454"/>
                        <a:pt x="1754" y="16823"/>
                      </a:cubicBezTo>
                      <a:cubicBezTo>
                        <a:pt x="1765" y="16863"/>
                        <a:pt x="1779" y="16902"/>
                        <a:pt x="1792" y="16940"/>
                      </a:cubicBezTo>
                      <a:cubicBezTo>
                        <a:pt x="1248" y="16090"/>
                        <a:pt x="1229" y="15667"/>
                        <a:pt x="1341" y="14627"/>
                      </a:cubicBezTo>
                      <a:cubicBezTo>
                        <a:pt x="1397" y="14112"/>
                        <a:pt x="1489" y="13625"/>
                        <a:pt x="1568" y="13275"/>
                      </a:cubicBezTo>
                      <a:cubicBezTo>
                        <a:pt x="1831" y="12815"/>
                        <a:pt x="2080" y="12132"/>
                        <a:pt x="2300" y="11249"/>
                      </a:cubicBezTo>
                      <a:cubicBezTo>
                        <a:pt x="2741" y="9482"/>
                        <a:pt x="2373" y="8478"/>
                        <a:pt x="1696" y="8065"/>
                      </a:cubicBezTo>
                      <a:cubicBezTo>
                        <a:pt x="1529" y="7963"/>
                        <a:pt x="1369" y="7922"/>
                        <a:pt x="1222" y="7922"/>
                      </a:cubicBezTo>
                      <a:cubicBezTo>
                        <a:pt x="775" y="7922"/>
                        <a:pt x="454" y="8301"/>
                        <a:pt x="443" y="8478"/>
                      </a:cubicBezTo>
                      <a:cubicBezTo>
                        <a:pt x="443" y="8478"/>
                        <a:pt x="685" y="8331"/>
                        <a:pt x="943" y="8331"/>
                      </a:cubicBezTo>
                      <a:cubicBezTo>
                        <a:pt x="1077" y="8331"/>
                        <a:pt x="1217" y="8371"/>
                        <a:pt x="1328" y="8493"/>
                      </a:cubicBezTo>
                      <a:cubicBezTo>
                        <a:pt x="1652" y="8846"/>
                        <a:pt x="1461" y="9406"/>
                        <a:pt x="1121" y="9642"/>
                      </a:cubicBezTo>
                      <a:cubicBezTo>
                        <a:pt x="1091" y="9819"/>
                        <a:pt x="1328" y="9996"/>
                        <a:pt x="1268" y="10202"/>
                      </a:cubicBezTo>
                      <a:cubicBezTo>
                        <a:pt x="1090" y="10121"/>
                        <a:pt x="957" y="10091"/>
                        <a:pt x="856" y="10091"/>
                      </a:cubicBezTo>
                      <a:cubicBezTo>
                        <a:pt x="682" y="10091"/>
                        <a:pt x="602" y="10180"/>
                        <a:pt x="547" y="10246"/>
                      </a:cubicBezTo>
                      <a:cubicBezTo>
                        <a:pt x="871" y="10378"/>
                        <a:pt x="988" y="10541"/>
                        <a:pt x="856" y="10909"/>
                      </a:cubicBezTo>
                      <a:cubicBezTo>
                        <a:pt x="723" y="11278"/>
                        <a:pt x="781" y="11439"/>
                        <a:pt x="856" y="11646"/>
                      </a:cubicBezTo>
                      <a:cubicBezTo>
                        <a:pt x="856" y="11646"/>
                        <a:pt x="650" y="11461"/>
                        <a:pt x="430" y="11461"/>
                      </a:cubicBezTo>
                      <a:cubicBezTo>
                        <a:pt x="283" y="11461"/>
                        <a:pt x="130" y="11545"/>
                        <a:pt x="29" y="11822"/>
                      </a:cubicBezTo>
                      <a:cubicBezTo>
                        <a:pt x="324" y="12029"/>
                        <a:pt x="266" y="12251"/>
                        <a:pt x="133" y="12766"/>
                      </a:cubicBezTo>
                      <a:cubicBezTo>
                        <a:pt x="0" y="13281"/>
                        <a:pt x="207" y="13931"/>
                        <a:pt x="752" y="13960"/>
                      </a:cubicBezTo>
                      <a:cubicBezTo>
                        <a:pt x="760" y="13960"/>
                        <a:pt x="769" y="13960"/>
                        <a:pt x="777" y="13960"/>
                      </a:cubicBezTo>
                      <a:cubicBezTo>
                        <a:pt x="935" y="13960"/>
                        <a:pt x="1092" y="13876"/>
                        <a:pt x="1248" y="13714"/>
                      </a:cubicBezTo>
                      <a:lnTo>
                        <a:pt x="1248" y="13714"/>
                      </a:lnTo>
                      <a:cubicBezTo>
                        <a:pt x="1233" y="13918"/>
                        <a:pt x="1208" y="14210"/>
                        <a:pt x="1164" y="14616"/>
                      </a:cubicBezTo>
                      <a:cubicBezTo>
                        <a:pt x="1021" y="15949"/>
                        <a:pt x="1185" y="16681"/>
                        <a:pt x="2357" y="18009"/>
                      </a:cubicBezTo>
                      <a:cubicBezTo>
                        <a:pt x="2591" y="18305"/>
                        <a:pt x="2828" y="18505"/>
                        <a:pt x="2989" y="18622"/>
                      </a:cubicBezTo>
                      <a:cubicBezTo>
                        <a:pt x="3049" y="18740"/>
                        <a:pt x="3131" y="18847"/>
                        <a:pt x="3227" y="18927"/>
                      </a:cubicBezTo>
                      <a:cubicBezTo>
                        <a:pt x="2725" y="18867"/>
                        <a:pt x="2697" y="18839"/>
                        <a:pt x="2314" y="18735"/>
                      </a:cubicBezTo>
                      <a:cubicBezTo>
                        <a:pt x="2256" y="18719"/>
                        <a:pt x="2186" y="18711"/>
                        <a:pt x="2110" y="18711"/>
                      </a:cubicBezTo>
                      <a:cubicBezTo>
                        <a:pt x="1674" y="18711"/>
                        <a:pt x="1016" y="18980"/>
                        <a:pt x="1104" y="19781"/>
                      </a:cubicBezTo>
                      <a:cubicBezTo>
                        <a:pt x="1240" y="19509"/>
                        <a:pt x="1361" y="19459"/>
                        <a:pt x="1574" y="19459"/>
                      </a:cubicBezTo>
                      <a:cubicBezTo>
                        <a:pt x="1660" y="19459"/>
                        <a:pt x="1761" y="19467"/>
                        <a:pt x="1885" y="19472"/>
                      </a:cubicBezTo>
                      <a:cubicBezTo>
                        <a:pt x="1903" y="19473"/>
                        <a:pt x="1921" y="19473"/>
                        <a:pt x="1937" y="19473"/>
                      </a:cubicBezTo>
                      <a:cubicBezTo>
                        <a:pt x="2317" y="19473"/>
                        <a:pt x="2378" y="19315"/>
                        <a:pt x="2563" y="19104"/>
                      </a:cubicBezTo>
                      <a:cubicBezTo>
                        <a:pt x="2619" y="19075"/>
                        <a:pt x="2743" y="19050"/>
                        <a:pt x="2900" y="19050"/>
                      </a:cubicBezTo>
                      <a:cubicBezTo>
                        <a:pt x="3224" y="19050"/>
                        <a:pt x="3691" y="19156"/>
                        <a:pt x="4013" y="19556"/>
                      </a:cubicBezTo>
                      <a:cubicBezTo>
                        <a:pt x="3972" y="19599"/>
                        <a:pt x="3931" y="19642"/>
                        <a:pt x="3890" y="19687"/>
                      </a:cubicBezTo>
                      <a:cubicBezTo>
                        <a:pt x="3017" y="20664"/>
                        <a:pt x="2235" y="21747"/>
                        <a:pt x="1777" y="22984"/>
                      </a:cubicBezTo>
                      <a:cubicBezTo>
                        <a:pt x="1520" y="23673"/>
                        <a:pt x="1393" y="24445"/>
                        <a:pt x="1413" y="25181"/>
                      </a:cubicBezTo>
                      <a:cubicBezTo>
                        <a:pt x="1453" y="26580"/>
                        <a:pt x="1941" y="27699"/>
                        <a:pt x="2827" y="28423"/>
                      </a:cubicBezTo>
                      <a:cubicBezTo>
                        <a:pt x="3488" y="28964"/>
                        <a:pt x="4338" y="29251"/>
                        <a:pt x="5232" y="29251"/>
                      </a:cubicBezTo>
                      <a:cubicBezTo>
                        <a:pt x="5475" y="29251"/>
                        <a:pt x="5721" y="29230"/>
                        <a:pt x="5968" y="29187"/>
                      </a:cubicBezTo>
                      <a:cubicBezTo>
                        <a:pt x="7162" y="28980"/>
                        <a:pt x="8327" y="27983"/>
                        <a:pt x="8807" y="26765"/>
                      </a:cubicBezTo>
                      <a:cubicBezTo>
                        <a:pt x="8979" y="26326"/>
                        <a:pt x="9058" y="25876"/>
                        <a:pt x="9047" y="25425"/>
                      </a:cubicBezTo>
                      <a:lnTo>
                        <a:pt x="9047" y="25425"/>
                      </a:lnTo>
                      <a:cubicBezTo>
                        <a:pt x="9063" y="25457"/>
                        <a:pt x="9063" y="25458"/>
                        <a:pt x="9063" y="25458"/>
                      </a:cubicBezTo>
                      <a:cubicBezTo>
                        <a:pt x="9063" y="25458"/>
                        <a:pt x="9078" y="23822"/>
                        <a:pt x="8046" y="22671"/>
                      </a:cubicBezTo>
                      <a:cubicBezTo>
                        <a:pt x="7014" y="21521"/>
                        <a:pt x="6513" y="21876"/>
                        <a:pt x="6336" y="21123"/>
                      </a:cubicBezTo>
                      <a:cubicBezTo>
                        <a:pt x="6229" y="20665"/>
                        <a:pt x="6527" y="20442"/>
                        <a:pt x="6793" y="20442"/>
                      </a:cubicBezTo>
                      <a:cubicBezTo>
                        <a:pt x="6963" y="20442"/>
                        <a:pt x="7119" y="20533"/>
                        <a:pt x="7148" y="20711"/>
                      </a:cubicBezTo>
                      <a:cubicBezTo>
                        <a:pt x="7148" y="20711"/>
                        <a:pt x="7664" y="20327"/>
                        <a:pt x="7266" y="19768"/>
                      </a:cubicBezTo>
                      <a:cubicBezTo>
                        <a:pt x="7130" y="19577"/>
                        <a:pt x="6920" y="19487"/>
                        <a:pt x="6702" y="19487"/>
                      </a:cubicBezTo>
                      <a:cubicBezTo>
                        <a:pt x="6282" y="19487"/>
                        <a:pt x="5832" y="19820"/>
                        <a:pt x="5822" y="20402"/>
                      </a:cubicBezTo>
                      <a:cubicBezTo>
                        <a:pt x="5807" y="21287"/>
                        <a:pt x="6396" y="21714"/>
                        <a:pt x="7030" y="22128"/>
                      </a:cubicBezTo>
                      <a:cubicBezTo>
                        <a:pt x="6738" y="22051"/>
                        <a:pt x="6419" y="22007"/>
                        <a:pt x="6095" y="22007"/>
                      </a:cubicBezTo>
                      <a:cubicBezTo>
                        <a:pt x="5110" y="22007"/>
                        <a:pt x="4077" y="22415"/>
                        <a:pt x="3610" y="23557"/>
                      </a:cubicBezTo>
                      <a:cubicBezTo>
                        <a:pt x="3007" y="25037"/>
                        <a:pt x="3695" y="26968"/>
                        <a:pt x="5297" y="26968"/>
                      </a:cubicBezTo>
                      <a:cubicBezTo>
                        <a:pt x="5338" y="26968"/>
                        <a:pt x="5381" y="26966"/>
                        <a:pt x="5424" y="26964"/>
                      </a:cubicBezTo>
                      <a:cubicBezTo>
                        <a:pt x="7090" y="26861"/>
                        <a:pt x="7149" y="25622"/>
                        <a:pt x="7120" y="25239"/>
                      </a:cubicBezTo>
                      <a:cubicBezTo>
                        <a:pt x="7108" y="24807"/>
                        <a:pt x="6720" y="24282"/>
                        <a:pt x="6108" y="24282"/>
                      </a:cubicBezTo>
                      <a:cubicBezTo>
                        <a:pt x="5907" y="24282"/>
                        <a:pt x="5682" y="24338"/>
                        <a:pt x="5439" y="24473"/>
                      </a:cubicBezTo>
                      <a:cubicBezTo>
                        <a:pt x="5439" y="24473"/>
                        <a:pt x="5531" y="24458"/>
                        <a:pt x="5662" y="24458"/>
                      </a:cubicBezTo>
                      <a:cubicBezTo>
                        <a:pt x="5945" y="24458"/>
                        <a:pt x="6409" y="24527"/>
                        <a:pt x="6531" y="24959"/>
                      </a:cubicBezTo>
                      <a:cubicBezTo>
                        <a:pt x="6708" y="25594"/>
                        <a:pt x="6324" y="25903"/>
                        <a:pt x="6118" y="25933"/>
                      </a:cubicBezTo>
                      <a:cubicBezTo>
                        <a:pt x="6192" y="25240"/>
                        <a:pt x="6016" y="25048"/>
                        <a:pt x="5602" y="24916"/>
                      </a:cubicBezTo>
                      <a:cubicBezTo>
                        <a:pt x="5439" y="25270"/>
                        <a:pt x="5151" y="25494"/>
                        <a:pt x="4816" y="25494"/>
                      </a:cubicBezTo>
                      <a:cubicBezTo>
                        <a:pt x="4636" y="25494"/>
                        <a:pt x="4442" y="25429"/>
                        <a:pt x="4246" y="25285"/>
                      </a:cubicBezTo>
                      <a:cubicBezTo>
                        <a:pt x="3685" y="24872"/>
                        <a:pt x="3464" y="23545"/>
                        <a:pt x="4452" y="22778"/>
                      </a:cubicBezTo>
                      <a:cubicBezTo>
                        <a:pt x="4951" y="22391"/>
                        <a:pt x="5543" y="22214"/>
                        <a:pt x="6073" y="22214"/>
                      </a:cubicBezTo>
                      <a:cubicBezTo>
                        <a:pt x="6591" y="22214"/>
                        <a:pt x="7049" y="22384"/>
                        <a:pt x="7297" y="22690"/>
                      </a:cubicBezTo>
                      <a:cubicBezTo>
                        <a:pt x="7218" y="22683"/>
                        <a:pt x="7144" y="22680"/>
                        <a:pt x="7074" y="22680"/>
                      </a:cubicBezTo>
                      <a:cubicBezTo>
                        <a:pt x="6541" y="22680"/>
                        <a:pt x="6260" y="22880"/>
                        <a:pt x="6221" y="23206"/>
                      </a:cubicBezTo>
                      <a:cubicBezTo>
                        <a:pt x="6177" y="23574"/>
                        <a:pt x="6427" y="23855"/>
                        <a:pt x="6692" y="23929"/>
                      </a:cubicBezTo>
                      <a:cubicBezTo>
                        <a:pt x="6692" y="23383"/>
                        <a:pt x="6929" y="23206"/>
                        <a:pt x="7312" y="23206"/>
                      </a:cubicBezTo>
                      <a:cubicBezTo>
                        <a:pt x="7687" y="23206"/>
                        <a:pt x="8372" y="23534"/>
                        <a:pt x="8760" y="24846"/>
                      </a:cubicBezTo>
                      <a:cubicBezTo>
                        <a:pt x="8905" y="25471"/>
                        <a:pt x="8878" y="26105"/>
                        <a:pt x="8643" y="26704"/>
                      </a:cubicBezTo>
                      <a:cubicBezTo>
                        <a:pt x="8187" y="27869"/>
                        <a:pt x="7074" y="28819"/>
                        <a:pt x="5940" y="29016"/>
                      </a:cubicBezTo>
                      <a:cubicBezTo>
                        <a:pt x="5703" y="29057"/>
                        <a:pt x="5466" y="29077"/>
                        <a:pt x="5233" y="29077"/>
                      </a:cubicBezTo>
                      <a:cubicBezTo>
                        <a:pt x="5186" y="29077"/>
                        <a:pt x="5140" y="29076"/>
                        <a:pt x="5094" y="29074"/>
                      </a:cubicBezTo>
                      <a:cubicBezTo>
                        <a:pt x="5933" y="28846"/>
                        <a:pt x="5717" y="28025"/>
                        <a:pt x="5365" y="27982"/>
                      </a:cubicBezTo>
                      <a:cubicBezTo>
                        <a:pt x="5343" y="27980"/>
                        <a:pt x="5322" y="27978"/>
                        <a:pt x="5302" y="27978"/>
                      </a:cubicBezTo>
                      <a:cubicBezTo>
                        <a:pt x="4988" y="27978"/>
                        <a:pt x="4908" y="28277"/>
                        <a:pt x="4908" y="28277"/>
                      </a:cubicBezTo>
                      <a:cubicBezTo>
                        <a:pt x="4908" y="28277"/>
                        <a:pt x="5248" y="28601"/>
                        <a:pt x="4982" y="28837"/>
                      </a:cubicBezTo>
                      <a:cubicBezTo>
                        <a:pt x="4880" y="28944"/>
                        <a:pt x="4714" y="28981"/>
                        <a:pt x="4535" y="28981"/>
                      </a:cubicBezTo>
                      <a:cubicBezTo>
                        <a:pt x="4460" y="28981"/>
                        <a:pt x="4383" y="28974"/>
                        <a:pt x="4308" y="28964"/>
                      </a:cubicBezTo>
                      <a:cubicBezTo>
                        <a:pt x="3803" y="28838"/>
                        <a:pt x="3337" y="28612"/>
                        <a:pt x="2941" y="28289"/>
                      </a:cubicBezTo>
                      <a:cubicBezTo>
                        <a:pt x="2097" y="27599"/>
                        <a:pt x="1630" y="26523"/>
                        <a:pt x="1592" y="25180"/>
                      </a:cubicBezTo>
                      <a:cubicBezTo>
                        <a:pt x="1559" y="24025"/>
                        <a:pt x="1943" y="22778"/>
                        <a:pt x="2542" y="21804"/>
                      </a:cubicBezTo>
                      <a:cubicBezTo>
                        <a:pt x="3140" y="20831"/>
                        <a:pt x="3927" y="19964"/>
                        <a:pt x="4729" y="19158"/>
                      </a:cubicBezTo>
                      <a:cubicBezTo>
                        <a:pt x="5501" y="18383"/>
                        <a:pt x="6345" y="17736"/>
                        <a:pt x="6971" y="16822"/>
                      </a:cubicBezTo>
                      <a:cubicBezTo>
                        <a:pt x="7234" y="16436"/>
                        <a:pt x="7465" y="16016"/>
                        <a:pt x="7635" y="15573"/>
                      </a:cubicBezTo>
                      <a:cubicBezTo>
                        <a:pt x="7636" y="15600"/>
                        <a:pt x="7636" y="15615"/>
                        <a:pt x="7636" y="15615"/>
                      </a:cubicBezTo>
                      <a:cubicBezTo>
                        <a:pt x="7636" y="15615"/>
                        <a:pt x="8253" y="14568"/>
                        <a:pt x="8203" y="12822"/>
                      </a:cubicBezTo>
                      <a:lnTo>
                        <a:pt x="8203" y="12822"/>
                      </a:lnTo>
                      <a:cubicBezTo>
                        <a:pt x="8373" y="13522"/>
                        <a:pt x="8454" y="14415"/>
                        <a:pt x="8285" y="15475"/>
                      </a:cubicBezTo>
                      <a:cubicBezTo>
                        <a:pt x="8152" y="15752"/>
                        <a:pt x="8028" y="16104"/>
                        <a:pt x="7922" y="16553"/>
                      </a:cubicBezTo>
                      <a:cubicBezTo>
                        <a:pt x="7509" y="18303"/>
                        <a:pt x="7764" y="19717"/>
                        <a:pt x="8963" y="20248"/>
                      </a:cubicBezTo>
                      <a:cubicBezTo>
                        <a:pt x="9136" y="20320"/>
                        <a:pt x="9292" y="20351"/>
                        <a:pt x="9431" y="20351"/>
                      </a:cubicBezTo>
                      <a:cubicBezTo>
                        <a:pt x="10159" y="20351"/>
                        <a:pt x="10414" y="19508"/>
                        <a:pt x="10182" y="19443"/>
                      </a:cubicBezTo>
                      <a:cubicBezTo>
                        <a:pt x="10149" y="19434"/>
                        <a:pt x="10120" y="19430"/>
                        <a:pt x="10095" y="19430"/>
                      </a:cubicBezTo>
                      <a:cubicBezTo>
                        <a:pt x="9911" y="19430"/>
                        <a:pt x="9922" y="19661"/>
                        <a:pt x="9887" y="19817"/>
                      </a:cubicBezTo>
                      <a:cubicBezTo>
                        <a:pt x="9863" y="19925"/>
                        <a:pt x="9677" y="20084"/>
                        <a:pt x="9442" y="20084"/>
                      </a:cubicBezTo>
                      <a:cubicBezTo>
                        <a:pt x="9293" y="20084"/>
                        <a:pt x="9123" y="20020"/>
                        <a:pt x="8963" y="19837"/>
                      </a:cubicBezTo>
                      <a:cubicBezTo>
                        <a:pt x="8550" y="19366"/>
                        <a:pt x="8884" y="18855"/>
                        <a:pt x="8923" y="18796"/>
                      </a:cubicBezTo>
                      <a:cubicBezTo>
                        <a:pt x="8618" y="18614"/>
                        <a:pt x="8429" y="17781"/>
                        <a:pt x="8685" y="17781"/>
                      </a:cubicBezTo>
                      <a:cubicBezTo>
                        <a:pt x="8694" y="17781"/>
                        <a:pt x="8703" y="17782"/>
                        <a:pt x="8712" y="17784"/>
                      </a:cubicBezTo>
                      <a:cubicBezTo>
                        <a:pt x="8969" y="18007"/>
                        <a:pt x="8999" y="18643"/>
                        <a:pt x="9802" y="18643"/>
                      </a:cubicBezTo>
                      <a:cubicBezTo>
                        <a:pt x="9918" y="18643"/>
                        <a:pt x="10051" y="18630"/>
                        <a:pt x="10202" y="18600"/>
                      </a:cubicBezTo>
                      <a:cubicBezTo>
                        <a:pt x="9730" y="18285"/>
                        <a:pt x="9710" y="18207"/>
                        <a:pt x="9848" y="17812"/>
                      </a:cubicBezTo>
                      <a:cubicBezTo>
                        <a:pt x="9986" y="17419"/>
                        <a:pt x="9473" y="17026"/>
                        <a:pt x="9592" y="16870"/>
                      </a:cubicBezTo>
                      <a:cubicBezTo>
                        <a:pt x="9607" y="16849"/>
                        <a:pt x="9624" y="16841"/>
                        <a:pt x="9642" y="16841"/>
                      </a:cubicBezTo>
                      <a:cubicBezTo>
                        <a:pt x="9735" y="16841"/>
                        <a:pt x="9866" y="17073"/>
                        <a:pt x="10079" y="17073"/>
                      </a:cubicBezTo>
                      <a:cubicBezTo>
                        <a:pt x="10139" y="17073"/>
                        <a:pt x="10205" y="17055"/>
                        <a:pt x="10278" y="17008"/>
                      </a:cubicBezTo>
                      <a:cubicBezTo>
                        <a:pt x="10278" y="17008"/>
                        <a:pt x="9947" y="16693"/>
                        <a:pt x="10102" y="16319"/>
                      </a:cubicBezTo>
                      <a:cubicBezTo>
                        <a:pt x="10393" y="15616"/>
                        <a:pt x="10240" y="14530"/>
                        <a:pt x="9316" y="14510"/>
                      </a:cubicBezTo>
                      <a:cubicBezTo>
                        <a:pt x="9313" y="14510"/>
                        <a:pt x="9309" y="14510"/>
                        <a:pt x="9306" y="14510"/>
                      </a:cubicBezTo>
                      <a:cubicBezTo>
                        <a:pt x="9147" y="14510"/>
                        <a:pt x="8860" y="14610"/>
                        <a:pt x="8566" y="14998"/>
                      </a:cubicBezTo>
                      <a:cubicBezTo>
                        <a:pt x="8847" y="12790"/>
                        <a:pt x="7977" y="11486"/>
                        <a:pt x="7632" y="11067"/>
                      </a:cubicBezTo>
                      <a:cubicBezTo>
                        <a:pt x="7551" y="10938"/>
                        <a:pt x="7464" y="10808"/>
                        <a:pt x="7369" y="10675"/>
                      </a:cubicBezTo>
                      <a:lnTo>
                        <a:pt x="7369" y="10675"/>
                      </a:lnTo>
                      <a:cubicBezTo>
                        <a:pt x="7860" y="10946"/>
                        <a:pt x="8418" y="11162"/>
                        <a:pt x="8878" y="11162"/>
                      </a:cubicBezTo>
                      <a:cubicBezTo>
                        <a:pt x="9095" y="11162"/>
                        <a:pt x="9291" y="11113"/>
                        <a:pt x="9447" y="11000"/>
                      </a:cubicBezTo>
                      <a:cubicBezTo>
                        <a:pt x="9934" y="10647"/>
                        <a:pt x="9757" y="10130"/>
                        <a:pt x="9521" y="9865"/>
                      </a:cubicBezTo>
                      <a:lnTo>
                        <a:pt x="9521" y="9865"/>
                      </a:lnTo>
                      <a:cubicBezTo>
                        <a:pt x="9578" y="10368"/>
                        <a:pt x="9520" y="10472"/>
                        <a:pt x="9278" y="10472"/>
                      </a:cubicBezTo>
                      <a:cubicBezTo>
                        <a:pt x="9208" y="10472"/>
                        <a:pt x="9123" y="10464"/>
                        <a:pt x="9020" y="10454"/>
                      </a:cubicBezTo>
                      <a:cubicBezTo>
                        <a:pt x="8931" y="10445"/>
                        <a:pt x="8854" y="10440"/>
                        <a:pt x="8787" y="10440"/>
                      </a:cubicBezTo>
                      <a:cubicBezTo>
                        <a:pt x="8508" y="10440"/>
                        <a:pt x="8390" y="10528"/>
                        <a:pt x="8223" y="10838"/>
                      </a:cubicBezTo>
                      <a:cubicBezTo>
                        <a:pt x="7663" y="10734"/>
                        <a:pt x="7308" y="10351"/>
                        <a:pt x="6881" y="9953"/>
                      </a:cubicBezTo>
                      <a:cubicBezTo>
                        <a:pt x="6548" y="9642"/>
                        <a:pt x="6215" y="9450"/>
                        <a:pt x="5986" y="9380"/>
                      </a:cubicBezTo>
                      <a:lnTo>
                        <a:pt x="6039" y="9333"/>
                      </a:lnTo>
                      <a:cubicBezTo>
                        <a:pt x="8060" y="7578"/>
                        <a:pt x="9003" y="5692"/>
                        <a:pt x="8957" y="3804"/>
                      </a:cubicBezTo>
                      <a:cubicBezTo>
                        <a:pt x="8914" y="1917"/>
                        <a:pt x="7557" y="15"/>
                        <a:pt x="4934" y="0"/>
                      </a:cubicBezTo>
                      <a:cubicBezTo>
                        <a:pt x="4925" y="0"/>
                        <a:pt x="4916" y="0"/>
                        <a:pt x="49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17"/>
                <p:cNvSpPr/>
                <p:nvPr/>
              </p:nvSpPr>
              <p:spPr>
                <a:xfrm rot="-8100000">
                  <a:off x="8281015" y="4070800"/>
                  <a:ext cx="260348" cy="731268"/>
                </a:xfrm>
                <a:custGeom>
                  <a:rect b="b" l="l" r="r" t="t"/>
                  <a:pathLst>
                    <a:path extrusionOk="0" h="29251" w="10414">
                      <a:moveTo>
                        <a:pt x="5482" y="9821"/>
                      </a:moveTo>
                      <a:cubicBezTo>
                        <a:pt x="5814" y="9922"/>
                        <a:pt x="6640" y="10273"/>
                        <a:pt x="6828" y="11397"/>
                      </a:cubicBezTo>
                      <a:cubicBezTo>
                        <a:pt x="6828" y="11397"/>
                        <a:pt x="6837" y="11399"/>
                        <a:pt x="6854" y="11399"/>
                      </a:cubicBezTo>
                      <a:cubicBezTo>
                        <a:pt x="6923" y="11399"/>
                        <a:pt x="7113" y="11360"/>
                        <a:pt x="7196" y="10954"/>
                      </a:cubicBezTo>
                      <a:cubicBezTo>
                        <a:pt x="7726" y="11647"/>
                        <a:pt x="8051" y="12620"/>
                        <a:pt x="7874" y="13490"/>
                      </a:cubicBezTo>
                      <a:cubicBezTo>
                        <a:pt x="7743" y="13431"/>
                        <a:pt x="7618" y="13404"/>
                        <a:pt x="7502" y="13404"/>
                      </a:cubicBezTo>
                      <a:cubicBezTo>
                        <a:pt x="7100" y="13404"/>
                        <a:pt x="6819" y="13741"/>
                        <a:pt x="6841" y="14257"/>
                      </a:cubicBezTo>
                      <a:cubicBezTo>
                        <a:pt x="6866" y="14799"/>
                        <a:pt x="6417" y="14938"/>
                        <a:pt x="6115" y="14938"/>
                      </a:cubicBezTo>
                      <a:cubicBezTo>
                        <a:pt x="6048" y="14938"/>
                        <a:pt x="5988" y="14931"/>
                        <a:pt x="5943" y="14920"/>
                      </a:cubicBezTo>
                      <a:lnTo>
                        <a:pt x="5943" y="14920"/>
                      </a:lnTo>
                      <a:cubicBezTo>
                        <a:pt x="5892" y="15188"/>
                        <a:pt x="6185" y="15391"/>
                        <a:pt x="6611" y="15391"/>
                      </a:cubicBezTo>
                      <a:cubicBezTo>
                        <a:pt x="6676" y="15391"/>
                        <a:pt x="6743" y="15386"/>
                        <a:pt x="6813" y="15376"/>
                      </a:cubicBezTo>
                      <a:lnTo>
                        <a:pt x="6813" y="15376"/>
                      </a:lnTo>
                      <a:cubicBezTo>
                        <a:pt x="6658" y="15687"/>
                        <a:pt x="6396" y="15856"/>
                        <a:pt x="6089" y="15856"/>
                      </a:cubicBezTo>
                      <a:cubicBezTo>
                        <a:pt x="5900" y="15856"/>
                        <a:pt x="5694" y="15791"/>
                        <a:pt x="5486" y="15656"/>
                      </a:cubicBezTo>
                      <a:cubicBezTo>
                        <a:pt x="5314" y="15544"/>
                        <a:pt x="5173" y="15502"/>
                        <a:pt x="5056" y="15502"/>
                      </a:cubicBezTo>
                      <a:cubicBezTo>
                        <a:pt x="4804" y="15502"/>
                        <a:pt x="4668" y="15702"/>
                        <a:pt x="4587" y="15832"/>
                      </a:cubicBezTo>
                      <a:cubicBezTo>
                        <a:pt x="4510" y="15853"/>
                        <a:pt x="4439" y="15862"/>
                        <a:pt x="4374" y="15862"/>
                      </a:cubicBezTo>
                      <a:cubicBezTo>
                        <a:pt x="4118" y="15862"/>
                        <a:pt x="3968" y="15730"/>
                        <a:pt x="3968" y="15729"/>
                      </a:cubicBezTo>
                      <a:lnTo>
                        <a:pt x="3968" y="15729"/>
                      </a:lnTo>
                      <a:cubicBezTo>
                        <a:pt x="3968" y="15730"/>
                        <a:pt x="3717" y="16378"/>
                        <a:pt x="4645" y="16452"/>
                      </a:cubicBezTo>
                      <a:cubicBezTo>
                        <a:pt x="4499" y="16631"/>
                        <a:pt x="4272" y="16732"/>
                        <a:pt x="4034" y="16732"/>
                      </a:cubicBezTo>
                      <a:cubicBezTo>
                        <a:pt x="3723" y="16732"/>
                        <a:pt x="3393" y="16558"/>
                        <a:pt x="3201" y="16157"/>
                      </a:cubicBezTo>
                      <a:lnTo>
                        <a:pt x="3201" y="16157"/>
                      </a:lnTo>
                      <a:cubicBezTo>
                        <a:pt x="3039" y="16767"/>
                        <a:pt x="3369" y="17375"/>
                        <a:pt x="4315" y="17375"/>
                      </a:cubicBezTo>
                      <a:cubicBezTo>
                        <a:pt x="4491" y="17375"/>
                        <a:pt x="4690" y="17354"/>
                        <a:pt x="4910" y="17307"/>
                      </a:cubicBezTo>
                      <a:cubicBezTo>
                        <a:pt x="6311" y="17013"/>
                        <a:pt x="7270" y="15450"/>
                        <a:pt x="7653" y="14802"/>
                      </a:cubicBezTo>
                      <a:lnTo>
                        <a:pt x="7653" y="14818"/>
                      </a:lnTo>
                      <a:cubicBezTo>
                        <a:pt x="7610" y="14992"/>
                        <a:pt x="7563" y="15169"/>
                        <a:pt x="7560" y="15183"/>
                      </a:cubicBezTo>
                      <a:cubicBezTo>
                        <a:pt x="7355" y="15825"/>
                        <a:pt x="7029" y="16411"/>
                        <a:pt x="6605" y="16934"/>
                      </a:cubicBezTo>
                      <a:cubicBezTo>
                        <a:pt x="5953" y="17736"/>
                        <a:pt x="5160" y="18406"/>
                        <a:pt x="4427" y="19133"/>
                      </a:cubicBezTo>
                      <a:cubicBezTo>
                        <a:pt x="4149" y="19059"/>
                        <a:pt x="3163" y="18723"/>
                        <a:pt x="3379" y="17720"/>
                      </a:cubicBezTo>
                      <a:cubicBezTo>
                        <a:pt x="3335" y="17712"/>
                        <a:pt x="3293" y="17708"/>
                        <a:pt x="3255" y="17708"/>
                      </a:cubicBezTo>
                      <a:cubicBezTo>
                        <a:pt x="2927" y="17708"/>
                        <a:pt x="2828" y="17999"/>
                        <a:pt x="2883" y="18311"/>
                      </a:cubicBezTo>
                      <a:lnTo>
                        <a:pt x="2862" y="18279"/>
                      </a:lnTo>
                      <a:cubicBezTo>
                        <a:pt x="2708" y="18176"/>
                        <a:pt x="2315" y="17680"/>
                        <a:pt x="2080" y="16950"/>
                      </a:cubicBezTo>
                      <a:cubicBezTo>
                        <a:pt x="2206" y="16902"/>
                        <a:pt x="2425" y="16735"/>
                        <a:pt x="2436" y="16144"/>
                      </a:cubicBezTo>
                      <a:cubicBezTo>
                        <a:pt x="2448" y="15455"/>
                        <a:pt x="2500" y="14935"/>
                        <a:pt x="2889" y="14427"/>
                      </a:cubicBezTo>
                      <a:cubicBezTo>
                        <a:pt x="3025" y="15017"/>
                        <a:pt x="3348" y="15216"/>
                        <a:pt x="3665" y="15216"/>
                      </a:cubicBezTo>
                      <a:cubicBezTo>
                        <a:pt x="3964" y="15216"/>
                        <a:pt x="4257" y="15039"/>
                        <a:pt x="4382" y="14846"/>
                      </a:cubicBezTo>
                      <a:cubicBezTo>
                        <a:pt x="4534" y="14609"/>
                        <a:pt x="4695" y="14503"/>
                        <a:pt x="4858" y="14503"/>
                      </a:cubicBezTo>
                      <a:cubicBezTo>
                        <a:pt x="4980" y="14503"/>
                        <a:pt x="5102" y="14562"/>
                        <a:pt x="5221" y="14668"/>
                      </a:cubicBezTo>
                      <a:cubicBezTo>
                        <a:pt x="5166" y="14126"/>
                        <a:pt x="4825" y="13943"/>
                        <a:pt x="4496" y="13943"/>
                      </a:cubicBezTo>
                      <a:cubicBezTo>
                        <a:pt x="4378" y="13943"/>
                        <a:pt x="4261" y="13966"/>
                        <a:pt x="4160" y="14005"/>
                      </a:cubicBezTo>
                      <a:cubicBezTo>
                        <a:pt x="4167" y="13671"/>
                        <a:pt x="4350" y="13602"/>
                        <a:pt x="4582" y="13602"/>
                      </a:cubicBezTo>
                      <a:cubicBezTo>
                        <a:pt x="4748" y="13602"/>
                        <a:pt x="4938" y="13638"/>
                        <a:pt x="5107" y="13638"/>
                      </a:cubicBezTo>
                      <a:cubicBezTo>
                        <a:pt x="5233" y="13638"/>
                        <a:pt x="5347" y="13617"/>
                        <a:pt x="5428" y="13547"/>
                      </a:cubicBezTo>
                      <a:cubicBezTo>
                        <a:pt x="5610" y="13390"/>
                        <a:pt x="5576" y="13238"/>
                        <a:pt x="6033" y="13179"/>
                      </a:cubicBezTo>
                      <a:cubicBezTo>
                        <a:pt x="5816" y="12745"/>
                        <a:pt x="5484" y="12667"/>
                        <a:pt x="5274" y="12667"/>
                      </a:cubicBezTo>
                      <a:cubicBezTo>
                        <a:pt x="5155" y="12667"/>
                        <a:pt x="5075" y="12691"/>
                        <a:pt x="5075" y="12691"/>
                      </a:cubicBezTo>
                      <a:cubicBezTo>
                        <a:pt x="5075" y="12691"/>
                        <a:pt x="5164" y="12398"/>
                        <a:pt x="5577" y="12279"/>
                      </a:cubicBezTo>
                      <a:cubicBezTo>
                        <a:pt x="5688" y="12238"/>
                        <a:pt x="5800" y="12220"/>
                        <a:pt x="5912" y="12220"/>
                      </a:cubicBezTo>
                      <a:cubicBezTo>
                        <a:pt x="6334" y="12220"/>
                        <a:pt x="6745" y="12488"/>
                        <a:pt x="7036" y="12884"/>
                      </a:cubicBezTo>
                      <a:cubicBezTo>
                        <a:pt x="6889" y="12112"/>
                        <a:pt x="6367" y="11792"/>
                        <a:pt x="5742" y="11792"/>
                      </a:cubicBezTo>
                      <a:cubicBezTo>
                        <a:pt x="5173" y="11792"/>
                        <a:pt x="4519" y="12057"/>
                        <a:pt x="3985" y="12486"/>
                      </a:cubicBezTo>
                      <a:cubicBezTo>
                        <a:pt x="3358" y="12989"/>
                        <a:pt x="3082" y="13497"/>
                        <a:pt x="2960" y="13847"/>
                      </a:cubicBezTo>
                      <a:cubicBezTo>
                        <a:pt x="2414" y="14495"/>
                        <a:pt x="2288" y="15335"/>
                        <a:pt x="2273" y="16069"/>
                      </a:cubicBezTo>
                      <a:cubicBezTo>
                        <a:pt x="2265" y="16575"/>
                        <a:pt x="2119" y="16760"/>
                        <a:pt x="2042" y="16820"/>
                      </a:cubicBezTo>
                      <a:cubicBezTo>
                        <a:pt x="1899" y="16319"/>
                        <a:pt x="1833" y="15719"/>
                        <a:pt x="1965" y="15066"/>
                      </a:cubicBezTo>
                      <a:cubicBezTo>
                        <a:pt x="2271" y="12717"/>
                        <a:pt x="3714" y="11360"/>
                        <a:pt x="5482" y="9821"/>
                      </a:cubicBezTo>
                      <a:close/>
                      <a:moveTo>
                        <a:pt x="4907" y="0"/>
                      </a:moveTo>
                      <a:cubicBezTo>
                        <a:pt x="2309" y="0"/>
                        <a:pt x="1343" y="2143"/>
                        <a:pt x="1371" y="3450"/>
                      </a:cubicBezTo>
                      <a:cubicBezTo>
                        <a:pt x="1407" y="5047"/>
                        <a:pt x="2124" y="5618"/>
                        <a:pt x="3009" y="6517"/>
                      </a:cubicBezTo>
                      <a:cubicBezTo>
                        <a:pt x="3893" y="7417"/>
                        <a:pt x="4129" y="7520"/>
                        <a:pt x="4129" y="7874"/>
                      </a:cubicBezTo>
                      <a:cubicBezTo>
                        <a:pt x="4129" y="8188"/>
                        <a:pt x="3991" y="8386"/>
                        <a:pt x="3660" y="8386"/>
                      </a:cubicBezTo>
                      <a:cubicBezTo>
                        <a:pt x="3618" y="8386"/>
                        <a:pt x="3573" y="8382"/>
                        <a:pt x="3524" y="8376"/>
                      </a:cubicBezTo>
                      <a:lnTo>
                        <a:pt x="3524" y="8376"/>
                      </a:lnTo>
                      <a:cubicBezTo>
                        <a:pt x="3629" y="8704"/>
                        <a:pt x="3840" y="8837"/>
                        <a:pt x="4049" y="8837"/>
                      </a:cubicBezTo>
                      <a:cubicBezTo>
                        <a:pt x="4309" y="8837"/>
                        <a:pt x="4567" y="8632"/>
                        <a:pt x="4616" y="8346"/>
                      </a:cubicBezTo>
                      <a:cubicBezTo>
                        <a:pt x="4704" y="7830"/>
                        <a:pt x="4542" y="7550"/>
                        <a:pt x="3938" y="7093"/>
                      </a:cubicBezTo>
                      <a:cubicBezTo>
                        <a:pt x="3674" y="6893"/>
                        <a:pt x="3470" y="6683"/>
                        <a:pt x="3323" y="6509"/>
                      </a:cubicBezTo>
                      <a:lnTo>
                        <a:pt x="3323" y="6509"/>
                      </a:lnTo>
                      <a:cubicBezTo>
                        <a:pt x="3544" y="6616"/>
                        <a:pt x="3871" y="6705"/>
                        <a:pt x="4348" y="6705"/>
                      </a:cubicBezTo>
                      <a:cubicBezTo>
                        <a:pt x="4488" y="6705"/>
                        <a:pt x="4641" y="6697"/>
                        <a:pt x="4807" y="6680"/>
                      </a:cubicBezTo>
                      <a:cubicBezTo>
                        <a:pt x="6369" y="6519"/>
                        <a:pt x="7269" y="5132"/>
                        <a:pt x="7136" y="4011"/>
                      </a:cubicBezTo>
                      <a:cubicBezTo>
                        <a:pt x="7004" y="2891"/>
                        <a:pt x="6341" y="2065"/>
                        <a:pt x="5234" y="2007"/>
                      </a:cubicBezTo>
                      <a:cubicBezTo>
                        <a:pt x="5185" y="2004"/>
                        <a:pt x="5138" y="2003"/>
                        <a:pt x="5092" y="2003"/>
                      </a:cubicBezTo>
                      <a:cubicBezTo>
                        <a:pt x="4085" y="2003"/>
                        <a:pt x="3621" y="2607"/>
                        <a:pt x="3508" y="3142"/>
                      </a:cubicBezTo>
                      <a:cubicBezTo>
                        <a:pt x="3391" y="3703"/>
                        <a:pt x="3626" y="4588"/>
                        <a:pt x="4437" y="4676"/>
                      </a:cubicBezTo>
                      <a:cubicBezTo>
                        <a:pt x="4484" y="4681"/>
                        <a:pt x="4529" y="4683"/>
                        <a:pt x="4572" y="4683"/>
                      </a:cubicBezTo>
                      <a:cubicBezTo>
                        <a:pt x="5272" y="4683"/>
                        <a:pt x="5455" y="4042"/>
                        <a:pt x="5455" y="4042"/>
                      </a:cubicBezTo>
                      <a:lnTo>
                        <a:pt x="5455" y="4042"/>
                      </a:lnTo>
                      <a:cubicBezTo>
                        <a:pt x="5455" y="4042"/>
                        <a:pt x="5197" y="4285"/>
                        <a:pt x="4830" y="4285"/>
                      </a:cubicBezTo>
                      <a:cubicBezTo>
                        <a:pt x="4793" y="4285"/>
                        <a:pt x="4756" y="4283"/>
                        <a:pt x="4717" y="4278"/>
                      </a:cubicBezTo>
                      <a:cubicBezTo>
                        <a:pt x="4500" y="4248"/>
                        <a:pt x="4317" y="4116"/>
                        <a:pt x="4225" y="3916"/>
                      </a:cubicBezTo>
                      <a:cubicBezTo>
                        <a:pt x="4124" y="3701"/>
                        <a:pt x="4128" y="3229"/>
                        <a:pt x="4479" y="3229"/>
                      </a:cubicBezTo>
                      <a:cubicBezTo>
                        <a:pt x="4494" y="3229"/>
                        <a:pt x="4510" y="3230"/>
                        <a:pt x="4526" y="3231"/>
                      </a:cubicBezTo>
                      <a:cubicBezTo>
                        <a:pt x="4526" y="3231"/>
                        <a:pt x="4452" y="3792"/>
                        <a:pt x="4821" y="3806"/>
                      </a:cubicBezTo>
                      <a:cubicBezTo>
                        <a:pt x="5055" y="3792"/>
                        <a:pt x="5142" y="3275"/>
                        <a:pt x="5642" y="3275"/>
                      </a:cubicBezTo>
                      <a:cubicBezTo>
                        <a:pt x="5648" y="3275"/>
                        <a:pt x="5655" y="3275"/>
                        <a:pt x="5662" y="3275"/>
                      </a:cubicBezTo>
                      <a:cubicBezTo>
                        <a:pt x="6177" y="3290"/>
                        <a:pt x="6724" y="3719"/>
                        <a:pt x="6709" y="4558"/>
                      </a:cubicBezTo>
                      <a:cubicBezTo>
                        <a:pt x="6693" y="5397"/>
                        <a:pt x="5957" y="6326"/>
                        <a:pt x="4675" y="6474"/>
                      </a:cubicBezTo>
                      <a:cubicBezTo>
                        <a:pt x="4510" y="6493"/>
                        <a:pt x="4361" y="6501"/>
                        <a:pt x="4225" y="6501"/>
                      </a:cubicBezTo>
                      <a:cubicBezTo>
                        <a:pt x="3307" y="6501"/>
                        <a:pt x="3038" y="6121"/>
                        <a:pt x="3038" y="6121"/>
                      </a:cubicBezTo>
                      <a:lnTo>
                        <a:pt x="3038" y="6121"/>
                      </a:lnTo>
                      <a:cubicBezTo>
                        <a:pt x="3038" y="6121"/>
                        <a:pt x="3156" y="6140"/>
                        <a:pt x="3316" y="6140"/>
                      </a:cubicBezTo>
                      <a:cubicBezTo>
                        <a:pt x="3557" y="6140"/>
                        <a:pt x="3894" y="6097"/>
                        <a:pt x="4071" y="5884"/>
                      </a:cubicBezTo>
                      <a:cubicBezTo>
                        <a:pt x="4365" y="5530"/>
                        <a:pt x="4086" y="5029"/>
                        <a:pt x="3923" y="4999"/>
                      </a:cubicBezTo>
                      <a:cubicBezTo>
                        <a:pt x="3822" y="5255"/>
                        <a:pt x="3467" y="5687"/>
                        <a:pt x="3008" y="5687"/>
                      </a:cubicBezTo>
                      <a:cubicBezTo>
                        <a:pt x="2726" y="5687"/>
                        <a:pt x="2405" y="5524"/>
                        <a:pt x="2080" y="5060"/>
                      </a:cubicBezTo>
                      <a:cubicBezTo>
                        <a:pt x="1224" y="3835"/>
                        <a:pt x="1491" y="1388"/>
                        <a:pt x="3436" y="474"/>
                      </a:cubicBezTo>
                      <a:cubicBezTo>
                        <a:pt x="4124" y="225"/>
                        <a:pt x="4639" y="182"/>
                        <a:pt x="4916" y="182"/>
                      </a:cubicBezTo>
                      <a:cubicBezTo>
                        <a:pt x="5066" y="182"/>
                        <a:pt x="5147" y="195"/>
                        <a:pt x="5147" y="195"/>
                      </a:cubicBezTo>
                      <a:lnTo>
                        <a:pt x="5190" y="200"/>
                      </a:lnTo>
                      <a:cubicBezTo>
                        <a:pt x="5004" y="285"/>
                        <a:pt x="4805" y="445"/>
                        <a:pt x="4749" y="754"/>
                      </a:cubicBezTo>
                      <a:cubicBezTo>
                        <a:pt x="4664" y="1209"/>
                        <a:pt x="4905" y="1398"/>
                        <a:pt x="5136" y="1398"/>
                      </a:cubicBezTo>
                      <a:cubicBezTo>
                        <a:pt x="5226" y="1398"/>
                        <a:pt x="5316" y="1368"/>
                        <a:pt x="5382" y="1314"/>
                      </a:cubicBezTo>
                      <a:cubicBezTo>
                        <a:pt x="5619" y="1121"/>
                        <a:pt x="5500" y="843"/>
                        <a:pt x="5545" y="606"/>
                      </a:cubicBezTo>
                      <a:cubicBezTo>
                        <a:pt x="5568" y="475"/>
                        <a:pt x="5666" y="404"/>
                        <a:pt x="5857" y="404"/>
                      </a:cubicBezTo>
                      <a:cubicBezTo>
                        <a:pt x="5992" y="404"/>
                        <a:pt x="6174" y="440"/>
                        <a:pt x="6410" y="516"/>
                      </a:cubicBezTo>
                      <a:cubicBezTo>
                        <a:pt x="7706" y="1046"/>
                        <a:pt x="8993" y="2250"/>
                        <a:pt x="8684" y="4573"/>
                      </a:cubicBezTo>
                      <a:cubicBezTo>
                        <a:pt x="8272" y="7683"/>
                        <a:pt x="6001" y="8744"/>
                        <a:pt x="3893" y="10854"/>
                      </a:cubicBezTo>
                      <a:cubicBezTo>
                        <a:pt x="1784" y="12961"/>
                        <a:pt x="1371" y="15454"/>
                        <a:pt x="1754" y="16823"/>
                      </a:cubicBezTo>
                      <a:cubicBezTo>
                        <a:pt x="1765" y="16863"/>
                        <a:pt x="1779" y="16902"/>
                        <a:pt x="1792" y="16940"/>
                      </a:cubicBezTo>
                      <a:cubicBezTo>
                        <a:pt x="1248" y="16090"/>
                        <a:pt x="1229" y="15667"/>
                        <a:pt x="1341" y="14627"/>
                      </a:cubicBezTo>
                      <a:cubicBezTo>
                        <a:pt x="1397" y="14112"/>
                        <a:pt x="1489" y="13625"/>
                        <a:pt x="1568" y="13275"/>
                      </a:cubicBezTo>
                      <a:cubicBezTo>
                        <a:pt x="1831" y="12815"/>
                        <a:pt x="2080" y="12132"/>
                        <a:pt x="2300" y="11249"/>
                      </a:cubicBezTo>
                      <a:cubicBezTo>
                        <a:pt x="2741" y="9482"/>
                        <a:pt x="2373" y="8478"/>
                        <a:pt x="1696" y="8065"/>
                      </a:cubicBezTo>
                      <a:cubicBezTo>
                        <a:pt x="1529" y="7963"/>
                        <a:pt x="1369" y="7922"/>
                        <a:pt x="1222" y="7922"/>
                      </a:cubicBezTo>
                      <a:cubicBezTo>
                        <a:pt x="775" y="7922"/>
                        <a:pt x="454" y="8301"/>
                        <a:pt x="443" y="8478"/>
                      </a:cubicBezTo>
                      <a:cubicBezTo>
                        <a:pt x="443" y="8478"/>
                        <a:pt x="685" y="8331"/>
                        <a:pt x="943" y="8331"/>
                      </a:cubicBezTo>
                      <a:cubicBezTo>
                        <a:pt x="1077" y="8331"/>
                        <a:pt x="1217" y="8371"/>
                        <a:pt x="1328" y="8493"/>
                      </a:cubicBezTo>
                      <a:cubicBezTo>
                        <a:pt x="1652" y="8846"/>
                        <a:pt x="1461" y="9406"/>
                        <a:pt x="1121" y="9642"/>
                      </a:cubicBezTo>
                      <a:cubicBezTo>
                        <a:pt x="1091" y="9819"/>
                        <a:pt x="1328" y="9996"/>
                        <a:pt x="1268" y="10202"/>
                      </a:cubicBezTo>
                      <a:cubicBezTo>
                        <a:pt x="1090" y="10121"/>
                        <a:pt x="957" y="10091"/>
                        <a:pt x="856" y="10091"/>
                      </a:cubicBezTo>
                      <a:cubicBezTo>
                        <a:pt x="682" y="10091"/>
                        <a:pt x="602" y="10180"/>
                        <a:pt x="547" y="10246"/>
                      </a:cubicBezTo>
                      <a:cubicBezTo>
                        <a:pt x="871" y="10378"/>
                        <a:pt x="988" y="10541"/>
                        <a:pt x="856" y="10909"/>
                      </a:cubicBezTo>
                      <a:cubicBezTo>
                        <a:pt x="723" y="11278"/>
                        <a:pt x="781" y="11439"/>
                        <a:pt x="856" y="11646"/>
                      </a:cubicBezTo>
                      <a:cubicBezTo>
                        <a:pt x="856" y="11646"/>
                        <a:pt x="650" y="11461"/>
                        <a:pt x="430" y="11461"/>
                      </a:cubicBezTo>
                      <a:cubicBezTo>
                        <a:pt x="283" y="11461"/>
                        <a:pt x="130" y="11545"/>
                        <a:pt x="29" y="11822"/>
                      </a:cubicBezTo>
                      <a:cubicBezTo>
                        <a:pt x="324" y="12029"/>
                        <a:pt x="266" y="12251"/>
                        <a:pt x="133" y="12766"/>
                      </a:cubicBezTo>
                      <a:cubicBezTo>
                        <a:pt x="0" y="13281"/>
                        <a:pt x="207" y="13931"/>
                        <a:pt x="752" y="13960"/>
                      </a:cubicBezTo>
                      <a:cubicBezTo>
                        <a:pt x="760" y="13960"/>
                        <a:pt x="769" y="13960"/>
                        <a:pt x="777" y="13960"/>
                      </a:cubicBezTo>
                      <a:cubicBezTo>
                        <a:pt x="935" y="13960"/>
                        <a:pt x="1092" y="13876"/>
                        <a:pt x="1248" y="13714"/>
                      </a:cubicBezTo>
                      <a:lnTo>
                        <a:pt x="1248" y="13714"/>
                      </a:lnTo>
                      <a:cubicBezTo>
                        <a:pt x="1233" y="13918"/>
                        <a:pt x="1208" y="14210"/>
                        <a:pt x="1164" y="14616"/>
                      </a:cubicBezTo>
                      <a:cubicBezTo>
                        <a:pt x="1021" y="15949"/>
                        <a:pt x="1185" y="16681"/>
                        <a:pt x="2357" y="18009"/>
                      </a:cubicBezTo>
                      <a:cubicBezTo>
                        <a:pt x="2591" y="18305"/>
                        <a:pt x="2828" y="18505"/>
                        <a:pt x="2989" y="18622"/>
                      </a:cubicBezTo>
                      <a:cubicBezTo>
                        <a:pt x="3049" y="18740"/>
                        <a:pt x="3131" y="18847"/>
                        <a:pt x="3227" y="18927"/>
                      </a:cubicBezTo>
                      <a:cubicBezTo>
                        <a:pt x="2725" y="18867"/>
                        <a:pt x="2697" y="18839"/>
                        <a:pt x="2314" y="18735"/>
                      </a:cubicBezTo>
                      <a:cubicBezTo>
                        <a:pt x="2256" y="18719"/>
                        <a:pt x="2186" y="18711"/>
                        <a:pt x="2110" y="18711"/>
                      </a:cubicBezTo>
                      <a:cubicBezTo>
                        <a:pt x="1674" y="18711"/>
                        <a:pt x="1016" y="18980"/>
                        <a:pt x="1104" y="19781"/>
                      </a:cubicBezTo>
                      <a:cubicBezTo>
                        <a:pt x="1240" y="19509"/>
                        <a:pt x="1361" y="19459"/>
                        <a:pt x="1574" y="19459"/>
                      </a:cubicBezTo>
                      <a:cubicBezTo>
                        <a:pt x="1660" y="19459"/>
                        <a:pt x="1761" y="19467"/>
                        <a:pt x="1885" y="19472"/>
                      </a:cubicBezTo>
                      <a:cubicBezTo>
                        <a:pt x="1903" y="19473"/>
                        <a:pt x="1921" y="19473"/>
                        <a:pt x="1937" y="19473"/>
                      </a:cubicBezTo>
                      <a:cubicBezTo>
                        <a:pt x="2317" y="19473"/>
                        <a:pt x="2378" y="19315"/>
                        <a:pt x="2563" y="19104"/>
                      </a:cubicBezTo>
                      <a:cubicBezTo>
                        <a:pt x="2619" y="19075"/>
                        <a:pt x="2743" y="19050"/>
                        <a:pt x="2900" y="19050"/>
                      </a:cubicBezTo>
                      <a:cubicBezTo>
                        <a:pt x="3224" y="19050"/>
                        <a:pt x="3691" y="19156"/>
                        <a:pt x="4013" y="19556"/>
                      </a:cubicBezTo>
                      <a:cubicBezTo>
                        <a:pt x="3972" y="19599"/>
                        <a:pt x="3931" y="19642"/>
                        <a:pt x="3890" y="19687"/>
                      </a:cubicBezTo>
                      <a:cubicBezTo>
                        <a:pt x="3017" y="20664"/>
                        <a:pt x="2235" y="21747"/>
                        <a:pt x="1777" y="22984"/>
                      </a:cubicBezTo>
                      <a:cubicBezTo>
                        <a:pt x="1520" y="23673"/>
                        <a:pt x="1393" y="24445"/>
                        <a:pt x="1413" y="25181"/>
                      </a:cubicBezTo>
                      <a:cubicBezTo>
                        <a:pt x="1453" y="26580"/>
                        <a:pt x="1941" y="27699"/>
                        <a:pt x="2827" y="28423"/>
                      </a:cubicBezTo>
                      <a:cubicBezTo>
                        <a:pt x="3488" y="28964"/>
                        <a:pt x="4338" y="29251"/>
                        <a:pt x="5232" y="29251"/>
                      </a:cubicBezTo>
                      <a:cubicBezTo>
                        <a:pt x="5475" y="29251"/>
                        <a:pt x="5721" y="29230"/>
                        <a:pt x="5968" y="29187"/>
                      </a:cubicBezTo>
                      <a:cubicBezTo>
                        <a:pt x="7162" y="28980"/>
                        <a:pt x="8327" y="27983"/>
                        <a:pt x="8807" y="26765"/>
                      </a:cubicBezTo>
                      <a:cubicBezTo>
                        <a:pt x="8979" y="26326"/>
                        <a:pt x="9058" y="25876"/>
                        <a:pt x="9047" y="25425"/>
                      </a:cubicBezTo>
                      <a:lnTo>
                        <a:pt x="9047" y="25425"/>
                      </a:lnTo>
                      <a:cubicBezTo>
                        <a:pt x="9063" y="25457"/>
                        <a:pt x="9063" y="25458"/>
                        <a:pt x="9063" y="25458"/>
                      </a:cubicBezTo>
                      <a:cubicBezTo>
                        <a:pt x="9063" y="25458"/>
                        <a:pt x="9078" y="23822"/>
                        <a:pt x="8046" y="22671"/>
                      </a:cubicBezTo>
                      <a:cubicBezTo>
                        <a:pt x="7014" y="21521"/>
                        <a:pt x="6513" y="21876"/>
                        <a:pt x="6336" y="21123"/>
                      </a:cubicBezTo>
                      <a:cubicBezTo>
                        <a:pt x="6229" y="20665"/>
                        <a:pt x="6527" y="20442"/>
                        <a:pt x="6793" y="20442"/>
                      </a:cubicBezTo>
                      <a:cubicBezTo>
                        <a:pt x="6963" y="20442"/>
                        <a:pt x="7119" y="20533"/>
                        <a:pt x="7148" y="20711"/>
                      </a:cubicBezTo>
                      <a:cubicBezTo>
                        <a:pt x="7148" y="20711"/>
                        <a:pt x="7664" y="20327"/>
                        <a:pt x="7266" y="19768"/>
                      </a:cubicBezTo>
                      <a:cubicBezTo>
                        <a:pt x="7130" y="19577"/>
                        <a:pt x="6920" y="19487"/>
                        <a:pt x="6702" y="19487"/>
                      </a:cubicBezTo>
                      <a:cubicBezTo>
                        <a:pt x="6282" y="19487"/>
                        <a:pt x="5832" y="19820"/>
                        <a:pt x="5822" y="20402"/>
                      </a:cubicBezTo>
                      <a:cubicBezTo>
                        <a:pt x="5807" y="21287"/>
                        <a:pt x="6396" y="21714"/>
                        <a:pt x="7030" y="22128"/>
                      </a:cubicBezTo>
                      <a:cubicBezTo>
                        <a:pt x="6738" y="22051"/>
                        <a:pt x="6419" y="22007"/>
                        <a:pt x="6095" y="22007"/>
                      </a:cubicBezTo>
                      <a:cubicBezTo>
                        <a:pt x="5110" y="22007"/>
                        <a:pt x="4077" y="22415"/>
                        <a:pt x="3610" y="23557"/>
                      </a:cubicBezTo>
                      <a:cubicBezTo>
                        <a:pt x="3007" y="25037"/>
                        <a:pt x="3695" y="26968"/>
                        <a:pt x="5297" y="26968"/>
                      </a:cubicBezTo>
                      <a:cubicBezTo>
                        <a:pt x="5338" y="26968"/>
                        <a:pt x="5381" y="26966"/>
                        <a:pt x="5424" y="26964"/>
                      </a:cubicBezTo>
                      <a:cubicBezTo>
                        <a:pt x="7090" y="26861"/>
                        <a:pt x="7149" y="25622"/>
                        <a:pt x="7120" y="25239"/>
                      </a:cubicBezTo>
                      <a:cubicBezTo>
                        <a:pt x="7108" y="24807"/>
                        <a:pt x="6720" y="24282"/>
                        <a:pt x="6108" y="24282"/>
                      </a:cubicBezTo>
                      <a:cubicBezTo>
                        <a:pt x="5907" y="24282"/>
                        <a:pt x="5682" y="24338"/>
                        <a:pt x="5439" y="24473"/>
                      </a:cubicBezTo>
                      <a:cubicBezTo>
                        <a:pt x="5439" y="24473"/>
                        <a:pt x="5531" y="24458"/>
                        <a:pt x="5662" y="24458"/>
                      </a:cubicBezTo>
                      <a:cubicBezTo>
                        <a:pt x="5945" y="24458"/>
                        <a:pt x="6409" y="24527"/>
                        <a:pt x="6531" y="24959"/>
                      </a:cubicBezTo>
                      <a:cubicBezTo>
                        <a:pt x="6708" y="25594"/>
                        <a:pt x="6324" y="25903"/>
                        <a:pt x="6118" y="25933"/>
                      </a:cubicBezTo>
                      <a:cubicBezTo>
                        <a:pt x="6192" y="25240"/>
                        <a:pt x="6016" y="25048"/>
                        <a:pt x="5602" y="24916"/>
                      </a:cubicBezTo>
                      <a:cubicBezTo>
                        <a:pt x="5439" y="25270"/>
                        <a:pt x="5151" y="25494"/>
                        <a:pt x="4816" y="25494"/>
                      </a:cubicBezTo>
                      <a:cubicBezTo>
                        <a:pt x="4636" y="25494"/>
                        <a:pt x="4442" y="25429"/>
                        <a:pt x="4246" y="25285"/>
                      </a:cubicBezTo>
                      <a:cubicBezTo>
                        <a:pt x="3685" y="24872"/>
                        <a:pt x="3464" y="23545"/>
                        <a:pt x="4452" y="22778"/>
                      </a:cubicBezTo>
                      <a:cubicBezTo>
                        <a:pt x="4951" y="22391"/>
                        <a:pt x="5543" y="22214"/>
                        <a:pt x="6073" y="22214"/>
                      </a:cubicBezTo>
                      <a:cubicBezTo>
                        <a:pt x="6591" y="22214"/>
                        <a:pt x="7049" y="22384"/>
                        <a:pt x="7297" y="22690"/>
                      </a:cubicBezTo>
                      <a:cubicBezTo>
                        <a:pt x="7218" y="22683"/>
                        <a:pt x="7144" y="22680"/>
                        <a:pt x="7074" y="22680"/>
                      </a:cubicBezTo>
                      <a:cubicBezTo>
                        <a:pt x="6541" y="22680"/>
                        <a:pt x="6260" y="22880"/>
                        <a:pt x="6221" y="23206"/>
                      </a:cubicBezTo>
                      <a:cubicBezTo>
                        <a:pt x="6177" y="23574"/>
                        <a:pt x="6427" y="23855"/>
                        <a:pt x="6692" y="23929"/>
                      </a:cubicBezTo>
                      <a:cubicBezTo>
                        <a:pt x="6692" y="23383"/>
                        <a:pt x="6929" y="23206"/>
                        <a:pt x="7312" y="23206"/>
                      </a:cubicBezTo>
                      <a:cubicBezTo>
                        <a:pt x="7687" y="23206"/>
                        <a:pt x="8372" y="23534"/>
                        <a:pt x="8760" y="24846"/>
                      </a:cubicBezTo>
                      <a:cubicBezTo>
                        <a:pt x="8905" y="25471"/>
                        <a:pt x="8878" y="26105"/>
                        <a:pt x="8643" y="26704"/>
                      </a:cubicBezTo>
                      <a:cubicBezTo>
                        <a:pt x="8187" y="27869"/>
                        <a:pt x="7074" y="28819"/>
                        <a:pt x="5940" y="29016"/>
                      </a:cubicBezTo>
                      <a:cubicBezTo>
                        <a:pt x="5703" y="29057"/>
                        <a:pt x="5466" y="29077"/>
                        <a:pt x="5233" y="29077"/>
                      </a:cubicBezTo>
                      <a:cubicBezTo>
                        <a:pt x="5186" y="29077"/>
                        <a:pt x="5140" y="29076"/>
                        <a:pt x="5094" y="29074"/>
                      </a:cubicBezTo>
                      <a:cubicBezTo>
                        <a:pt x="5933" y="28846"/>
                        <a:pt x="5717" y="28025"/>
                        <a:pt x="5365" y="27982"/>
                      </a:cubicBezTo>
                      <a:cubicBezTo>
                        <a:pt x="5343" y="27980"/>
                        <a:pt x="5322" y="27978"/>
                        <a:pt x="5302" y="27978"/>
                      </a:cubicBezTo>
                      <a:cubicBezTo>
                        <a:pt x="4988" y="27978"/>
                        <a:pt x="4908" y="28277"/>
                        <a:pt x="4908" y="28277"/>
                      </a:cubicBezTo>
                      <a:cubicBezTo>
                        <a:pt x="4908" y="28277"/>
                        <a:pt x="5248" y="28601"/>
                        <a:pt x="4982" y="28837"/>
                      </a:cubicBezTo>
                      <a:cubicBezTo>
                        <a:pt x="4880" y="28944"/>
                        <a:pt x="4714" y="28981"/>
                        <a:pt x="4535" y="28981"/>
                      </a:cubicBezTo>
                      <a:cubicBezTo>
                        <a:pt x="4460" y="28981"/>
                        <a:pt x="4383" y="28974"/>
                        <a:pt x="4308" y="28964"/>
                      </a:cubicBezTo>
                      <a:cubicBezTo>
                        <a:pt x="3803" y="28838"/>
                        <a:pt x="3337" y="28612"/>
                        <a:pt x="2941" y="28289"/>
                      </a:cubicBezTo>
                      <a:cubicBezTo>
                        <a:pt x="2097" y="27599"/>
                        <a:pt x="1630" y="26523"/>
                        <a:pt x="1592" y="25180"/>
                      </a:cubicBezTo>
                      <a:cubicBezTo>
                        <a:pt x="1559" y="24025"/>
                        <a:pt x="1943" y="22778"/>
                        <a:pt x="2542" y="21804"/>
                      </a:cubicBezTo>
                      <a:cubicBezTo>
                        <a:pt x="3140" y="20831"/>
                        <a:pt x="3927" y="19964"/>
                        <a:pt x="4729" y="19158"/>
                      </a:cubicBezTo>
                      <a:cubicBezTo>
                        <a:pt x="5501" y="18383"/>
                        <a:pt x="6345" y="17736"/>
                        <a:pt x="6971" y="16822"/>
                      </a:cubicBezTo>
                      <a:cubicBezTo>
                        <a:pt x="7234" y="16436"/>
                        <a:pt x="7465" y="16016"/>
                        <a:pt x="7635" y="15573"/>
                      </a:cubicBezTo>
                      <a:cubicBezTo>
                        <a:pt x="7636" y="15600"/>
                        <a:pt x="7636" y="15615"/>
                        <a:pt x="7636" y="15615"/>
                      </a:cubicBezTo>
                      <a:cubicBezTo>
                        <a:pt x="7636" y="15615"/>
                        <a:pt x="8253" y="14568"/>
                        <a:pt x="8203" y="12822"/>
                      </a:cubicBezTo>
                      <a:lnTo>
                        <a:pt x="8203" y="12822"/>
                      </a:lnTo>
                      <a:cubicBezTo>
                        <a:pt x="8373" y="13522"/>
                        <a:pt x="8454" y="14415"/>
                        <a:pt x="8285" y="15475"/>
                      </a:cubicBezTo>
                      <a:cubicBezTo>
                        <a:pt x="8152" y="15752"/>
                        <a:pt x="8028" y="16104"/>
                        <a:pt x="7922" y="16553"/>
                      </a:cubicBezTo>
                      <a:cubicBezTo>
                        <a:pt x="7509" y="18303"/>
                        <a:pt x="7764" y="19717"/>
                        <a:pt x="8963" y="20248"/>
                      </a:cubicBezTo>
                      <a:cubicBezTo>
                        <a:pt x="9136" y="20320"/>
                        <a:pt x="9292" y="20351"/>
                        <a:pt x="9431" y="20351"/>
                      </a:cubicBezTo>
                      <a:cubicBezTo>
                        <a:pt x="10159" y="20351"/>
                        <a:pt x="10414" y="19508"/>
                        <a:pt x="10182" y="19443"/>
                      </a:cubicBezTo>
                      <a:cubicBezTo>
                        <a:pt x="10149" y="19434"/>
                        <a:pt x="10120" y="19430"/>
                        <a:pt x="10095" y="19430"/>
                      </a:cubicBezTo>
                      <a:cubicBezTo>
                        <a:pt x="9911" y="19430"/>
                        <a:pt x="9922" y="19661"/>
                        <a:pt x="9887" y="19817"/>
                      </a:cubicBezTo>
                      <a:cubicBezTo>
                        <a:pt x="9863" y="19925"/>
                        <a:pt x="9677" y="20084"/>
                        <a:pt x="9442" y="20084"/>
                      </a:cubicBezTo>
                      <a:cubicBezTo>
                        <a:pt x="9293" y="20084"/>
                        <a:pt x="9123" y="20020"/>
                        <a:pt x="8963" y="19837"/>
                      </a:cubicBezTo>
                      <a:cubicBezTo>
                        <a:pt x="8550" y="19366"/>
                        <a:pt x="8884" y="18855"/>
                        <a:pt x="8923" y="18796"/>
                      </a:cubicBezTo>
                      <a:cubicBezTo>
                        <a:pt x="8618" y="18614"/>
                        <a:pt x="8429" y="17781"/>
                        <a:pt x="8685" y="17781"/>
                      </a:cubicBezTo>
                      <a:cubicBezTo>
                        <a:pt x="8694" y="17781"/>
                        <a:pt x="8703" y="17782"/>
                        <a:pt x="8712" y="17784"/>
                      </a:cubicBezTo>
                      <a:cubicBezTo>
                        <a:pt x="8969" y="18007"/>
                        <a:pt x="8999" y="18643"/>
                        <a:pt x="9802" y="18643"/>
                      </a:cubicBezTo>
                      <a:cubicBezTo>
                        <a:pt x="9918" y="18643"/>
                        <a:pt x="10051" y="18630"/>
                        <a:pt x="10202" y="18600"/>
                      </a:cubicBezTo>
                      <a:cubicBezTo>
                        <a:pt x="9730" y="18285"/>
                        <a:pt x="9710" y="18207"/>
                        <a:pt x="9848" y="17812"/>
                      </a:cubicBezTo>
                      <a:cubicBezTo>
                        <a:pt x="9986" y="17419"/>
                        <a:pt x="9473" y="17026"/>
                        <a:pt x="9592" y="16870"/>
                      </a:cubicBezTo>
                      <a:cubicBezTo>
                        <a:pt x="9607" y="16849"/>
                        <a:pt x="9624" y="16841"/>
                        <a:pt x="9642" y="16841"/>
                      </a:cubicBezTo>
                      <a:cubicBezTo>
                        <a:pt x="9735" y="16841"/>
                        <a:pt x="9866" y="17073"/>
                        <a:pt x="10079" y="17073"/>
                      </a:cubicBezTo>
                      <a:cubicBezTo>
                        <a:pt x="10139" y="17073"/>
                        <a:pt x="10205" y="17055"/>
                        <a:pt x="10278" y="17008"/>
                      </a:cubicBezTo>
                      <a:cubicBezTo>
                        <a:pt x="10278" y="17008"/>
                        <a:pt x="9947" y="16693"/>
                        <a:pt x="10102" y="16319"/>
                      </a:cubicBezTo>
                      <a:cubicBezTo>
                        <a:pt x="10393" y="15616"/>
                        <a:pt x="10240" y="14530"/>
                        <a:pt x="9316" y="14510"/>
                      </a:cubicBezTo>
                      <a:cubicBezTo>
                        <a:pt x="9313" y="14510"/>
                        <a:pt x="9309" y="14510"/>
                        <a:pt x="9306" y="14510"/>
                      </a:cubicBezTo>
                      <a:cubicBezTo>
                        <a:pt x="9147" y="14510"/>
                        <a:pt x="8860" y="14610"/>
                        <a:pt x="8566" y="14998"/>
                      </a:cubicBezTo>
                      <a:cubicBezTo>
                        <a:pt x="8847" y="12790"/>
                        <a:pt x="7977" y="11486"/>
                        <a:pt x="7632" y="11067"/>
                      </a:cubicBezTo>
                      <a:cubicBezTo>
                        <a:pt x="7551" y="10938"/>
                        <a:pt x="7464" y="10808"/>
                        <a:pt x="7369" y="10675"/>
                      </a:cubicBezTo>
                      <a:lnTo>
                        <a:pt x="7369" y="10675"/>
                      </a:lnTo>
                      <a:cubicBezTo>
                        <a:pt x="7860" y="10946"/>
                        <a:pt x="8418" y="11162"/>
                        <a:pt x="8878" y="11162"/>
                      </a:cubicBezTo>
                      <a:cubicBezTo>
                        <a:pt x="9095" y="11162"/>
                        <a:pt x="9291" y="11113"/>
                        <a:pt x="9447" y="11000"/>
                      </a:cubicBezTo>
                      <a:cubicBezTo>
                        <a:pt x="9934" y="10647"/>
                        <a:pt x="9757" y="10130"/>
                        <a:pt x="9521" y="9865"/>
                      </a:cubicBezTo>
                      <a:lnTo>
                        <a:pt x="9521" y="9865"/>
                      </a:lnTo>
                      <a:cubicBezTo>
                        <a:pt x="9578" y="10368"/>
                        <a:pt x="9520" y="10472"/>
                        <a:pt x="9278" y="10472"/>
                      </a:cubicBezTo>
                      <a:cubicBezTo>
                        <a:pt x="9208" y="10472"/>
                        <a:pt x="9123" y="10464"/>
                        <a:pt x="9020" y="10454"/>
                      </a:cubicBezTo>
                      <a:cubicBezTo>
                        <a:pt x="8931" y="10445"/>
                        <a:pt x="8854" y="10440"/>
                        <a:pt x="8787" y="10440"/>
                      </a:cubicBezTo>
                      <a:cubicBezTo>
                        <a:pt x="8508" y="10440"/>
                        <a:pt x="8390" y="10528"/>
                        <a:pt x="8223" y="10838"/>
                      </a:cubicBezTo>
                      <a:cubicBezTo>
                        <a:pt x="7663" y="10734"/>
                        <a:pt x="7308" y="10351"/>
                        <a:pt x="6881" y="9953"/>
                      </a:cubicBezTo>
                      <a:cubicBezTo>
                        <a:pt x="6548" y="9642"/>
                        <a:pt x="6215" y="9450"/>
                        <a:pt x="5986" y="9380"/>
                      </a:cubicBezTo>
                      <a:lnTo>
                        <a:pt x="6039" y="9333"/>
                      </a:lnTo>
                      <a:cubicBezTo>
                        <a:pt x="8060" y="7578"/>
                        <a:pt x="9003" y="5692"/>
                        <a:pt x="8957" y="3804"/>
                      </a:cubicBezTo>
                      <a:cubicBezTo>
                        <a:pt x="8914" y="1917"/>
                        <a:pt x="7557" y="15"/>
                        <a:pt x="4934" y="0"/>
                      </a:cubicBezTo>
                      <a:cubicBezTo>
                        <a:pt x="4925" y="0"/>
                        <a:pt x="4916" y="0"/>
                        <a:pt x="49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" name="Google Shape;291;p17"/>
              <p:cNvGrpSpPr/>
              <p:nvPr/>
            </p:nvGrpSpPr>
            <p:grpSpPr>
              <a:xfrm rot="5400000">
                <a:off x="2922679" y="-983271"/>
                <a:ext cx="3299689" cy="7109901"/>
                <a:chOff x="929125" y="1307825"/>
                <a:chExt cx="7287300" cy="2527875"/>
              </a:xfrm>
            </p:grpSpPr>
            <p:cxnSp>
              <p:nvCxnSpPr>
                <p:cNvPr id="292" name="Google Shape;292;p17"/>
                <p:cNvCxnSpPr/>
                <p:nvPr/>
              </p:nvCxnSpPr>
              <p:spPr>
                <a:xfrm>
                  <a:off x="929125" y="1307825"/>
                  <a:ext cx="7287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3" name="Google Shape;293;p17"/>
                <p:cNvCxnSpPr/>
                <p:nvPr/>
              </p:nvCxnSpPr>
              <p:spPr>
                <a:xfrm>
                  <a:off x="929125" y="3835700"/>
                  <a:ext cx="7287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94" name="Google Shape;294;p17"/>
            <p:cNvCxnSpPr/>
            <p:nvPr/>
          </p:nvCxnSpPr>
          <p:spPr>
            <a:xfrm>
              <a:off x="1011600" y="926800"/>
              <a:ext cx="712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1011600" y="4216830"/>
              <a:ext cx="712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6" name="Google Shape;296;p17"/>
          <p:cNvGrpSpPr/>
          <p:nvPr/>
        </p:nvGrpSpPr>
        <p:grpSpPr>
          <a:xfrm>
            <a:off x="609407" y="2490263"/>
            <a:ext cx="7925250" cy="162950"/>
            <a:chOff x="609407" y="2490263"/>
            <a:chExt cx="7925250" cy="162950"/>
          </a:xfrm>
        </p:grpSpPr>
        <p:sp>
          <p:nvSpPr>
            <p:cNvPr id="297" name="Google Shape;297;p17"/>
            <p:cNvSpPr/>
            <p:nvPr/>
          </p:nvSpPr>
          <p:spPr>
            <a:xfrm rot="5400000">
              <a:off x="582245" y="2517425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5400000">
              <a:off x="8398870" y="2517425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idx="1" type="subTitle"/>
          </p:nvPr>
        </p:nvSpPr>
        <p:spPr>
          <a:xfrm>
            <a:off x="2366975" y="3969000"/>
            <a:ext cx="4410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2" name="Google Shape;302;p18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303" name="Google Shape;303;p18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" name="Google Shape;306;p18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2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720000" y="2881800"/>
            <a:ext cx="29961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9"/>
          <p:cNvSpPr txBox="1"/>
          <p:nvPr>
            <p:ph type="title"/>
          </p:nvPr>
        </p:nvSpPr>
        <p:spPr>
          <a:xfrm>
            <a:off x="720000" y="1420550"/>
            <a:ext cx="29961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3" name="Google Shape;313;p19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314" name="Google Shape;314;p19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sp>
            <p:nvSpPr>
              <p:cNvPr id="315" name="Google Shape;315;p19"/>
              <p:cNvSpPr/>
              <p:nvPr/>
            </p:nvSpPr>
            <p:spPr>
              <a:xfrm rot="5400000">
                <a:off x="2280110" y="-1666402"/>
                <a:ext cx="4583769" cy="8476381"/>
              </a:xfrm>
              <a:custGeom>
                <a:rect b="b" l="l" r="r" t="t"/>
                <a:pathLst>
                  <a:path extrusionOk="0" fill="none" h="77447" w="40809">
                    <a:moveTo>
                      <a:pt x="40808" y="20405"/>
                    </a:moveTo>
                    <a:lnTo>
                      <a:pt x="40808" y="57042"/>
                    </a:lnTo>
                    <a:cubicBezTo>
                      <a:pt x="40808" y="68310"/>
                      <a:pt x="31673" y="77446"/>
                      <a:pt x="20404" y="77446"/>
                    </a:cubicBezTo>
                    <a:cubicBezTo>
                      <a:pt x="9134" y="77446"/>
                      <a:pt x="0" y="68311"/>
                      <a:pt x="0" y="57042"/>
                    </a:cubicBezTo>
                    <a:lnTo>
                      <a:pt x="0" y="20405"/>
                    </a:lnTo>
                    <a:cubicBezTo>
                      <a:pt x="0" y="9137"/>
                      <a:pt x="9134" y="1"/>
                      <a:pt x="20404" y="1"/>
                    </a:cubicBezTo>
                    <a:cubicBezTo>
                      <a:pt x="31673" y="1"/>
                      <a:pt x="40808" y="9136"/>
                      <a:pt x="40808" y="2040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19"/>
            <p:cNvGrpSpPr/>
            <p:nvPr/>
          </p:nvGrpSpPr>
          <p:grpSpPr>
            <a:xfrm>
              <a:off x="503749" y="439478"/>
              <a:ext cx="432505" cy="4264595"/>
              <a:chOff x="503749" y="439478"/>
              <a:chExt cx="432505" cy="4264595"/>
            </a:xfrm>
          </p:grpSpPr>
          <p:sp>
            <p:nvSpPr>
              <p:cNvPr id="318" name="Google Shape;318;p19"/>
              <p:cNvSpPr/>
              <p:nvPr/>
            </p:nvSpPr>
            <p:spPr>
              <a:xfrm>
                <a:off x="503749" y="439478"/>
                <a:ext cx="432505" cy="431170"/>
              </a:xfrm>
              <a:custGeom>
                <a:rect b="b" l="l" r="r" t="t"/>
                <a:pathLst>
                  <a:path extrusionOk="0" h="14542" w="14587">
                    <a:moveTo>
                      <a:pt x="6086" y="4061"/>
                    </a:moveTo>
                    <a:cubicBezTo>
                      <a:pt x="6401" y="4712"/>
                      <a:pt x="6600" y="5376"/>
                      <a:pt x="6690" y="6038"/>
                    </a:cubicBezTo>
                    <a:cubicBezTo>
                      <a:pt x="6111" y="5508"/>
                      <a:pt x="5791" y="5230"/>
                      <a:pt x="5773" y="4642"/>
                    </a:cubicBezTo>
                    <a:cubicBezTo>
                      <a:pt x="5814" y="4411"/>
                      <a:pt x="5924" y="4212"/>
                      <a:pt x="6086" y="4061"/>
                    </a:cubicBezTo>
                    <a:close/>
                    <a:moveTo>
                      <a:pt x="6892" y="7221"/>
                    </a:moveTo>
                    <a:cubicBezTo>
                      <a:pt x="7200" y="7513"/>
                      <a:pt x="7522" y="7794"/>
                      <a:pt x="7831" y="8060"/>
                    </a:cubicBezTo>
                    <a:cubicBezTo>
                      <a:pt x="7769" y="8059"/>
                      <a:pt x="7708" y="8058"/>
                      <a:pt x="7648" y="8058"/>
                    </a:cubicBezTo>
                    <a:cubicBezTo>
                      <a:pt x="7356" y="8058"/>
                      <a:pt x="7071" y="8073"/>
                      <a:pt x="6795" y="8106"/>
                    </a:cubicBezTo>
                    <a:cubicBezTo>
                      <a:pt x="6845" y="7821"/>
                      <a:pt x="6876" y="7526"/>
                      <a:pt x="6892" y="7221"/>
                    </a:cubicBezTo>
                    <a:close/>
                    <a:moveTo>
                      <a:pt x="6609" y="8282"/>
                    </a:moveTo>
                    <a:lnTo>
                      <a:pt x="6609" y="8282"/>
                    </a:lnTo>
                    <a:cubicBezTo>
                      <a:pt x="6436" y="9101"/>
                      <a:pt x="6117" y="9889"/>
                      <a:pt x="5669" y="10606"/>
                    </a:cubicBezTo>
                    <a:cubicBezTo>
                      <a:pt x="5395" y="11043"/>
                      <a:pt x="5099" y="11435"/>
                      <a:pt x="4797" y="11786"/>
                    </a:cubicBezTo>
                    <a:cubicBezTo>
                      <a:pt x="4325" y="11451"/>
                      <a:pt x="3853" y="11027"/>
                      <a:pt x="3414" y="10526"/>
                    </a:cubicBezTo>
                    <a:cubicBezTo>
                      <a:pt x="3247" y="10334"/>
                      <a:pt x="3094" y="10137"/>
                      <a:pt x="2951" y="9941"/>
                    </a:cubicBezTo>
                    <a:cubicBezTo>
                      <a:pt x="3333" y="9645"/>
                      <a:pt x="3761" y="9357"/>
                      <a:pt x="4237" y="9095"/>
                    </a:cubicBezTo>
                    <a:cubicBezTo>
                      <a:pt x="4977" y="8685"/>
                      <a:pt x="5781" y="8409"/>
                      <a:pt x="6609" y="8282"/>
                    </a:cubicBezTo>
                    <a:close/>
                    <a:moveTo>
                      <a:pt x="7587" y="8209"/>
                    </a:moveTo>
                    <a:cubicBezTo>
                      <a:pt x="7730" y="8209"/>
                      <a:pt x="7873" y="8214"/>
                      <a:pt x="8016" y="8223"/>
                    </a:cubicBezTo>
                    <a:cubicBezTo>
                      <a:pt x="8245" y="8419"/>
                      <a:pt x="8462" y="8607"/>
                      <a:pt x="8652" y="8783"/>
                    </a:cubicBezTo>
                    <a:cubicBezTo>
                      <a:pt x="9288" y="9376"/>
                      <a:pt x="9437" y="10035"/>
                      <a:pt x="9471" y="10353"/>
                    </a:cubicBezTo>
                    <a:cubicBezTo>
                      <a:pt x="9506" y="10820"/>
                      <a:pt x="9375" y="11281"/>
                      <a:pt x="9086" y="11663"/>
                    </a:cubicBezTo>
                    <a:cubicBezTo>
                      <a:pt x="8634" y="12261"/>
                      <a:pt x="7857" y="12595"/>
                      <a:pt x="6934" y="12595"/>
                    </a:cubicBezTo>
                    <a:cubicBezTo>
                      <a:pt x="6873" y="12595"/>
                      <a:pt x="6811" y="12593"/>
                      <a:pt x="6748" y="12590"/>
                    </a:cubicBezTo>
                    <a:cubicBezTo>
                      <a:pt x="6218" y="12565"/>
                      <a:pt x="5606" y="12320"/>
                      <a:pt x="4986" y="11913"/>
                    </a:cubicBezTo>
                    <a:cubicBezTo>
                      <a:pt x="5734" y="10994"/>
                      <a:pt x="6472" y="9779"/>
                      <a:pt x="6769" y="8261"/>
                    </a:cubicBezTo>
                    <a:cubicBezTo>
                      <a:pt x="7040" y="8226"/>
                      <a:pt x="7313" y="8209"/>
                      <a:pt x="7587" y="8209"/>
                    </a:cubicBezTo>
                    <a:close/>
                    <a:moveTo>
                      <a:pt x="2744" y="10108"/>
                    </a:moveTo>
                    <a:cubicBezTo>
                      <a:pt x="2890" y="10308"/>
                      <a:pt x="3043" y="10505"/>
                      <a:pt x="3214" y="10702"/>
                    </a:cubicBezTo>
                    <a:cubicBezTo>
                      <a:pt x="3656" y="11210"/>
                      <a:pt x="4137" y="11642"/>
                      <a:pt x="4620" y="11987"/>
                    </a:cubicBezTo>
                    <a:cubicBezTo>
                      <a:pt x="3677" y="13026"/>
                      <a:pt x="2699" y="13649"/>
                      <a:pt x="2117" y="13816"/>
                    </a:cubicBezTo>
                    <a:cubicBezTo>
                      <a:pt x="1921" y="13872"/>
                      <a:pt x="1751" y="13893"/>
                      <a:pt x="1605" y="13893"/>
                    </a:cubicBezTo>
                    <a:cubicBezTo>
                      <a:pt x="1135" y="13893"/>
                      <a:pt x="913" y="13674"/>
                      <a:pt x="913" y="13674"/>
                    </a:cubicBezTo>
                    <a:cubicBezTo>
                      <a:pt x="913" y="13674"/>
                      <a:pt x="558" y="13272"/>
                      <a:pt x="838" y="12464"/>
                    </a:cubicBezTo>
                    <a:cubicBezTo>
                      <a:pt x="1033" y="11902"/>
                      <a:pt x="1686" y="10980"/>
                      <a:pt x="2744" y="10108"/>
                    </a:cubicBezTo>
                    <a:close/>
                    <a:moveTo>
                      <a:pt x="1178" y="1"/>
                    </a:moveTo>
                    <a:cubicBezTo>
                      <a:pt x="928" y="1"/>
                      <a:pt x="860" y="166"/>
                      <a:pt x="899" y="303"/>
                    </a:cubicBezTo>
                    <a:cubicBezTo>
                      <a:pt x="993" y="628"/>
                      <a:pt x="1672" y="413"/>
                      <a:pt x="2282" y="647"/>
                    </a:cubicBezTo>
                    <a:cubicBezTo>
                      <a:pt x="2891" y="881"/>
                      <a:pt x="4802" y="1607"/>
                      <a:pt x="5972" y="3817"/>
                    </a:cubicBezTo>
                    <a:cubicBezTo>
                      <a:pt x="5797" y="3959"/>
                      <a:pt x="5660" y="4144"/>
                      <a:pt x="5579" y="4357"/>
                    </a:cubicBezTo>
                    <a:cubicBezTo>
                      <a:pt x="5417" y="4719"/>
                      <a:pt x="5347" y="5233"/>
                      <a:pt x="5703" y="5832"/>
                    </a:cubicBezTo>
                    <a:cubicBezTo>
                      <a:pt x="5961" y="6262"/>
                      <a:pt x="6335" y="6681"/>
                      <a:pt x="6747" y="7083"/>
                    </a:cubicBezTo>
                    <a:cubicBezTo>
                      <a:pt x="6738" y="7433"/>
                      <a:pt x="6702" y="7780"/>
                      <a:pt x="6638" y="8121"/>
                    </a:cubicBezTo>
                    <a:cubicBezTo>
                      <a:pt x="5066" y="8337"/>
                      <a:pt x="3788" y="9038"/>
                      <a:pt x="2820" y="9754"/>
                    </a:cubicBezTo>
                    <a:cubicBezTo>
                      <a:pt x="2200" y="8847"/>
                      <a:pt x="1863" y="7935"/>
                      <a:pt x="1924" y="7253"/>
                    </a:cubicBezTo>
                    <a:cubicBezTo>
                      <a:pt x="1956" y="6897"/>
                      <a:pt x="2042" y="6616"/>
                      <a:pt x="2157" y="6388"/>
                    </a:cubicBezTo>
                    <a:cubicBezTo>
                      <a:pt x="2249" y="6224"/>
                      <a:pt x="2391" y="6031"/>
                      <a:pt x="2614" y="5855"/>
                    </a:cubicBezTo>
                    <a:cubicBezTo>
                      <a:pt x="3059" y="5508"/>
                      <a:pt x="3496" y="5586"/>
                      <a:pt x="3658" y="5537"/>
                    </a:cubicBezTo>
                    <a:cubicBezTo>
                      <a:pt x="3910" y="5463"/>
                      <a:pt x="3807" y="5256"/>
                      <a:pt x="3807" y="5256"/>
                    </a:cubicBezTo>
                    <a:cubicBezTo>
                      <a:pt x="3807" y="5256"/>
                      <a:pt x="3735" y="5101"/>
                      <a:pt x="3480" y="5101"/>
                    </a:cubicBezTo>
                    <a:cubicBezTo>
                      <a:pt x="3183" y="5101"/>
                      <a:pt x="1969" y="5419"/>
                      <a:pt x="1732" y="6768"/>
                    </a:cubicBezTo>
                    <a:lnTo>
                      <a:pt x="1739" y="6768"/>
                    </a:lnTo>
                    <a:cubicBezTo>
                      <a:pt x="1704" y="6910"/>
                      <a:pt x="1674" y="7062"/>
                      <a:pt x="1659" y="7232"/>
                    </a:cubicBezTo>
                    <a:cubicBezTo>
                      <a:pt x="1594" y="7988"/>
                      <a:pt x="1943" y="8953"/>
                      <a:pt x="2609" y="9918"/>
                    </a:cubicBezTo>
                    <a:cubicBezTo>
                      <a:pt x="2253" y="10193"/>
                      <a:pt x="1945" y="10467"/>
                      <a:pt x="1683" y="10709"/>
                    </a:cubicBezTo>
                    <a:cubicBezTo>
                      <a:pt x="927" y="11409"/>
                      <a:pt x="324" y="12289"/>
                      <a:pt x="127" y="13065"/>
                    </a:cubicBezTo>
                    <a:cubicBezTo>
                      <a:pt x="5" y="13542"/>
                      <a:pt x="1" y="14012"/>
                      <a:pt x="229" y="14322"/>
                    </a:cubicBezTo>
                    <a:cubicBezTo>
                      <a:pt x="394" y="14472"/>
                      <a:pt x="681" y="14541"/>
                      <a:pt x="999" y="14541"/>
                    </a:cubicBezTo>
                    <a:cubicBezTo>
                      <a:pt x="1155" y="14541"/>
                      <a:pt x="1319" y="14525"/>
                      <a:pt x="1479" y="14493"/>
                    </a:cubicBezTo>
                    <a:cubicBezTo>
                      <a:pt x="2264" y="14338"/>
                      <a:pt x="3176" y="13785"/>
                      <a:pt x="3915" y="13069"/>
                    </a:cubicBezTo>
                    <a:cubicBezTo>
                      <a:pt x="4190" y="12804"/>
                      <a:pt x="4500" y="12485"/>
                      <a:pt x="4815" y="12118"/>
                    </a:cubicBezTo>
                    <a:cubicBezTo>
                      <a:pt x="5485" y="12561"/>
                      <a:pt x="6153" y="12829"/>
                      <a:pt x="6734" y="12857"/>
                    </a:cubicBezTo>
                    <a:cubicBezTo>
                      <a:pt x="6802" y="12860"/>
                      <a:pt x="6869" y="12862"/>
                      <a:pt x="6936" y="12862"/>
                    </a:cubicBezTo>
                    <a:cubicBezTo>
                      <a:pt x="7943" y="12862"/>
                      <a:pt x="8796" y="12489"/>
                      <a:pt x="9298" y="11824"/>
                    </a:cubicBezTo>
                    <a:cubicBezTo>
                      <a:pt x="9553" y="11488"/>
                      <a:pt x="9697" y="11097"/>
                      <a:pt x="9733" y="10694"/>
                    </a:cubicBezTo>
                    <a:lnTo>
                      <a:pt x="9734" y="10694"/>
                    </a:lnTo>
                    <a:cubicBezTo>
                      <a:pt x="9882" y="9959"/>
                      <a:pt x="9597" y="9028"/>
                      <a:pt x="9086" y="8376"/>
                    </a:cubicBezTo>
                    <a:lnTo>
                      <a:pt x="9086" y="8376"/>
                    </a:lnTo>
                    <a:cubicBezTo>
                      <a:pt x="9741" y="8527"/>
                      <a:pt x="10389" y="8779"/>
                      <a:pt x="11015" y="9153"/>
                    </a:cubicBezTo>
                    <a:cubicBezTo>
                      <a:pt x="13171" y="10443"/>
                      <a:pt x="13794" y="12398"/>
                      <a:pt x="13994" y="13020"/>
                    </a:cubicBezTo>
                    <a:cubicBezTo>
                      <a:pt x="14193" y="13642"/>
                      <a:pt x="13942" y="14309"/>
                      <a:pt x="14260" y="14420"/>
                    </a:cubicBezTo>
                    <a:cubicBezTo>
                      <a:pt x="14288" y="14429"/>
                      <a:pt x="14317" y="14435"/>
                      <a:pt x="14346" y="14435"/>
                    </a:cubicBezTo>
                    <a:cubicBezTo>
                      <a:pt x="14469" y="14435"/>
                      <a:pt x="14587" y="14342"/>
                      <a:pt x="14578" y="14101"/>
                    </a:cubicBezTo>
                    <a:cubicBezTo>
                      <a:pt x="14568" y="13796"/>
                      <a:pt x="14363" y="13216"/>
                      <a:pt x="13948" y="12308"/>
                    </a:cubicBezTo>
                    <a:cubicBezTo>
                      <a:pt x="13204" y="10680"/>
                      <a:pt x="11779" y="8649"/>
                      <a:pt x="8906" y="8161"/>
                    </a:cubicBezTo>
                    <a:cubicBezTo>
                      <a:pt x="8318" y="7523"/>
                      <a:pt x="7521" y="6810"/>
                      <a:pt x="6960" y="6286"/>
                    </a:cubicBezTo>
                    <a:cubicBezTo>
                      <a:pt x="6928" y="6256"/>
                      <a:pt x="6900" y="6231"/>
                      <a:pt x="6869" y="6202"/>
                    </a:cubicBezTo>
                    <a:cubicBezTo>
                      <a:pt x="6795" y="5332"/>
                      <a:pt x="6582" y="4578"/>
                      <a:pt x="6270" y="3928"/>
                    </a:cubicBezTo>
                    <a:cubicBezTo>
                      <a:pt x="6454" y="3823"/>
                      <a:pt x="6641" y="3771"/>
                      <a:pt x="6831" y="3771"/>
                    </a:cubicBezTo>
                    <a:cubicBezTo>
                      <a:pt x="7250" y="3771"/>
                      <a:pt x="7683" y="4028"/>
                      <a:pt x="8121" y="4542"/>
                    </a:cubicBezTo>
                    <a:cubicBezTo>
                      <a:pt x="8288" y="4737"/>
                      <a:pt x="8489" y="5019"/>
                      <a:pt x="8700" y="5316"/>
                    </a:cubicBezTo>
                    <a:cubicBezTo>
                      <a:pt x="9370" y="6262"/>
                      <a:pt x="10199" y="7434"/>
                      <a:pt x="11051" y="7434"/>
                    </a:cubicBezTo>
                    <a:cubicBezTo>
                      <a:pt x="11075" y="7434"/>
                      <a:pt x="11098" y="7433"/>
                      <a:pt x="11121" y="7431"/>
                    </a:cubicBezTo>
                    <a:cubicBezTo>
                      <a:pt x="11692" y="7390"/>
                      <a:pt x="11965" y="6978"/>
                      <a:pt x="12010" y="6537"/>
                    </a:cubicBezTo>
                    <a:lnTo>
                      <a:pt x="12016" y="6543"/>
                    </a:lnTo>
                    <a:cubicBezTo>
                      <a:pt x="12016" y="6543"/>
                      <a:pt x="12135" y="5816"/>
                      <a:pt x="11631" y="5195"/>
                    </a:cubicBezTo>
                    <a:cubicBezTo>
                      <a:pt x="11127" y="4573"/>
                      <a:pt x="9868" y="3817"/>
                      <a:pt x="9676" y="3152"/>
                    </a:cubicBezTo>
                    <a:cubicBezTo>
                      <a:pt x="9660" y="3094"/>
                      <a:pt x="9649" y="3045"/>
                      <a:pt x="9639" y="2995"/>
                    </a:cubicBezTo>
                    <a:cubicBezTo>
                      <a:pt x="9634" y="2936"/>
                      <a:pt x="9627" y="2879"/>
                      <a:pt x="9630" y="2819"/>
                    </a:cubicBezTo>
                    <a:cubicBezTo>
                      <a:pt x="9643" y="2622"/>
                      <a:pt x="9729" y="2492"/>
                      <a:pt x="9885" y="2430"/>
                    </a:cubicBezTo>
                    <a:cubicBezTo>
                      <a:pt x="9950" y="2405"/>
                      <a:pt x="10022" y="2392"/>
                      <a:pt x="10099" y="2392"/>
                    </a:cubicBezTo>
                    <a:cubicBezTo>
                      <a:pt x="10371" y="2392"/>
                      <a:pt x="10703" y="2543"/>
                      <a:pt x="10976" y="2802"/>
                    </a:cubicBezTo>
                    <a:lnTo>
                      <a:pt x="11357" y="3187"/>
                    </a:lnTo>
                    <a:cubicBezTo>
                      <a:pt x="11818" y="3666"/>
                      <a:pt x="12329" y="4196"/>
                      <a:pt x="12793" y="4196"/>
                    </a:cubicBezTo>
                    <a:cubicBezTo>
                      <a:pt x="12912" y="4196"/>
                      <a:pt x="13028" y="4161"/>
                      <a:pt x="13140" y="4081"/>
                    </a:cubicBezTo>
                    <a:cubicBezTo>
                      <a:pt x="13219" y="4024"/>
                      <a:pt x="13275" y="3950"/>
                      <a:pt x="13313" y="3866"/>
                    </a:cubicBezTo>
                    <a:cubicBezTo>
                      <a:pt x="13358" y="3780"/>
                      <a:pt x="13498" y="3447"/>
                      <a:pt x="13251" y="3051"/>
                    </a:cubicBezTo>
                    <a:cubicBezTo>
                      <a:pt x="12933" y="2542"/>
                      <a:pt x="12378" y="2182"/>
                      <a:pt x="12269" y="1915"/>
                    </a:cubicBezTo>
                    <a:cubicBezTo>
                      <a:pt x="12256" y="1858"/>
                      <a:pt x="12255" y="1807"/>
                      <a:pt x="12266" y="1769"/>
                    </a:cubicBezTo>
                    <a:lnTo>
                      <a:pt x="12289" y="1724"/>
                    </a:lnTo>
                    <a:lnTo>
                      <a:pt x="12344" y="1660"/>
                    </a:lnTo>
                    <a:cubicBezTo>
                      <a:pt x="12391" y="1621"/>
                      <a:pt x="12453" y="1594"/>
                      <a:pt x="12530" y="1593"/>
                    </a:cubicBezTo>
                    <a:cubicBezTo>
                      <a:pt x="12532" y="1593"/>
                      <a:pt x="12534" y="1593"/>
                      <a:pt x="12536" y="1593"/>
                    </a:cubicBezTo>
                    <a:cubicBezTo>
                      <a:pt x="12713" y="1593"/>
                      <a:pt x="12819" y="1686"/>
                      <a:pt x="12977" y="1887"/>
                    </a:cubicBezTo>
                    <a:cubicBezTo>
                      <a:pt x="13102" y="2044"/>
                      <a:pt x="13258" y="2235"/>
                      <a:pt x="13488" y="2271"/>
                    </a:cubicBezTo>
                    <a:lnTo>
                      <a:pt x="13528" y="2284"/>
                    </a:lnTo>
                    <a:cubicBezTo>
                      <a:pt x="13571" y="2289"/>
                      <a:pt x="13612" y="2292"/>
                      <a:pt x="13651" y="2292"/>
                    </a:cubicBezTo>
                    <a:cubicBezTo>
                      <a:pt x="14029" y="2292"/>
                      <a:pt x="14165" y="2026"/>
                      <a:pt x="14098" y="1742"/>
                    </a:cubicBezTo>
                    <a:cubicBezTo>
                      <a:pt x="14023" y="1433"/>
                      <a:pt x="13861" y="1173"/>
                      <a:pt x="14098" y="1173"/>
                    </a:cubicBezTo>
                    <a:cubicBezTo>
                      <a:pt x="14335" y="1173"/>
                      <a:pt x="14446" y="1040"/>
                      <a:pt x="14328" y="854"/>
                    </a:cubicBezTo>
                    <a:cubicBezTo>
                      <a:pt x="14280" y="779"/>
                      <a:pt x="14173" y="737"/>
                      <a:pt x="14056" y="737"/>
                    </a:cubicBezTo>
                    <a:cubicBezTo>
                      <a:pt x="13884" y="737"/>
                      <a:pt x="13692" y="828"/>
                      <a:pt x="13639" y="1040"/>
                    </a:cubicBezTo>
                    <a:cubicBezTo>
                      <a:pt x="13550" y="1395"/>
                      <a:pt x="13803" y="1802"/>
                      <a:pt x="13631" y="1913"/>
                    </a:cubicBezTo>
                    <a:cubicBezTo>
                      <a:pt x="13583" y="1944"/>
                      <a:pt x="13538" y="1956"/>
                      <a:pt x="13498" y="1956"/>
                    </a:cubicBezTo>
                    <a:cubicBezTo>
                      <a:pt x="13394" y="1956"/>
                      <a:pt x="13322" y="1881"/>
                      <a:pt x="13322" y="1881"/>
                    </a:cubicBezTo>
                    <a:lnTo>
                      <a:pt x="13321" y="1881"/>
                    </a:lnTo>
                    <a:cubicBezTo>
                      <a:pt x="13280" y="1838"/>
                      <a:pt x="13236" y="1784"/>
                      <a:pt x="13187" y="1721"/>
                    </a:cubicBezTo>
                    <a:cubicBezTo>
                      <a:pt x="13043" y="1540"/>
                      <a:pt x="12868" y="1320"/>
                      <a:pt x="12586" y="1320"/>
                    </a:cubicBezTo>
                    <a:cubicBezTo>
                      <a:pt x="12553" y="1320"/>
                      <a:pt x="12519" y="1323"/>
                      <a:pt x="12483" y="1330"/>
                    </a:cubicBezTo>
                    <a:cubicBezTo>
                      <a:pt x="12142" y="1391"/>
                      <a:pt x="12038" y="1586"/>
                      <a:pt x="12007" y="1698"/>
                    </a:cubicBezTo>
                    <a:lnTo>
                      <a:pt x="12004" y="1724"/>
                    </a:lnTo>
                    <a:lnTo>
                      <a:pt x="11995" y="1746"/>
                    </a:lnTo>
                    <a:cubicBezTo>
                      <a:pt x="11995" y="1746"/>
                      <a:pt x="11960" y="1908"/>
                      <a:pt x="12033" y="2123"/>
                    </a:cubicBezTo>
                    <a:cubicBezTo>
                      <a:pt x="12070" y="2230"/>
                      <a:pt x="12135" y="2372"/>
                      <a:pt x="12333" y="2596"/>
                    </a:cubicBezTo>
                    <a:cubicBezTo>
                      <a:pt x="12578" y="2871"/>
                      <a:pt x="12908" y="3141"/>
                      <a:pt x="13042" y="3406"/>
                    </a:cubicBezTo>
                    <a:cubicBezTo>
                      <a:pt x="13078" y="3496"/>
                      <a:pt x="13098" y="3582"/>
                      <a:pt x="13094" y="3656"/>
                    </a:cubicBezTo>
                    <a:cubicBezTo>
                      <a:pt x="13090" y="3746"/>
                      <a:pt x="13053" y="3815"/>
                      <a:pt x="12982" y="3865"/>
                    </a:cubicBezTo>
                    <a:cubicBezTo>
                      <a:pt x="12924" y="3907"/>
                      <a:pt x="12859" y="3926"/>
                      <a:pt x="12789" y="3926"/>
                    </a:cubicBezTo>
                    <a:cubicBezTo>
                      <a:pt x="12439" y="3926"/>
                      <a:pt x="11970" y="3441"/>
                      <a:pt x="11549" y="3003"/>
                    </a:cubicBezTo>
                    <a:lnTo>
                      <a:pt x="11161" y="2610"/>
                    </a:lnTo>
                    <a:cubicBezTo>
                      <a:pt x="10835" y="2301"/>
                      <a:pt x="10441" y="2126"/>
                      <a:pt x="10099" y="2126"/>
                    </a:cubicBezTo>
                    <a:cubicBezTo>
                      <a:pt x="9989" y="2126"/>
                      <a:pt x="9884" y="2144"/>
                      <a:pt x="9788" y="2182"/>
                    </a:cubicBezTo>
                    <a:cubicBezTo>
                      <a:pt x="9534" y="2281"/>
                      <a:pt x="9384" y="2502"/>
                      <a:pt x="9364" y="2802"/>
                    </a:cubicBezTo>
                    <a:cubicBezTo>
                      <a:pt x="9362" y="2846"/>
                      <a:pt x="9368" y="2886"/>
                      <a:pt x="9369" y="2927"/>
                    </a:cubicBezTo>
                    <a:lnTo>
                      <a:pt x="9364" y="2935"/>
                    </a:lnTo>
                    <a:cubicBezTo>
                      <a:pt x="9364" y="2935"/>
                      <a:pt x="9259" y="3596"/>
                      <a:pt x="9970" y="4396"/>
                    </a:cubicBezTo>
                    <a:cubicBezTo>
                      <a:pt x="10653" y="5165"/>
                      <a:pt x="11460" y="5567"/>
                      <a:pt x="11713" y="6147"/>
                    </a:cubicBezTo>
                    <a:cubicBezTo>
                      <a:pt x="11730" y="6214"/>
                      <a:pt x="11744" y="6280"/>
                      <a:pt x="11747" y="6348"/>
                    </a:cubicBezTo>
                    <a:cubicBezTo>
                      <a:pt x="11768" y="6702"/>
                      <a:pt x="11609" y="7128"/>
                      <a:pt x="11100" y="7166"/>
                    </a:cubicBezTo>
                    <a:cubicBezTo>
                      <a:pt x="11084" y="7167"/>
                      <a:pt x="11067" y="7168"/>
                      <a:pt x="11051" y="7168"/>
                    </a:cubicBezTo>
                    <a:cubicBezTo>
                      <a:pt x="10335" y="7168"/>
                      <a:pt x="9518" y="6011"/>
                      <a:pt x="8916" y="5162"/>
                    </a:cubicBezTo>
                    <a:cubicBezTo>
                      <a:pt x="8701" y="4860"/>
                      <a:pt x="8498" y="4573"/>
                      <a:pt x="8324" y="4368"/>
                    </a:cubicBezTo>
                    <a:cubicBezTo>
                      <a:pt x="7766" y="3714"/>
                      <a:pt x="7257" y="3503"/>
                      <a:pt x="6832" y="3503"/>
                    </a:cubicBezTo>
                    <a:cubicBezTo>
                      <a:pt x="6567" y="3503"/>
                      <a:pt x="6335" y="3585"/>
                      <a:pt x="6145" y="3693"/>
                    </a:cubicBezTo>
                    <a:cubicBezTo>
                      <a:pt x="5356" y="2223"/>
                      <a:pt x="4086" y="1307"/>
                      <a:pt x="2990" y="731"/>
                    </a:cubicBezTo>
                    <a:cubicBezTo>
                      <a:pt x="2106" y="266"/>
                      <a:pt x="1538" y="32"/>
                      <a:pt x="1235" y="3"/>
                    </a:cubicBezTo>
                    <a:cubicBezTo>
                      <a:pt x="1215" y="1"/>
                      <a:pt x="1196" y="1"/>
                      <a:pt x="1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 flipH="1">
                <a:off x="503749" y="4272903"/>
                <a:ext cx="432505" cy="431170"/>
              </a:xfrm>
              <a:custGeom>
                <a:rect b="b" l="l" r="r" t="t"/>
                <a:pathLst>
                  <a:path extrusionOk="0" h="14542" w="14587">
                    <a:moveTo>
                      <a:pt x="6086" y="4061"/>
                    </a:moveTo>
                    <a:cubicBezTo>
                      <a:pt x="6401" y="4712"/>
                      <a:pt x="6600" y="5376"/>
                      <a:pt x="6690" y="6038"/>
                    </a:cubicBezTo>
                    <a:cubicBezTo>
                      <a:pt x="6111" y="5508"/>
                      <a:pt x="5791" y="5230"/>
                      <a:pt x="5773" y="4642"/>
                    </a:cubicBezTo>
                    <a:cubicBezTo>
                      <a:pt x="5814" y="4411"/>
                      <a:pt x="5924" y="4212"/>
                      <a:pt x="6086" y="4061"/>
                    </a:cubicBezTo>
                    <a:close/>
                    <a:moveTo>
                      <a:pt x="6892" y="7221"/>
                    </a:moveTo>
                    <a:cubicBezTo>
                      <a:pt x="7200" y="7513"/>
                      <a:pt x="7522" y="7794"/>
                      <a:pt x="7831" y="8060"/>
                    </a:cubicBezTo>
                    <a:cubicBezTo>
                      <a:pt x="7769" y="8059"/>
                      <a:pt x="7708" y="8058"/>
                      <a:pt x="7648" y="8058"/>
                    </a:cubicBezTo>
                    <a:cubicBezTo>
                      <a:pt x="7356" y="8058"/>
                      <a:pt x="7071" y="8073"/>
                      <a:pt x="6795" y="8106"/>
                    </a:cubicBezTo>
                    <a:cubicBezTo>
                      <a:pt x="6845" y="7821"/>
                      <a:pt x="6876" y="7526"/>
                      <a:pt x="6892" y="7221"/>
                    </a:cubicBezTo>
                    <a:close/>
                    <a:moveTo>
                      <a:pt x="6609" y="8282"/>
                    </a:moveTo>
                    <a:lnTo>
                      <a:pt x="6609" y="8282"/>
                    </a:lnTo>
                    <a:cubicBezTo>
                      <a:pt x="6436" y="9101"/>
                      <a:pt x="6117" y="9889"/>
                      <a:pt x="5669" y="10606"/>
                    </a:cubicBezTo>
                    <a:cubicBezTo>
                      <a:pt x="5395" y="11043"/>
                      <a:pt x="5099" y="11435"/>
                      <a:pt x="4797" y="11786"/>
                    </a:cubicBezTo>
                    <a:cubicBezTo>
                      <a:pt x="4325" y="11451"/>
                      <a:pt x="3853" y="11027"/>
                      <a:pt x="3414" y="10526"/>
                    </a:cubicBezTo>
                    <a:cubicBezTo>
                      <a:pt x="3247" y="10334"/>
                      <a:pt x="3094" y="10137"/>
                      <a:pt x="2951" y="9941"/>
                    </a:cubicBezTo>
                    <a:cubicBezTo>
                      <a:pt x="3333" y="9645"/>
                      <a:pt x="3761" y="9357"/>
                      <a:pt x="4237" y="9095"/>
                    </a:cubicBezTo>
                    <a:cubicBezTo>
                      <a:pt x="4977" y="8685"/>
                      <a:pt x="5781" y="8409"/>
                      <a:pt x="6609" y="8282"/>
                    </a:cubicBezTo>
                    <a:close/>
                    <a:moveTo>
                      <a:pt x="7587" y="8209"/>
                    </a:moveTo>
                    <a:cubicBezTo>
                      <a:pt x="7730" y="8209"/>
                      <a:pt x="7873" y="8214"/>
                      <a:pt x="8016" y="8223"/>
                    </a:cubicBezTo>
                    <a:cubicBezTo>
                      <a:pt x="8245" y="8419"/>
                      <a:pt x="8462" y="8607"/>
                      <a:pt x="8652" y="8783"/>
                    </a:cubicBezTo>
                    <a:cubicBezTo>
                      <a:pt x="9288" y="9376"/>
                      <a:pt x="9437" y="10035"/>
                      <a:pt x="9471" y="10353"/>
                    </a:cubicBezTo>
                    <a:cubicBezTo>
                      <a:pt x="9506" y="10820"/>
                      <a:pt x="9375" y="11281"/>
                      <a:pt x="9086" y="11663"/>
                    </a:cubicBezTo>
                    <a:cubicBezTo>
                      <a:pt x="8634" y="12261"/>
                      <a:pt x="7857" y="12595"/>
                      <a:pt x="6934" y="12595"/>
                    </a:cubicBezTo>
                    <a:cubicBezTo>
                      <a:pt x="6873" y="12595"/>
                      <a:pt x="6811" y="12593"/>
                      <a:pt x="6748" y="12590"/>
                    </a:cubicBezTo>
                    <a:cubicBezTo>
                      <a:pt x="6218" y="12565"/>
                      <a:pt x="5606" y="12320"/>
                      <a:pt x="4986" y="11913"/>
                    </a:cubicBezTo>
                    <a:cubicBezTo>
                      <a:pt x="5734" y="10994"/>
                      <a:pt x="6472" y="9779"/>
                      <a:pt x="6769" y="8261"/>
                    </a:cubicBezTo>
                    <a:cubicBezTo>
                      <a:pt x="7040" y="8226"/>
                      <a:pt x="7313" y="8209"/>
                      <a:pt x="7587" y="8209"/>
                    </a:cubicBezTo>
                    <a:close/>
                    <a:moveTo>
                      <a:pt x="2744" y="10108"/>
                    </a:moveTo>
                    <a:cubicBezTo>
                      <a:pt x="2890" y="10308"/>
                      <a:pt x="3043" y="10505"/>
                      <a:pt x="3214" y="10702"/>
                    </a:cubicBezTo>
                    <a:cubicBezTo>
                      <a:pt x="3656" y="11210"/>
                      <a:pt x="4137" y="11642"/>
                      <a:pt x="4620" y="11987"/>
                    </a:cubicBezTo>
                    <a:cubicBezTo>
                      <a:pt x="3677" y="13026"/>
                      <a:pt x="2699" y="13649"/>
                      <a:pt x="2117" y="13816"/>
                    </a:cubicBezTo>
                    <a:cubicBezTo>
                      <a:pt x="1921" y="13872"/>
                      <a:pt x="1751" y="13893"/>
                      <a:pt x="1605" y="13893"/>
                    </a:cubicBezTo>
                    <a:cubicBezTo>
                      <a:pt x="1135" y="13893"/>
                      <a:pt x="913" y="13674"/>
                      <a:pt x="913" y="13674"/>
                    </a:cubicBezTo>
                    <a:cubicBezTo>
                      <a:pt x="913" y="13674"/>
                      <a:pt x="558" y="13272"/>
                      <a:pt x="838" y="12464"/>
                    </a:cubicBezTo>
                    <a:cubicBezTo>
                      <a:pt x="1033" y="11902"/>
                      <a:pt x="1686" y="10980"/>
                      <a:pt x="2744" y="10108"/>
                    </a:cubicBezTo>
                    <a:close/>
                    <a:moveTo>
                      <a:pt x="1178" y="1"/>
                    </a:moveTo>
                    <a:cubicBezTo>
                      <a:pt x="928" y="1"/>
                      <a:pt x="860" y="166"/>
                      <a:pt x="899" y="303"/>
                    </a:cubicBezTo>
                    <a:cubicBezTo>
                      <a:pt x="993" y="628"/>
                      <a:pt x="1672" y="413"/>
                      <a:pt x="2282" y="647"/>
                    </a:cubicBezTo>
                    <a:cubicBezTo>
                      <a:pt x="2891" y="881"/>
                      <a:pt x="4802" y="1607"/>
                      <a:pt x="5972" y="3817"/>
                    </a:cubicBezTo>
                    <a:cubicBezTo>
                      <a:pt x="5797" y="3959"/>
                      <a:pt x="5660" y="4144"/>
                      <a:pt x="5579" y="4357"/>
                    </a:cubicBezTo>
                    <a:cubicBezTo>
                      <a:pt x="5417" y="4719"/>
                      <a:pt x="5347" y="5233"/>
                      <a:pt x="5703" y="5832"/>
                    </a:cubicBezTo>
                    <a:cubicBezTo>
                      <a:pt x="5961" y="6262"/>
                      <a:pt x="6335" y="6681"/>
                      <a:pt x="6747" y="7083"/>
                    </a:cubicBezTo>
                    <a:cubicBezTo>
                      <a:pt x="6738" y="7433"/>
                      <a:pt x="6702" y="7780"/>
                      <a:pt x="6638" y="8121"/>
                    </a:cubicBezTo>
                    <a:cubicBezTo>
                      <a:pt x="5066" y="8337"/>
                      <a:pt x="3788" y="9038"/>
                      <a:pt x="2820" y="9754"/>
                    </a:cubicBezTo>
                    <a:cubicBezTo>
                      <a:pt x="2200" y="8847"/>
                      <a:pt x="1863" y="7935"/>
                      <a:pt x="1924" y="7253"/>
                    </a:cubicBezTo>
                    <a:cubicBezTo>
                      <a:pt x="1956" y="6897"/>
                      <a:pt x="2042" y="6616"/>
                      <a:pt x="2157" y="6388"/>
                    </a:cubicBezTo>
                    <a:cubicBezTo>
                      <a:pt x="2249" y="6224"/>
                      <a:pt x="2391" y="6031"/>
                      <a:pt x="2614" y="5855"/>
                    </a:cubicBezTo>
                    <a:cubicBezTo>
                      <a:pt x="3059" y="5508"/>
                      <a:pt x="3496" y="5586"/>
                      <a:pt x="3658" y="5537"/>
                    </a:cubicBezTo>
                    <a:cubicBezTo>
                      <a:pt x="3910" y="5463"/>
                      <a:pt x="3807" y="5256"/>
                      <a:pt x="3807" y="5256"/>
                    </a:cubicBezTo>
                    <a:cubicBezTo>
                      <a:pt x="3807" y="5256"/>
                      <a:pt x="3735" y="5101"/>
                      <a:pt x="3480" y="5101"/>
                    </a:cubicBezTo>
                    <a:cubicBezTo>
                      <a:pt x="3183" y="5101"/>
                      <a:pt x="1969" y="5419"/>
                      <a:pt x="1732" y="6768"/>
                    </a:cubicBezTo>
                    <a:lnTo>
                      <a:pt x="1739" y="6768"/>
                    </a:lnTo>
                    <a:cubicBezTo>
                      <a:pt x="1704" y="6910"/>
                      <a:pt x="1674" y="7062"/>
                      <a:pt x="1659" y="7232"/>
                    </a:cubicBezTo>
                    <a:cubicBezTo>
                      <a:pt x="1594" y="7988"/>
                      <a:pt x="1943" y="8953"/>
                      <a:pt x="2609" y="9918"/>
                    </a:cubicBezTo>
                    <a:cubicBezTo>
                      <a:pt x="2253" y="10193"/>
                      <a:pt x="1945" y="10467"/>
                      <a:pt x="1683" y="10709"/>
                    </a:cubicBezTo>
                    <a:cubicBezTo>
                      <a:pt x="927" y="11409"/>
                      <a:pt x="324" y="12289"/>
                      <a:pt x="127" y="13065"/>
                    </a:cubicBezTo>
                    <a:cubicBezTo>
                      <a:pt x="5" y="13542"/>
                      <a:pt x="1" y="14012"/>
                      <a:pt x="229" y="14322"/>
                    </a:cubicBezTo>
                    <a:cubicBezTo>
                      <a:pt x="394" y="14472"/>
                      <a:pt x="681" y="14541"/>
                      <a:pt x="999" y="14541"/>
                    </a:cubicBezTo>
                    <a:cubicBezTo>
                      <a:pt x="1155" y="14541"/>
                      <a:pt x="1319" y="14525"/>
                      <a:pt x="1479" y="14493"/>
                    </a:cubicBezTo>
                    <a:cubicBezTo>
                      <a:pt x="2264" y="14338"/>
                      <a:pt x="3176" y="13785"/>
                      <a:pt x="3915" y="13069"/>
                    </a:cubicBezTo>
                    <a:cubicBezTo>
                      <a:pt x="4190" y="12804"/>
                      <a:pt x="4500" y="12485"/>
                      <a:pt x="4815" y="12118"/>
                    </a:cubicBezTo>
                    <a:cubicBezTo>
                      <a:pt x="5485" y="12561"/>
                      <a:pt x="6153" y="12829"/>
                      <a:pt x="6734" y="12857"/>
                    </a:cubicBezTo>
                    <a:cubicBezTo>
                      <a:pt x="6802" y="12860"/>
                      <a:pt x="6869" y="12862"/>
                      <a:pt x="6936" y="12862"/>
                    </a:cubicBezTo>
                    <a:cubicBezTo>
                      <a:pt x="7943" y="12862"/>
                      <a:pt x="8796" y="12489"/>
                      <a:pt x="9298" y="11824"/>
                    </a:cubicBezTo>
                    <a:cubicBezTo>
                      <a:pt x="9553" y="11488"/>
                      <a:pt x="9697" y="11097"/>
                      <a:pt x="9733" y="10694"/>
                    </a:cubicBezTo>
                    <a:lnTo>
                      <a:pt x="9734" y="10694"/>
                    </a:lnTo>
                    <a:cubicBezTo>
                      <a:pt x="9882" y="9959"/>
                      <a:pt x="9597" y="9028"/>
                      <a:pt x="9086" y="8376"/>
                    </a:cubicBezTo>
                    <a:lnTo>
                      <a:pt x="9086" y="8376"/>
                    </a:lnTo>
                    <a:cubicBezTo>
                      <a:pt x="9741" y="8527"/>
                      <a:pt x="10389" y="8779"/>
                      <a:pt x="11015" y="9153"/>
                    </a:cubicBezTo>
                    <a:cubicBezTo>
                      <a:pt x="13171" y="10443"/>
                      <a:pt x="13794" y="12398"/>
                      <a:pt x="13994" y="13020"/>
                    </a:cubicBezTo>
                    <a:cubicBezTo>
                      <a:pt x="14193" y="13642"/>
                      <a:pt x="13942" y="14309"/>
                      <a:pt x="14260" y="14420"/>
                    </a:cubicBezTo>
                    <a:cubicBezTo>
                      <a:pt x="14288" y="14429"/>
                      <a:pt x="14317" y="14435"/>
                      <a:pt x="14346" y="14435"/>
                    </a:cubicBezTo>
                    <a:cubicBezTo>
                      <a:pt x="14469" y="14435"/>
                      <a:pt x="14587" y="14342"/>
                      <a:pt x="14578" y="14101"/>
                    </a:cubicBezTo>
                    <a:cubicBezTo>
                      <a:pt x="14568" y="13796"/>
                      <a:pt x="14363" y="13216"/>
                      <a:pt x="13948" y="12308"/>
                    </a:cubicBezTo>
                    <a:cubicBezTo>
                      <a:pt x="13204" y="10680"/>
                      <a:pt x="11779" y="8649"/>
                      <a:pt x="8906" y="8161"/>
                    </a:cubicBezTo>
                    <a:cubicBezTo>
                      <a:pt x="8318" y="7523"/>
                      <a:pt x="7521" y="6810"/>
                      <a:pt x="6960" y="6286"/>
                    </a:cubicBezTo>
                    <a:cubicBezTo>
                      <a:pt x="6928" y="6256"/>
                      <a:pt x="6900" y="6231"/>
                      <a:pt x="6869" y="6202"/>
                    </a:cubicBezTo>
                    <a:cubicBezTo>
                      <a:pt x="6795" y="5332"/>
                      <a:pt x="6582" y="4578"/>
                      <a:pt x="6270" y="3928"/>
                    </a:cubicBezTo>
                    <a:cubicBezTo>
                      <a:pt x="6454" y="3823"/>
                      <a:pt x="6641" y="3771"/>
                      <a:pt x="6831" y="3771"/>
                    </a:cubicBezTo>
                    <a:cubicBezTo>
                      <a:pt x="7250" y="3771"/>
                      <a:pt x="7683" y="4028"/>
                      <a:pt x="8121" y="4542"/>
                    </a:cubicBezTo>
                    <a:cubicBezTo>
                      <a:pt x="8288" y="4737"/>
                      <a:pt x="8489" y="5019"/>
                      <a:pt x="8700" y="5316"/>
                    </a:cubicBezTo>
                    <a:cubicBezTo>
                      <a:pt x="9370" y="6262"/>
                      <a:pt x="10199" y="7434"/>
                      <a:pt x="11051" y="7434"/>
                    </a:cubicBezTo>
                    <a:cubicBezTo>
                      <a:pt x="11075" y="7434"/>
                      <a:pt x="11098" y="7433"/>
                      <a:pt x="11121" y="7431"/>
                    </a:cubicBezTo>
                    <a:cubicBezTo>
                      <a:pt x="11692" y="7390"/>
                      <a:pt x="11965" y="6978"/>
                      <a:pt x="12010" y="6537"/>
                    </a:cubicBezTo>
                    <a:lnTo>
                      <a:pt x="12016" y="6543"/>
                    </a:lnTo>
                    <a:cubicBezTo>
                      <a:pt x="12016" y="6543"/>
                      <a:pt x="12135" y="5816"/>
                      <a:pt x="11631" y="5195"/>
                    </a:cubicBezTo>
                    <a:cubicBezTo>
                      <a:pt x="11127" y="4573"/>
                      <a:pt x="9868" y="3817"/>
                      <a:pt x="9676" y="3152"/>
                    </a:cubicBezTo>
                    <a:cubicBezTo>
                      <a:pt x="9660" y="3094"/>
                      <a:pt x="9649" y="3045"/>
                      <a:pt x="9639" y="2995"/>
                    </a:cubicBezTo>
                    <a:cubicBezTo>
                      <a:pt x="9634" y="2936"/>
                      <a:pt x="9627" y="2879"/>
                      <a:pt x="9630" y="2819"/>
                    </a:cubicBezTo>
                    <a:cubicBezTo>
                      <a:pt x="9643" y="2622"/>
                      <a:pt x="9729" y="2492"/>
                      <a:pt x="9885" y="2430"/>
                    </a:cubicBezTo>
                    <a:cubicBezTo>
                      <a:pt x="9950" y="2405"/>
                      <a:pt x="10022" y="2392"/>
                      <a:pt x="10099" y="2392"/>
                    </a:cubicBezTo>
                    <a:cubicBezTo>
                      <a:pt x="10371" y="2392"/>
                      <a:pt x="10703" y="2543"/>
                      <a:pt x="10976" y="2802"/>
                    </a:cubicBezTo>
                    <a:lnTo>
                      <a:pt x="11357" y="3187"/>
                    </a:lnTo>
                    <a:cubicBezTo>
                      <a:pt x="11818" y="3666"/>
                      <a:pt x="12329" y="4196"/>
                      <a:pt x="12793" y="4196"/>
                    </a:cubicBezTo>
                    <a:cubicBezTo>
                      <a:pt x="12912" y="4196"/>
                      <a:pt x="13028" y="4161"/>
                      <a:pt x="13140" y="4081"/>
                    </a:cubicBezTo>
                    <a:cubicBezTo>
                      <a:pt x="13219" y="4024"/>
                      <a:pt x="13275" y="3950"/>
                      <a:pt x="13313" y="3866"/>
                    </a:cubicBezTo>
                    <a:cubicBezTo>
                      <a:pt x="13358" y="3780"/>
                      <a:pt x="13498" y="3447"/>
                      <a:pt x="13251" y="3051"/>
                    </a:cubicBezTo>
                    <a:cubicBezTo>
                      <a:pt x="12933" y="2542"/>
                      <a:pt x="12378" y="2182"/>
                      <a:pt x="12269" y="1915"/>
                    </a:cubicBezTo>
                    <a:cubicBezTo>
                      <a:pt x="12256" y="1858"/>
                      <a:pt x="12255" y="1807"/>
                      <a:pt x="12266" y="1769"/>
                    </a:cubicBezTo>
                    <a:lnTo>
                      <a:pt x="12289" y="1724"/>
                    </a:lnTo>
                    <a:lnTo>
                      <a:pt x="12344" y="1660"/>
                    </a:lnTo>
                    <a:cubicBezTo>
                      <a:pt x="12391" y="1621"/>
                      <a:pt x="12453" y="1594"/>
                      <a:pt x="12530" y="1593"/>
                    </a:cubicBezTo>
                    <a:cubicBezTo>
                      <a:pt x="12532" y="1593"/>
                      <a:pt x="12534" y="1593"/>
                      <a:pt x="12536" y="1593"/>
                    </a:cubicBezTo>
                    <a:cubicBezTo>
                      <a:pt x="12713" y="1593"/>
                      <a:pt x="12819" y="1686"/>
                      <a:pt x="12977" y="1887"/>
                    </a:cubicBezTo>
                    <a:cubicBezTo>
                      <a:pt x="13102" y="2044"/>
                      <a:pt x="13258" y="2235"/>
                      <a:pt x="13488" y="2271"/>
                    </a:cubicBezTo>
                    <a:lnTo>
                      <a:pt x="13528" y="2284"/>
                    </a:lnTo>
                    <a:cubicBezTo>
                      <a:pt x="13571" y="2289"/>
                      <a:pt x="13612" y="2292"/>
                      <a:pt x="13651" y="2292"/>
                    </a:cubicBezTo>
                    <a:cubicBezTo>
                      <a:pt x="14029" y="2292"/>
                      <a:pt x="14165" y="2026"/>
                      <a:pt x="14098" y="1742"/>
                    </a:cubicBezTo>
                    <a:cubicBezTo>
                      <a:pt x="14023" y="1433"/>
                      <a:pt x="13861" y="1173"/>
                      <a:pt x="14098" y="1173"/>
                    </a:cubicBezTo>
                    <a:cubicBezTo>
                      <a:pt x="14335" y="1173"/>
                      <a:pt x="14446" y="1040"/>
                      <a:pt x="14328" y="854"/>
                    </a:cubicBezTo>
                    <a:cubicBezTo>
                      <a:pt x="14280" y="779"/>
                      <a:pt x="14173" y="737"/>
                      <a:pt x="14056" y="737"/>
                    </a:cubicBezTo>
                    <a:cubicBezTo>
                      <a:pt x="13884" y="737"/>
                      <a:pt x="13692" y="828"/>
                      <a:pt x="13639" y="1040"/>
                    </a:cubicBezTo>
                    <a:cubicBezTo>
                      <a:pt x="13550" y="1395"/>
                      <a:pt x="13803" y="1802"/>
                      <a:pt x="13631" y="1913"/>
                    </a:cubicBezTo>
                    <a:cubicBezTo>
                      <a:pt x="13583" y="1944"/>
                      <a:pt x="13538" y="1956"/>
                      <a:pt x="13498" y="1956"/>
                    </a:cubicBezTo>
                    <a:cubicBezTo>
                      <a:pt x="13394" y="1956"/>
                      <a:pt x="13322" y="1881"/>
                      <a:pt x="13322" y="1881"/>
                    </a:cubicBezTo>
                    <a:lnTo>
                      <a:pt x="13321" y="1881"/>
                    </a:lnTo>
                    <a:cubicBezTo>
                      <a:pt x="13280" y="1838"/>
                      <a:pt x="13236" y="1784"/>
                      <a:pt x="13187" y="1721"/>
                    </a:cubicBezTo>
                    <a:cubicBezTo>
                      <a:pt x="13043" y="1540"/>
                      <a:pt x="12868" y="1320"/>
                      <a:pt x="12586" y="1320"/>
                    </a:cubicBezTo>
                    <a:cubicBezTo>
                      <a:pt x="12553" y="1320"/>
                      <a:pt x="12519" y="1323"/>
                      <a:pt x="12483" y="1330"/>
                    </a:cubicBezTo>
                    <a:cubicBezTo>
                      <a:pt x="12142" y="1391"/>
                      <a:pt x="12038" y="1586"/>
                      <a:pt x="12007" y="1698"/>
                    </a:cubicBezTo>
                    <a:lnTo>
                      <a:pt x="12004" y="1724"/>
                    </a:lnTo>
                    <a:lnTo>
                      <a:pt x="11995" y="1746"/>
                    </a:lnTo>
                    <a:cubicBezTo>
                      <a:pt x="11995" y="1746"/>
                      <a:pt x="11960" y="1908"/>
                      <a:pt x="12033" y="2123"/>
                    </a:cubicBezTo>
                    <a:cubicBezTo>
                      <a:pt x="12070" y="2230"/>
                      <a:pt x="12135" y="2372"/>
                      <a:pt x="12333" y="2596"/>
                    </a:cubicBezTo>
                    <a:cubicBezTo>
                      <a:pt x="12578" y="2871"/>
                      <a:pt x="12908" y="3141"/>
                      <a:pt x="13042" y="3406"/>
                    </a:cubicBezTo>
                    <a:cubicBezTo>
                      <a:pt x="13078" y="3496"/>
                      <a:pt x="13098" y="3582"/>
                      <a:pt x="13094" y="3656"/>
                    </a:cubicBezTo>
                    <a:cubicBezTo>
                      <a:pt x="13090" y="3746"/>
                      <a:pt x="13053" y="3815"/>
                      <a:pt x="12982" y="3865"/>
                    </a:cubicBezTo>
                    <a:cubicBezTo>
                      <a:pt x="12924" y="3907"/>
                      <a:pt x="12859" y="3926"/>
                      <a:pt x="12789" y="3926"/>
                    </a:cubicBezTo>
                    <a:cubicBezTo>
                      <a:pt x="12439" y="3926"/>
                      <a:pt x="11970" y="3441"/>
                      <a:pt x="11549" y="3003"/>
                    </a:cubicBezTo>
                    <a:lnTo>
                      <a:pt x="11161" y="2610"/>
                    </a:lnTo>
                    <a:cubicBezTo>
                      <a:pt x="10835" y="2301"/>
                      <a:pt x="10441" y="2126"/>
                      <a:pt x="10099" y="2126"/>
                    </a:cubicBezTo>
                    <a:cubicBezTo>
                      <a:pt x="9989" y="2126"/>
                      <a:pt x="9884" y="2144"/>
                      <a:pt x="9788" y="2182"/>
                    </a:cubicBezTo>
                    <a:cubicBezTo>
                      <a:pt x="9534" y="2281"/>
                      <a:pt x="9384" y="2502"/>
                      <a:pt x="9364" y="2802"/>
                    </a:cubicBezTo>
                    <a:cubicBezTo>
                      <a:pt x="9362" y="2846"/>
                      <a:pt x="9368" y="2886"/>
                      <a:pt x="9369" y="2927"/>
                    </a:cubicBezTo>
                    <a:lnTo>
                      <a:pt x="9364" y="2935"/>
                    </a:lnTo>
                    <a:cubicBezTo>
                      <a:pt x="9364" y="2935"/>
                      <a:pt x="9259" y="3596"/>
                      <a:pt x="9970" y="4396"/>
                    </a:cubicBezTo>
                    <a:cubicBezTo>
                      <a:pt x="10653" y="5165"/>
                      <a:pt x="11460" y="5567"/>
                      <a:pt x="11713" y="6147"/>
                    </a:cubicBezTo>
                    <a:cubicBezTo>
                      <a:pt x="11730" y="6214"/>
                      <a:pt x="11744" y="6280"/>
                      <a:pt x="11747" y="6348"/>
                    </a:cubicBezTo>
                    <a:cubicBezTo>
                      <a:pt x="11768" y="6702"/>
                      <a:pt x="11609" y="7128"/>
                      <a:pt x="11100" y="7166"/>
                    </a:cubicBezTo>
                    <a:cubicBezTo>
                      <a:pt x="11084" y="7167"/>
                      <a:pt x="11067" y="7168"/>
                      <a:pt x="11051" y="7168"/>
                    </a:cubicBezTo>
                    <a:cubicBezTo>
                      <a:pt x="10335" y="7168"/>
                      <a:pt x="9518" y="6011"/>
                      <a:pt x="8916" y="5162"/>
                    </a:cubicBezTo>
                    <a:cubicBezTo>
                      <a:pt x="8701" y="4860"/>
                      <a:pt x="8498" y="4573"/>
                      <a:pt x="8324" y="4368"/>
                    </a:cubicBezTo>
                    <a:cubicBezTo>
                      <a:pt x="7766" y="3714"/>
                      <a:pt x="7257" y="3503"/>
                      <a:pt x="6832" y="3503"/>
                    </a:cubicBezTo>
                    <a:cubicBezTo>
                      <a:pt x="6567" y="3503"/>
                      <a:pt x="6335" y="3585"/>
                      <a:pt x="6145" y="3693"/>
                    </a:cubicBezTo>
                    <a:cubicBezTo>
                      <a:pt x="5356" y="2223"/>
                      <a:pt x="4086" y="1307"/>
                      <a:pt x="2990" y="731"/>
                    </a:cubicBezTo>
                    <a:cubicBezTo>
                      <a:pt x="2106" y="266"/>
                      <a:pt x="1538" y="32"/>
                      <a:pt x="1235" y="3"/>
                    </a:cubicBezTo>
                    <a:cubicBezTo>
                      <a:pt x="1215" y="1"/>
                      <a:pt x="1196" y="1"/>
                      <a:pt x="1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19"/>
          <p:cNvGrpSpPr/>
          <p:nvPr/>
        </p:nvGrpSpPr>
        <p:grpSpPr>
          <a:xfrm>
            <a:off x="1733883" y="800438"/>
            <a:ext cx="1889250" cy="3542525"/>
            <a:chOff x="1733883" y="800438"/>
            <a:chExt cx="1889250" cy="3542525"/>
          </a:xfrm>
        </p:grpSpPr>
        <p:grpSp>
          <p:nvGrpSpPr>
            <p:cNvPr id="321" name="Google Shape;321;p19"/>
            <p:cNvGrpSpPr/>
            <p:nvPr/>
          </p:nvGrpSpPr>
          <p:grpSpPr>
            <a:xfrm>
              <a:off x="1733883" y="4188963"/>
              <a:ext cx="1889250" cy="154000"/>
              <a:chOff x="3627475" y="4449500"/>
              <a:chExt cx="1889250" cy="154000"/>
            </a:xfrm>
          </p:grpSpPr>
          <p:grpSp>
            <p:nvGrpSpPr>
              <p:cNvPr id="322" name="Google Shape;322;p19"/>
              <p:cNvGrpSpPr/>
              <p:nvPr/>
            </p:nvGrpSpPr>
            <p:grpSpPr>
              <a:xfrm>
                <a:off x="5315650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323" name="Google Shape;323;p19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9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9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27" name="Google Shape;327;p19"/>
              <p:cNvCxnSpPr/>
              <p:nvPr/>
            </p:nvCxnSpPr>
            <p:spPr>
              <a:xfrm>
                <a:off x="3972238" y="4526500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28" name="Google Shape;328;p19"/>
              <p:cNvGrpSpPr/>
              <p:nvPr/>
            </p:nvGrpSpPr>
            <p:grpSpPr>
              <a:xfrm flipH="1">
                <a:off x="3627475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329" name="Google Shape;329;p19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9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9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3" name="Google Shape;333;p19"/>
            <p:cNvGrpSpPr/>
            <p:nvPr/>
          </p:nvGrpSpPr>
          <p:grpSpPr>
            <a:xfrm>
              <a:off x="1733883" y="800438"/>
              <a:ext cx="1889250" cy="154000"/>
              <a:chOff x="3627475" y="4449500"/>
              <a:chExt cx="1889250" cy="154000"/>
            </a:xfrm>
          </p:grpSpPr>
          <p:grpSp>
            <p:nvGrpSpPr>
              <p:cNvPr id="334" name="Google Shape;334;p19"/>
              <p:cNvGrpSpPr/>
              <p:nvPr/>
            </p:nvGrpSpPr>
            <p:grpSpPr>
              <a:xfrm>
                <a:off x="5315650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335" name="Google Shape;335;p19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9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9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39" name="Google Shape;339;p19"/>
              <p:cNvCxnSpPr/>
              <p:nvPr/>
            </p:nvCxnSpPr>
            <p:spPr>
              <a:xfrm>
                <a:off x="3972238" y="4526500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40" name="Google Shape;340;p19"/>
              <p:cNvGrpSpPr/>
              <p:nvPr/>
            </p:nvGrpSpPr>
            <p:grpSpPr>
              <a:xfrm flipH="1">
                <a:off x="3627475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341" name="Google Shape;341;p19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19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9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19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0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347" name="Google Shape;347;p20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348" name="Google Shape;348;p20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" name="Google Shape;350;p20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5" name="Google Shape;355;p20"/>
          <p:cNvSpPr txBox="1"/>
          <p:nvPr>
            <p:ph idx="1" type="body"/>
          </p:nvPr>
        </p:nvSpPr>
        <p:spPr>
          <a:xfrm>
            <a:off x="1859850" y="1613938"/>
            <a:ext cx="54243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56" name="Google Shape;356;p20"/>
          <p:cNvGrpSpPr/>
          <p:nvPr/>
        </p:nvGrpSpPr>
        <p:grpSpPr>
          <a:xfrm>
            <a:off x="3627475" y="4449500"/>
            <a:ext cx="1889250" cy="154000"/>
            <a:chOff x="3627475" y="4449500"/>
            <a:chExt cx="1889250" cy="154000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5315650" y="4449500"/>
              <a:ext cx="201075" cy="154000"/>
              <a:chOff x="5523075" y="4179150"/>
              <a:chExt cx="201075" cy="154000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62" name="Google Shape;362;p20"/>
            <p:cNvCxnSpPr/>
            <p:nvPr/>
          </p:nvCxnSpPr>
          <p:spPr>
            <a:xfrm>
              <a:off x="3972238" y="4526500"/>
              <a:ext cx="119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3" name="Google Shape;363;p20"/>
            <p:cNvGrpSpPr/>
            <p:nvPr/>
          </p:nvGrpSpPr>
          <p:grpSpPr>
            <a:xfrm flipH="1">
              <a:off x="3627475" y="4449500"/>
              <a:ext cx="201075" cy="154000"/>
              <a:chOff x="5523075" y="4179150"/>
              <a:chExt cx="201075" cy="154000"/>
            </a:xfrm>
          </p:grpSpPr>
          <p:sp>
            <p:nvSpPr>
              <p:cNvPr id="364" name="Google Shape;364;p20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8" name="Google Shape;368;p20"/>
          <p:cNvGrpSpPr/>
          <p:nvPr/>
        </p:nvGrpSpPr>
        <p:grpSpPr>
          <a:xfrm>
            <a:off x="3627475" y="1285675"/>
            <a:ext cx="1889250" cy="154000"/>
            <a:chOff x="3627475" y="4449500"/>
            <a:chExt cx="1889250" cy="154000"/>
          </a:xfrm>
        </p:grpSpPr>
        <p:grpSp>
          <p:nvGrpSpPr>
            <p:cNvPr id="369" name="Google Shape;369;p20"/>
            <p:cNvGrpSpPr/>
            <p:nvPr/>
          </p:nvGrpSpPr>
          <p:grpSpPr>
            <a:xfrm>
              <a:off x="5315650" y="4449500"/>
              <a:ext cx="201075" cy="154000"/>
              <a:chOff x="5523075" y="4179150"/>
              <a:chExt cx="201075" cy="154000"/>
            </a:xfrm>
          </p:grpSpPr>
          <p:sp>
            <p:nvSpPr>
              <p:cNvPr id="370" name="Google Shape;370;p20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4" name="Google Shape;374;p20"/>
            <p:cNvCxnSpPr/>
            <p:nvPr/>
          </p:nvCxnSpPr>
          <p:spPr>
            <a:xfrm>
              <a:off x="3972238" y="4526500"/>
              <a:ext cx="119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5" name="Google Shape;375;p20"/>
            <p:cNvGrpSpPr/>
            <p:nvPr/>
          </p:nvGrpSpPr>
          <p:grpSpPr>
            <a:xfrm flipH="1">
              <a:off x="3627475" y="4449500"/>
              <a:ext cx="201075" cy="154000"/>
              <a:chOff x="5523075" y="4179150"/>
              <a:chExt cx="201075" cy="154000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0" name="Google Shape;380;p20"/>
          <p:cNvGrpSpPr/>
          <p:nvPr/>
        </p:nvGrpSpPr>
        <p:grpSpPr>
          <a:xfrm>
            <a:off x="595850" y="2166150"/>
            <a:ext cx="7952150" cy="1556875"/>
            <a:chOff x="595850" y="2166150"/>
            <a:chExt cx="7952150" cy="1556875"/>
          </a:xfrm>
        </p:grpSpPr>
        <p:sp>
          <p:nvSpPr>
            <p:cNvPr id="381" name="Google Shape;381;p20"/>
            <p:cNvSpPr/>
            <p:nvPr/>
          </p:nvSpPr>
          <p:spPr>
            <a:xfrm rot="5400000">
              <a:off x="929275" y="2193313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 rot="5400000">
              <a:off x="929275" y="3587238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 rot="5400000">
              <a:off x="8051950" y="2193313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 rot="5400000">
              <a:off x="8051950" y="3587238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5" name="Google Shape;385;p20"/>
            <p:cNvGrpSpPr/>
            <p:nvPr/>
          </p:nvGrpSpPr>
          <p:grpSpPr>
            <a:xfrm>
              <a:off x="7718175" y="2529650"/>
              <a:ext cx="829825" cy="829875"/>
              <a:chOff x="3421875" y="3030675"/>
              <a:chExt cx="829825" cy="829875"/>
            </a:xfrm>
          </p:grpSpPr>
          <p:sp>
            <p:nvSpPr>
              <p:cNvPr id="386" name="Google Shape;386;p20"/>
              <p:cNvSpPr/>
              <p:nvPr/>
            </p:nvSpPr>
            <p:spPr>
              <a:xfrm>
                <a:off x="3477450" y="3030700"/>
                <a:ext cx="718650" cy="829850"/>
              </a:xfrm>
              <a:custGeom>
                <a:rect b="b" l="l" r="r" t="t"/>
                <a:pathLst>
                  <a:path extrusionOk="0" fill="none" h="33194" w="28746">
                    <a:moveTo>
                      <a:pt x="28746" y="24894"/>
                    </a:moveTo>
                    <a:lnTo>
                      <a:pt x="14374" y="33193"/>
                    </a:lnTo>
                    <a:lnTo>
                      <a:pt x="1" y="24894"/>
                    </a:lnTo>
                    <a:lnTo>
                      <a:pt x="1" y="8298"/>
                    </a:lnTo>
                    <a:lnTo>
                      <a:pt x="14374" y="0"/>
                    </a:lnTo>
                    <a:lnTo>
                      <a:pt x="28746" y="829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3478350" y="3087200"/>
                <a:ext cx="716750" cy="716750"/>
              </a:xfrm>
              <a:custGeom>
                <a:rect b="b" l="l" r="r" t="t"/>
                <a:pathLst>
                  <a:path extrusionOk="0" fill="none" h="28670" w="28670">
                    <a:moveTo>
                      <a:pt x="24472" y="4199"/>
                    </a:moveTo>
                    <a:cubicBezTo>
                      <a:pt x="27159" y="6887"/>
                      <a:pt x="28669" y="10533"/>
                      <a:pt x="28669" y="14335"/>
                    </a:cubicBezTo>
                    <a:cubicBezTo>
                      <a:pt x="28669" y="18137"/>
                      <a:pt x="27159" y="21783"/>
                      <a:pt x="24472" y="24471"/>
                    </a:cubicBezTo>
                    <a:cubicBezTo>
                      <a:pt x="21783" y="27159"/>
                      <a:pt x="18137" y="28670"/>
                      <a:pt x="14336" y="28670"/>
                    </a:cubicBezTo>
                    <a:cubicBezTo>
                      <a:pt x="10534" y="28670"/>
                      <a:pt x="6888" y="27159"/>
                      <a:pt x="4200" y="24471"/>
                    </a:cubicBezTo>
                    <a:cubicBezTo>
                      <a:pt x="1511" y="21783"/>
                      <a:pt x="1" y="18137"/>
                      <a:pt x="1" y="14335"/>
                    </a:cubicBezTo>
                    <a:cubicBezTo>
                      <a:pt x="1" y="10533"/>
                      <a:pt x="1511" y="6887"/>
                      <a:pt x="4200" y="4199"/>
                    </a:cubicBezTo>
                    <a:cubicBezTo>
                      <a:pt x="6888" y="1511"/>
                      <a:pt x="10534" y="0"/>
                      <a:pt x="14336" y="0"/>
                    </a:cubicBezTo>
                    <a:cubicBezTo>
                      <a:pt x="18137" y="0"/>
                      <a:pt x="21783" y="1511"/>
                      <a:pt x="24472" y="419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3421875" y="3030675"/>
                <a:ext cx="829825" cy="829825"/>
              </a:xfrm>
              <a:custGeom>
                <a:rect b="b" l="l" r="r" t="t"/>
                <a:pathLst>
                  <a:path extrusionOk="0" fill="none" h="33193" w="33193">
                    <a:moveTo>
                      <a:pt x="33193" y="16596"/>
                    </a:moveTo>
                    <a:cubicBezTo>
                      <a:pt x="33193" y="20998"/>
                      <a:pt x="31444" y="25220"/>
                      <a:pt x="28332" y="28332"/>
                    </a:cubicBezTo>
                    <a:cubicBezTo>
                      <a:pt x="25220" y="31445"/>
                      <a:pt x="20997" y="33192"/>
                      <a:pt x="16597" y="33192"/>
                    </a:cubicBezTo>
                    <a:cubicBezTo>
                      <a:pt x="12195" y="33192"/>
                      <a:pt x="7973" y="31445"/>
                      <a:pt x="4861" y="28332"/>
                    </a:cubicBezTo>
                    <a:cubicBezTo>
                      <a:pt x="1748" y="25220"/>
                      <a:pt x="1" y="20998"/>
                      <a:pt x="1" y="16596"/>
                    </a:cubicBezTo>
                    <a:cubicBezTo>
                      <a:pt x="1" y="12196"/>
                      <a:pt x="1748" y="7973"/>
                      <a:pt x="4861" y="4861"/>
                    </a:cubicBezTo>
                    <a:cubicBezTo>
                      <a:pt x="7973" y="1749"/>
                      <a:pt x="12195" y="0"/>
                      <a:pt x="16597" y="0"/>
                    </a:cubicBezTo>
                    <a:cubicBezTo>
                      <a:pt x="20997" y="0"/>
                      <a:pt x="25220" y="1749"/>
                      <a:pt x="28332" y="4861"/>
                    </a:cubicBezTo>
                    <a:cubicBezTo>
                      <a:pt x="31444" y="7973"/>
                      <a:pt x="33193" y="12196"/>
                      <a:pt x="33193" y="1659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3477450" y="3030700"/>
                <a:ext cx="718650" cy="622375"/>
              </a:xfrm>
              <a:custGeom>
                <a:rect b="b" l="l" r="r" t="t"/>
                <a:pathLst>
                  <a:path extrusionOk="0" fill="none" h="24895" w="28746">
                    <a:moveTo>
                      <a:pt x="28746" y="24894"/>
                    </a:moveTo>
                    <a:lnTo>
                      <a:pt x="1" y="24894"/>
                    </a:lnTo>
                    <a:lnTo>
                      <a:pt x="1437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3836775" y="3030700"/>
                <a:ext cx="25" cy="829850"/>
              </a:xfrm>
              <a:custGeom>
                <a:rect b="b" l="l" r="r" t="t"/>
                <a:pathLst>
                  <a:path extrusionOk="0" fill="none" h="33194" w="1">
                    <a:moveTo>
                      <a:pt x="1" y="3319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3477450" y="3238150"/>
                <a:ext cx="718650" cy="414925"/>
              </a:xfrm>
              <a:custGeom>
                <a:rect b="b" l="l" r="r" t="t"/>
                <a:pathLst>
                  <a:path extrusionOk="0" fill="none" h="16597" w="28746">
                    <a:moveTo>
                      <a:pt x="28746" y="0"/>
                    </a:moveTo>
                    <a:lnTo>
                      <a:pt x="1" y="1659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3477450" y="3238150"/>
                <a:ext cx="718650" cy="414925"/>
              </a:xfrm>
              <a:custGeom>
                <a:rect b="b" l="l" r="r" t="t"/>
                <a:pathLst>
                  <a:path extrusionOk="0" fill="none" h="16597" w="28746">
                    <a:moveTo>
                      <a:pt x="28746" y="16596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3630200" y="3239025"/>
                <a:ext cx="413150" cy="413150"/>
              </a:xfrm>
              <a:custGeom>
                <a:rect b="b" l="l" r="r" t="t"/>
                <a:pathLst>
                  <a:path extrusionOk="0" fill="none" h="16526" w="16526">
                    <a:moveTo>
                      <a:pt x="16526" y="8262"/>
                    </a:moveTo>
                    <a:cubicBezTo>
                      <a:pt x="16526" y="10454"/>
                      <a:pt x="15655" y="12555"/>
                      <a:pt x="14105" y="14105"/>
                    </a:cubicBezTo>
                    <a:cubicBezTo>
                      <a:pt x="12556" y="15654"/>
                      <a:pt x="10455" y="16525"/>
                      <a:pt x="8264" y="16525"/>
                    </a:cubicBezTo>
                    <a:cubicBezTo>
                      <a:pt x="6071" y="16525"/>
                      <a:pt x="3970" y="15654"/>
                      <a:pt x="2421" y="14105"/>
                    </a:cubicBezTo>
                    <a:cubicBezTo>
                      <a:pt x="872" y="12555"/>
                      <a:pt x="1" y="10454"/>
                      <a:pt x="1" y="8262"/>
                    </a:cubicBezTo>
                    <a:cubicBezTo>
                      <a:pt x="1" y="6071"/>
                      <a:pt x="872" y="3970"/>
                      <a:pt x="2421" y="2421"/>
                    </a:cubicBezTo>
                    <a:cubicBezTo>
                      <a:pt x="3970" y="871"/>
                      <a:pt x="6071" y="0"/>
                      <a:pt x="8264" y="0"/>
                    </a:cubicBezTo>
                    <a:cubicBezTo>
                      <a:pt x="10455" y="0"/>
                      <a:pt x="12556" y="871"/>
                      <a:pt x="14105" y="2421"/>
                    </a:cubicBezTo>
                    <a:cubicBezTo>
                      <a:pt x="15655" y="3970"/>
                      <a:pt x="16526" y="6071"/>
                      <a:pt x="16526" y="8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3577200" y="3186075"/>
                <a:ext cx="519050" cy="519025"/>
              </a:xfrm>
              <a:custGeom>
                <a:rect b="b" l="l" r="r" t="t"/>
                <a:pathLst>
                  <a:path extrusionOk="0" fill="none" h="20761" w="20762">
                    <a:moveTo>
                      <a:pt x="17721" y="3040"/>
                    </a:moveTo>
                    <a:cubicBezTo>
                      <a:pt x="19668" y="4986"/>
                      <a:pt x="20762" y="7628"/>
                      <a:pt x="20762" y="10380"/>
                    </a:cubicBezTo>
                    <a:cubicBezTo>
                      <a:pt x="20762" y="13133"/>
                      <a:pt x="19668" y="15774"/>
                      <a:pt x="17721" y="17720"/>
                    </a:cubicBezTo>
                    <a:cubicBezTo>
                      <a:pt x="15774" y="19667"/>
                      <a:pt x="13134" y="20760"/>
                      <a:pt x="10382" y="20760"/>
                    </a:cubicBezTo>
                    <a:cubicBezTo>
                      <a:pt x="7628" y="20760"/>
                      <a:pt x="4988" y="19667"/>
                      <a:pt x="3041" y="17720"/>
                    </a:cubicBezTo>
                    <a:cubicBezTo>
                      <a:pt x="1095" y="15774"/>
                      <a:pt x="1" y="13133"/>
                      <a:pt x="1" y="10380"/>
                    </a:cubicBezTo>
                    <a:cubicBezTo>
                      <a:pt x="1" y="7628"/>
                      <a:pt x="1095" y="4986"/>
                      <a:pt x="3041" y="3040"/>
                    </a:cubicBezTo>
                    <a:cubicBezTo>
                      <a:pt x="4988" y="1093"/>
                      <a:pt x="7628" y="0"/>
                      <a:pt x="10382" y="0"/>
                    </a:cubicBezTo>
                    <a:cubicBezTo>
                      <a:pt x="13134" y="0"/>
                      <a:pt x="15774" y="1093"/>
                      <a:pt x="17721" y="304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657100" y="3239025"/>
                <a:ext cx="358550" cy="413150"/>
              </a:xfrm>
              <a:custGeom>
                <a:rect b="b" l="l" r="r" t="t"/>
                <a:pathLst>
                  <a:path extrusionOk="0" fill="none" h="16526" w="14342">
                    <a:moveTo>
                      <a:pt x="7188" y="0"/>
                    </a:moveTo>
                    <a:lnTo>
                      <a:pt x="1" y="4113"/>
                    </a:lnTo>
                    <a:lnTo>
                      <a:pt x="1" y="12393"/>
                    </a:lnTo>
                    <a:lnTo>
                      <a:pt x="7188" y="16525"/>
                    </a:lnTo>
                    <a:lnTo>
                      <a:pt x="14342" y="12394"/>
                    </a:lnTo>
                    <a:lnTo>
                      <a:pt x="14342" y="413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20"/>
            <p:cNvGrpSpPr/>
            <p:nvPr/>
          </p:nvGrpSpPr>
          <p:grpSpPr>
            <a:xfrm>
              <a:off x="595850" y="2529650"/>
              <a:ext cx="829825" cy="829875"/>
              <a:chOff x="3421875" y="3030675"/>
              <a:chExt cx="829825" cy="829875"/>
            </a:xfrm>
          </p:grpSpPr>
          <p:sp>
            <p:nvSpPr>
              <p:cNvPr id="397" name="Google Shape;397;p20"/>
              <p:cNvSpPr/>
              <p:nvPr/>
            </p:nvSpPr>
            <p:spPr>
              <a:xfrm>
                <a:off x="3477450" y="3030700"/>
                <a:ext cx="718650" cy="829850"/>
              </a:xfrm>
              <a:custGeom>
                <a:rect b="b" l="l" r="r" t="t"/>
                <a:pathLst>
                  <a:path extrusionOk="0" fill="none" h="33194" w="28746">
                    <a:moveTo>
                      <a:pt x="28746" y="24894"/>
                    </a:moveTo>
                    <a:lnTo>
                      <a:pt x="14374" y="33193"/>
                    </a:lnTo>
                    <a:lnTo>
                      <a:pt x="1" y="24894"/>
                    </a:lnTo>
                    <a:lnTo>
                      <a:pt x="1" y="8298"/>
                    </a:lnTo>
                    <a:lnTo>
                      <a:pt x="14374" y="0"/>
                    </a:lnTo>
                    <a:lnTo>
                      <a:pt x="28746" y="829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3478350" y="3087200"/>
                <a:ext cx="716750" cy="716750"/>
              </a:xfrm>
              <a:custGeom>
                <a:rect b="b" l="l" r="r" t="t"/>
                <a:pathLst>
                  <a:path extrusionOk="0" fill="none" h="28670" w="28670">
                    <a:moveTo>
                      <a:pt x="24472" y="4199"/>
                    </a:moveTo>
                    <a:cubicBezTo>
                      <a:pt x="27159" y="6887"/>
                      <a:pt x="28669" y="10533"/>
                      <a:pt x="28669" y="14335"/>
                    </a:cubicBezTo>
                    <a:cubicBezTo>
                      <a:pt x="28669" y="18137"/>
                      <a:pt x="27159" y="21783"/>
                      <a:pt x="24472" y="24471"/>
                    </a:cubicBezTo>
                    <a:cubicBezTo>
                      <a:pt x="21783" y="27159"/>
                      <a:pt x="18137" y="28670"/>
                      <a:pt x="14336" y="28670"/>
                    </a:cubicBezTo>
                    <a:cubicBezTo>
                      <a:pt x="10534" y="28670"/>
                      <a:pt x="6888" y="27159"/>
                      <a:pt x="4200" y="24471"/>
                    </a:cubicBezTo>
                    <a:cubicBezTo>
                      <a:pt x="1511" y="21783"/>
                      <a:pt x="1" y="18137"/>
                      <a:pt x="1" y="14335"/>
                    </a:cubicBezTo>
                    <a:cubicBezTo>
                      <a:pt x="1" y="10533"/>
                      <a:pt x="1511" y="6887"/>
                      <a:pt x="4200" y="4199"/>
                    </a:cubicBezTo>
                    <a:cubicBezTo>
                      <a:pt x="6888" y="1511"/>
                      <a:pt x="10534" y="0"/>
                      <a:pt x="14336" y="0"/>
                    </a:cubicBezTo>
                    <a:cubicBezTo>
                      <a:pt x="18137" y="0"/>
                      <a:pt x="21783" y="1511"/>
                      <a:pt x="24472" y="419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3421875" y="3030675"/>
                <a:ext cx="829825" cy="829825"/>
              </a:xfrm>
              <a:custGeom>
                <a:rect b="b" l="l" r="r" t="t"/>
                <a:pathLst>
                  <a:path extrusionOk="0" fill="none" h="33193" w="33193">
                    <a:moveTo>
                      <a:pt x="33193" y="16596"/>
                    </a:moveTo>
                    <a:cubicBezTo>
                      <a:pt x="33193" y="20998"/>
                      <a:pt x="31444" y="25220"/>
                      <a:pt x="28332" y="28332"/>
                    </a:cubicBezTo>
                    <a:cubicBezTo>
                      <a:pt x="25220" y="31445"/>
                      <a:pt x="20997" y="33192"/>
                      <a:pt x="16597" y="33192"/>
                    </a:cubicBezTo>
                    <a:cubicBezTo>
                      <a:pt x="12195" y="33192"/>
                      <a:pt x="7973" y="31445"/>
                      <a:pt x="4861" y="28332"/>
                    </a:cubicBezTo>
                    <a:cubicBezTo>
                      <a:pt x="1748" y="25220"/>
                      <a:pt x="1" y="20998"/>
                      <a:pt x="1" y="16596"/>
                    </a:cubicBezTo>
                    <a:cubicBezTo>
                      <a:pt x="1" y="12196"/>
                      <a:pt x="1748" y="7973"/>
                      <a:pt x="4861" y="4861"/>
                    </a:cubicBezTo>
                    <a:cubicBezTo>
                      <a:pt x="7973" y="1749"/>
                      <a:pt x="12195" y="0"/>
                      <a:pt x="16597" y="0"/>
                    </a:cubicBezTo>
                    <a:cubicBezTo>
                      <a:pt x="20997" y="0"/>
                      <a:pt x="25220" y="1749"/>
                      <a:pt x="28332" y="4861"/>
                    </a:cubicBezTo>
                    <a:cubicBezTo>
                      <a:pt x="31444" y="7973"/>
                      <a:pt x="33193" y="12196"/>
                      <a:pt x="33193" y="1659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3477450" y="3030700"/>
                <a:ext cx="718650" cy="622375"/>
              </a:xfrm>
              <a:custGeom>
                <a:rect b="b" l="l" r="r" t="t"/>
                <a:pathLst>
                  <a:path extrusionOk="0" fill="none" h="24895" w="28746">
                    <a:moveTo>
                      <a:pt x="28746" y="24894"/>
                    </a:moveTo>
                    <a:lnTo>
                      <a:pt x="1" y="24894"/>
                    </a:lnTo>
                    <a:lnTo>
                      <a:pt x="1437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836775" y="3030700"/>
                <a:ext cx="25" cy="829850"/>
              </a:xfrm>
              <a:custGeom>
                <a:rect b="b" l="l" r="r" t="t"/>
                <a:pathLst>
                  <a:path extrusionOk="0" fill="none" h="33194" w="1">
                    <a:moveTo>
                      <a:pt x="1" y="33193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3477450" y="3238150"/>
                <a:ext cx="718650" cy="414925"/>
              </a:xfrm>
              <a:custGeom>
                <a:rect b="b" l="l" r="r" t="t"/>
                <a:pathLst>
                  <a:path extrusionOk="0" fill="none" h="16597" w="28746">
                    <a:moveTo>
                      <a:pt x="28746" y="0"/>
                    </a:moveTo>
                    <a:lnTo>
                      <a:pt x="1" y="1659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3477450" y="3238150"/>
                <a:ext cx="718650" cy="414925"/>
              </a:xfrm>
              <a:custGeom>
                <a:rect b="b" l="l" r="r" t="t"/>
                <a:pathLst>
                  <a:path extrusionOk="0" fill="none" h="16597" w="28746">
                    <a:moveTo>
                      <a:pt x="28746" y="16596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3630200" y="3239025"/>
                <a:ext cx="413150" cy="413150"/>
              </a:xfrm>
              <a:custGeom>
                <a:rect b="b" l="l" r="r" t="t"/>
                <a:pathLst>
                  <a:path extrusionOk="0" fill="none" h="16526" w="16526">
                    <a:moveTo>
                      <a:pt x="16526" y="8262"/>
                    </a:moveTo>
                    <a:cubicBezTo>
                      <a:pt x="16526" y="10454"/>
                      <a:pt x="15655" y="12555"/>
                      <a:pt x="14105" y="14105"/>
                    </a:cubicBezTo>
                    <a:cubicBezTo>
                      <a:pt x="12556" y="15654"/>
                      <a:pt x="10455" y="16525"/>
                      <a:pt x="8264" y="16525"/>
                    </a:cubicBezTo>
                    <a:cubicBezTo>
                      <a:pt x="6071" y="16525"/>
                      <a:pt x="3970" y="15654"/>
                      <a:pt x="2421" y="14105"/>
                    </a:cubicBezTo>
                    <a:cubicBezTo>
                      <a:pt x="872" y="12555"/>
                      <a:pt x="1" y="10454"/>
                      <a:pt x="1" y="8262"/>
                    </a:cubicBezTo>
                    <a:cubicBezTo>
                      <a:pt x="1" y="6071"/>
                      <a:pt x="872" y="3970"/>
                      <a:pt x="2421" y="2421"/>
                    </a:cubicBezTo>
                    <a:cubicBezTo>
                      <a:pt x="3970" y="871"/>
                      <a:pt x="6071" y="0"/>
                      <a:pt x="8264" y="0"/>
                    </a:cubicBezTo>
                    <a:cubicBezTo>
                      <a:pt x="10455" y="0"/>
                      <a:pt x="12556" y="871"/>
                      <a:pt x="14105" y="2421"/>
                    </a:cubicBezTo>
                    <a:cubicBezTo>
                      <a:pt x="15655" y="3970"/>
                      <a:pt x="16526" y="6071"/>
                      <a:pt x="16526" y="8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3577200" y="3186075"/>
                <a:ext cx="519050" cy="519025"/>
              </a:xfrm>
              <a:custGeom>
                <a:rect b="b" l="l" r="r" t="t"/>
                <a:pathLst>
                  <a:path extrusionOk="0" fill="none" h="20761" w="20762">
                    <a:moveTo>
                      <a:pt x="17721" y="3040"/>
                    </a:moveTo>
                    <a:cubicBezTo>
                      <a:pt x="19668" y="4986"/>
                      <a:pt x="20762" y="7628"/>
                      <a:pt x="20762" y="10380"/>
                    </a:cubicBezTo>
                    <a:cubicBezTo>
                      <a:pt x="20762" y="13133"/>
                      <a:pt x="19668" y="15774"/>
                      <a:pt x="17721" y="17720"/>
                    </a:cubicBezTo>
                    <a:cubicBezTo>
                      <a:pt x="15774" y="19667"/>
                      <a:pt x="13134" y="20760"/>
                      <a:pt x="10382" y="20760"/>
                    </a:cubicBezTo>
                    <a:cubicBezTo>
                      <a:pt x="7628" y="20760"/>
                      <a:pt x="4988" y="19667"/>
                      <a:pt x="3041" y="17720"/>
                    </a:cubicBezTo>
                    <a:cubicBezTo>
                      <a:pt x="1095" y="15774"/>
                      <a:pt x="1" y="13133"/>
                      <a:pt x="1" y="10380"/>
                    </a:cubicBezTo>
                    <a:cubicBezTo>
                      <a:pt x="1" y="7628"/>
                      <a:pt x="1095" y="4986"/>
                      <a:pt x="3041" y="3040"/>
                    </a:cubicBezTo>
                    <a:cubicBezTo>
                      <a:pt x="4988" y="1093"/>
                      <a:pt x="7628" y="0"/>
                      <a:pt x="10382" y="0"/>
                    </a:cubicBezTo>
                    <a:cubicBezTo>
                      <a:pt x="13134" y="0"/>
                      <a:pt x="15774" y="1093"/>
                      <a:pt x="17721" y="304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3657100" y="3239025"/>
                <a:ext cx="358550" cy="413150"/>
              </a:xfrm>
              <a:custGeom>
                <a:rect b="b" l="l" r="r" t="t"/>
                <a:pathLst>
                  <a:path extrusionOk="0" fill="none" h="16526" w="14342">
                    <a:moveTo>
                      <a:pt x="7188" y="0"/>
                    </a:moveTo>
                    <a:lnTo>
                      <a:pt x="1" y="4113"/>
                    </a:lnTo>
                    <a:lnTo>
                      <a:pt x="1" y="12393"/>
                    </a:lnTo>
                    <a:lnTo>
                      <a:pt x="7188" y="16525"/>
                    </a:lnTo>
                    <a:lnTo>
                      <a:pt x="14342" y="12394"/>
                    </a:lnTo>
                    <a:lnTo>
                      <a:pt x="14342" y="413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hasCustomPrompt="1" type="title"/>
          </p:nvPr>
        </p:nvSpPr>
        <p:spPr>
          <a:xfrm>
            <a:off x="1833538" y="1923149"/>
            <a:ext cx="15501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 rot="585">
            <a:off x="3980937" y="3062125"/>
            <a:ext cx="3527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3"/>
          <p:cNvGrpSpPr/>
          <p:nvPr/>
        </p:nvGrpSpPr>
        <p:grpSpPr>
          <a:xfrm>
            <a:off x="336669" y="279864"/>
            <a:ext cx="8472279" cy="4583772"/>
            <a:chOff x="336669" y="279864"/>
            <a:chExt cx="8472279" cy="4583772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336669" y="279864"/>
              <a:ext cx="8472279" cy="4583772"/>
              <a:chOff x="336669" y="279864"/>
              <a:chExt cx="8472279" cy="4583772"/>
            </a:xfrm>
          </p:grpSpPr>
          <p:sp>
            <p:nvSpPr>
              <p:cNvPr id="42" name="Google Shape;42;p3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" name="Google Shape;43;p3"/>
              <p:cNvGrpSpPr/>
              <p:nvPr/>
            </p:nvGrpSpPr>
            <p:grpSpPr>
              <a:xfrm>
                <a:off x="336799" y="279864"/>
                <a:ext cx="8472016" cy="4583769"/>
                <a:chOff x="468198" y="279868"/>
                <a:chExt cx="8207727" cy="4583769"/>
              </a:xfrm>
            </p:grpSpPr>
            <p:sp>
              <p:nvSpPr>
                <p:cNvPr id="44" name="Google Shape;44;p3"/>
                <p:cNvSpPr/>
                <p:nvPr/>
              </p:nvSpPr>
              <p:spPr>
                <a:xfrm rot="5400000">
                  <a:off x="2274560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40809" y="20956"/>
                      </a:moveTo>
                      <a:lnTo>
                        <a:pt x="40809" y="77339"/>
                      </a:lnTo>
                      <a:lnTo>
                        <a:pt x="0" y="77339"/>
                      </a:lnTo>
                      <a:lnTo>
                        <a:pt x="0" y="20956"/>
                      </a:lnTo>
                      <a:cubicBezTo>
                        <a:pt x="312" y="14196"/>
                        <a:pt x="3989" y="8980"/>
                        <a:pt x="8213" y="5905"/>
                      </a:cubicBezTo>
                      <a:cubicBezTo>
                        <a:pt x="9269" y="5226"/>
                        <a:pt x="10348" y="4582"/>
                        <a:pt x="11450" y="3973"/>
                      </a:cubicBezTo>
                      <a:cubicBezTo>
                        <a:pt x="14293" y="2401"/>
                        <a:pt x="17288" y="1067"/>
                        <a:pt x="20404" y="1"/>
                      </a:cubicBezTo>
                      <a:cubicBezTo>
                        <a:pt x="23522" y="1069"/>
                        <a:pt x="26516" y="2402"/>
                        <a:pt x="29359" y="3973"/>
                      </a:cubicBezTo>
                      <a:cubicBezTo>
                        <a:pt x="30462" y="4582"/>
                        <a:pt x="31541" y="5226"/>
                        <a:pt x="32596" y="5905"/>
                      </a:cubicBezTo>
                      <a:cubicBezTo>
                        <a:pt x="36820" y="8980"/>
                        <a:pt x="40497" y="14196"/>
                        <a:pt x="40809" y="2095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 rot="5400000">
                  <a:off x="2285794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0" y="56384"/>
                      </a:moveTo>
                      <a:lnTo>
                        <a:pt x="0" y="1"/>
                      </a:lnTo>
                      <a:lnTo>
                        <a:pt x="40809" y="1"/>
                      </a:lnTo>
                      <a:lnTo>
                        <a:pt x="40809" y="56384"/>
                      </a:lnTo>
                      <a:cubicBezTo>
                        <a:pt x="40497" y="63146"/>
                        <a:pt x="36820" y="68361"/>
                        <a:pt x="32596" y="71435"/>
                      </a:cubicBezTo>
                      <a:cubicBezTo>
                        <a:pt x="31540" y="72114"/>
                        <a:pt x="30462" y="72759"/>
                        <a:pt x="29359" y="73367"/>
                      </a:cubicBezTo>
                      <a:cubicBezTo>
                        <a:pt x="26516" y="74940"/>
                        <a:pt x="23522" y="76273"/>
                        <a:pt x="20404" y="77339"/>
                      </a:cubicBezTo>
                      <a:cubicBezTo>
                        <a:pt x="17288" y="76272"/>
                        <a:pt x="14293" y="74938"/>
                        <a:pt x="11450" y="73367"/>
                      </a:cubicBezTo>
                      <a:cubicBezTo>
                        <a:pt x="10347" y="72759"/>
                        <a:pt x="9268" y="72114"/>
                        <a:pt x="8213" y="71435"/>
                      </a:cubicBezTo>
                      <a:cubicBezTo>
                        <a:pt x="3989" y="68362"/>
                        <a:pt x="312" y="63147"/>
                        <a:pt x="0" y="5638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6" name="Google Shape;46;p3"/>
            <p:cNvCxnSpPr/>
            <p:nvPr/>
          </p:nvCxnSpPr>
          <p:spPr>
            <a:xfrm>
              <a:off x="929125" y="1307825"/>
              <a:ext cx="728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929125" y="3835700"/>
              <a:ext cx="7287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" name="Google Shape;48;p3"/>
            <p:cNvSpPr/>
            <p:nvPr/>
          </p:nvSpPr>
          <p:spPr>
            <a:xfrm>
              <a:off x="503749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flipH="1">
              <a:off x="503749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flipH="1">
              <a:off x="8207774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207774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3"/>
          <p:cNvSpPr txBox="1"/>
          <p:nvPr>
            <p:ph idx="2" type="title"/>
          </p:nvPr>
        </p:nvSpPr>
        <p:spPr>
          <a:xfrm>
            <a:off x="3980938" y="1638875"/>
            <a:ext cx="35274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21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409" name="Google Shape;409;p21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410" name="Google Shape;410;p21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21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1"/>
          <p:cNvSpPr txBox="1"/>
          <p:nvPr>
            <p:ph idx="1" type="subTitle"/>
          </p:nvPr>
        </p:nvSpPr>
        <p:spPr>
          <a:xfrm>
            <a:off x="3137638" y="3555125"/>
            <a:ext cx="401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1"/>
          <p:cNvSpPr txBox="1"/>
          <p:nvPr>
            <p:ph type="title"/>
          </p:nvPr>
        </p:nvSpPr>
        <p:spPr>
          <a:xfrm>
            <a:off x="3137639" y="3161675"/>
            <a:ext cx="4016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8" name="Google Shape;418;p21"/>
          <p:cNvSpPr txBox="1"/>
          <p:nvPr>
            <p:ph idx="2" type="subTitle"/>
          </p:nvPr>
        </p:nvSpPr>
        <p:spPr>
          <a:xfrm>
            <a:off x="3137638" y="2047563"/>
            <a:ext cx="401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21"/>
          <p:cNvSpPr txBox="1"/>
          <p:nvPr>
            <p:ph idx="3" type="title"/>
          </p:nvPr>
        </p:nvSpPr>
        <p:spPr>
          <a:xfrm>
            <a:off x="3137639" y="1654113"/>
            <a:ext cx="4016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21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2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423" name="Google Shape;423;p22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424" name="Google Shape;424;p22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6" name="Google Shape;426;p22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2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2" type="title"/>
          </p:nvPr>
        </p:nvSpPr>
        <p:spPr>
          <a:xfrm>
            <a:off x="720000" y="2544900"/>
            <a:ext cx="2336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22"/>
          <p:cNvSpPr txBox="1"/>
          <p:nvPr>
            <p:ph idx="1" type="subTitle"/>
          </p:nvPr>
        </p:nvSpPr>
        <p:spPr>
          <a:xfrm>
            <a:off x="720000" y="28901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3" type="title"/>
          </p:nvPr>
        </p:nvSpPr>
        <p:spPr>
          <a:xfrm>
            <a:off x="3403800" y="2544912"/>
            <a:ext cx="2336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4" name="Google Shape;434;p22"/>
          <p:cNvSpPr txBox="1"/>
          <p:nvPr>
            <p:ph idx="4" type="subTitle"/>
          </p:nvPr>
        </p:nvSpPr>
        <p:spPr>
          <a:xfrm>
            <a:off x="3403800" y="289019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2"/>
          <p:cNvSpPr txBox="1"/>
          <p:nvPr>
            <p:ph idx="5" type="title"/>
          </p:nvPr>
        </p:nvSpPr>
        <p:spPr>
          <a:xfrm>
            <a:off x="6087600" y="2544900"/>
            <a:ext cx="2336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6" name="Google Shape;436;p22"/>
          <p:cNvSpPr txBox="1"/>
          <p:nvPr>
            <p:ph idx="6" type="subTitle"/>
          </p:nvPr>
        </p:nvSpPr>
        <p:spPr>
          <a:xfrm>
            <a:off x="6087600" y="28901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2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3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439" name="Google Shape;439;p23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440" name="Google Shape;440;p23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23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 txBox="1"/>
          <p:nvPr>
            <p:ph idx="1" type="subTitle"/>
          </p:nvPr>
        </p:nvSpPr>
        <p:spPr>
          <a:xfrm>
            <a:off x="1203425" y="3926013"/>
            <a:ext cx="401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3"/>
          <p:cNvSpPr txBox="1"/>
          <p:nvPr>
            <p:ph type="title"/>
          </p:nvPr>
        </p:nvSpPr>
        <p:spPr>
          <a:xfrm>
            <a:off x="1203426" y="3532563"/>
            <a:ext cx="4016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8" name="Google Shape;448;p23"/>
          <p:cNvSpPr txBox="1"/>
          <p:nvPr>
            <p:ph idx="2" type="subTitle"/>
          </p:nvPr>
        </p:nvSpPr>
        <p:spPr>
          <a:xfrm>
            <a:off x="1203425" y="1673175"/>
            <a:ext cx="401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3"/>
          <p:cNvSpPr txBox="1"/>
          <p:nvPr>
            <p:ph idx="3" type="title"/>
          </p:nvPr>
        </p:nvSpPr>
        <p:spPr>
          <a:xfrm>
            <a:off x="1203426" y="1279725"/>
            <a:ext cx="4016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0" name="Google Shape;450;p23"/>
          <p:cNvSpPr txBox="1"/>
          <p:nvPr>
            <p:ph idx="4" type="subTitle"/>
          </p:nvPr>
        </p:nvSpPr>
        <p:spPr>
          <a:xfrm>
            <a:off x="1203425" y="2799600"/>
            <a:ext cx="401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3"/>
          <p:cNvSpPr txBox="1"/>
          <p:nvPr>
            <p:ph idx="5" type="title"/>
          </p:nvPr>
        </p:nvSpPr>
        <p:spPr>
          <a:xfrm>
            <a:off x="1203426" y="2406150"/>
            <a:ext cx="4016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52" name="Google Shape;452;p23"/>
          <p:cNvGrpSpPr/>
          <p:nvPr/>
        </p:nvGrpSpPr>
        <p:grpSpPr>
          <a:xfrm>
            <a:off x="5792963" y="1428900"/>
            <a:ext cx="2147700" cy="2982450"/>
            <a:chOff x="3498150" y="1428900"/>
            <a:chExt cx="2147700" cy="2982450"/>
          </a:xfrm>
        </p:grpSpPr>
        <p:sp>
          <p:nvSpPr>
            <p:cNvPr id="453" name="Google Shape;453;p23"/>
            <p:cNvSpPr/>
            <p:nvPr/>
          </p:nvSpPr>
          <p:spPr>
            <a:xfrm>
              <a:off x="3498150" y="1846274"/>
              <a:ext cx="2147700" cy="2147700"/>
            </a:xfrm>
            <a:prstGeom prst="ellipse">
              <a:avLst/>
            </a:prstGeom>
            <a:noFill/>
            <a:ln cap="flat" cmpd="sng" w="9525">
              <a:solidFill>
                <a:srgbClr val="FBF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 rot="5400000">
              <a:off x="4490413" y="1456063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 rot="5400000">
              <a:off x="4490413" y="4275563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23"/>
          <p:cNvSpPr txBox="1"/>
          <p:nvPr>
            <p:ph idx="6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7" name="Google Shape;457;p23"/>
          <p:cNvSpPr/>
          <p:nvPr/>
        </p:nvSpPr>
        <p:spPr>
          <a:xfrm>
            <a:off x="6049575" y="2102875"/>
            <a:ext cx="1634700" cy="16347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4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460" name="Google Shape;460;p24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461" name="Google Shape;461;p24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3" name="Google Shape;463;p24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Google Shape;468;p24"/>
          <p:cNvSpPr txBox="1"/>
          <p:nvPr>
            <p:ph idx="2" type="title"/>
          </p:nvPr>
        </p:nvSpPr>
        <p:spPr>
          <a:xfrm>
            <a:off x="720024" y="1697538"/>
            <a:ext cx="2739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9" name="Google Shape;469;p24"/>
          <p:cNvSpPr txBox="1"/>
          <p:nvPr>
            <p:ph idx="1" type="subTitle"/>
          </p:nvPr>
        </p:nvSpPr>
        <p:spPr>
          <a:xfrm>
            <a:off x="720024" y="2101338"/>
            <a:ext cx="2739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4"/>
          <p:cNvSpPr txBox="1"/>
          <p:nvPr>
            <p:ph idx="3" type="title"/>
          </p:nvPr>
        </p:nvSpPr>
        <p:spPr>
          <a:xfrm>
            <a:off x="5685124" y="1697538"/>
            <a:ext cx="2739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24"/>
          <p:cNvSpPr txBox="1"/>
          <p:nvPr>
            <p:ph idx="4" type="subTitle"/>
          </p:nvPr>
        </p:nvSpPr>
        <p:spPr>
          <a:xfrm>
            <a:off x="5685123" y="2101338"/>
            <a:ext cx="2739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4"/>
          <p:cNvSpPr txBox="1"/>
          <p:nvPr>
            <p:ph idx="5" type="title"/>
          </p:nvPr>
        </p:nvSpPr>
        <p:spPr>
          <a:xfrm>
            <a:off x="720000" y="3092288"/>
            <a:ext cx="2739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3" name="Google Shape;473;p24"/>
          <p:cNvSpPr txBox="1"/>
          <p:nvPr>
            <p:ph idx="6" type="subTitle"/>
          </p:nvPr>
        </p:nvSpPr>
        <p:spPr>
          <a:xfrm>
            <a:off x="720024" y="3496113"/>
            <a:ext cx="2739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4"/>
          <p:cNvSpPr txBox="1"/>
          <p:nvPr>
            <p:ph idx="7" type="title"/>
          </p:nvPr>
        </p:nvSpPr>
        <p:spPr>
          <a:xfrm>
            <a:off x="5685100" y="3092288"/>
            <a:ext cx="2739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5" name="Google Shape;475;p24"/>
          <p:cNvSpPr txBox="1"/>
          <p:nvPr>
            <p:ph idx="8" type="subTitle"/>
          </p:nvPr>
        </p:nvSpPr>
        <p:spPr>
          <a:xfrm>
            <a:off x="5685123" y="3496113"/>
            <a:ext cx="27390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3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5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478" name="Google Shape;478;p25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479" name="Google Shape;479;p25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25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 txBox="1"/>
          <p:nvPr>
            <p:ph type="title"/>
          </p:nvPr>
        </p:nvSpPr>
        <p:spPr>
          <a:xfrm>
            <a:off x="720000" y="18935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6" name="Google Shape;486;p25"/>
          <p:cNvSpPr txBox="1"/>
          <p:nvPr>
            <p:ph idx="1" type="subTitle"/>
          </p:nvPr>
        </p:nvSpPr>
        <p:spPr>
          <a:xfrm>
            <a:off x="720000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25"/>
          <p:cNvSpPr txBox="1"/>
          <p:nvPr>
            <p:ph idx="2" type="title"/>
          </p:nvPr>
        </p:nvSpPr>
        <p:spPr>
          <a:xfrm>
            <a:off x="3419271" y="18935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" name="Google Shape;488;p25"/>
          <p:cNvSpPr txBox="1"/>
          <p:nvPr>
            <p:ph idx="3" type="subTitle"/>
          </p:nvPr>
        </p:nvSpPr>
        <p:spPr>
          <a:xfrm>
            <a:off x="3419272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5"/>
          <p:cNvSpPr txBox="1"/>
          <p:nvPr>
            <p:ph idx="4" type="title"/>
          </p:nvPr>
        </p:nvSpPr>
        <p:spPr>
          <a:xfrm>
            <a:off x="2069613" y="36303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0" name="Google Shape;490;p25"/>
          <p:cNvSpPr txBox="1"/>
          <p:nvPr>
            <p:ph idx="5" type="subTitle"/>
          </p:nvPr>
        </p:nvSpPr>
        <p:spPr>
          <a:xfrm>
            <a:off x="2069613" y="3969001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5"/>
          <p:cNvSpPr txBox="1"/>
          <p:nvPr>
            <p:ph idx="6" type="title"/>
          </p:nvPr>
        </p:nvSpPr>
        <p:spPr>
          <a:xfrm>
            <a:off x="4768883" y="36303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2" name="Google Shape;492;p25"/>
          <p:cNvSpPr txBox="1"/>
          <p:nvPr>
            <p:ph idx="7" type="subTitle"/>
          </p:nvPr>
        </p:nvSpPr>
        <p:spPr>
          <a:xfrm>
            <a:off x="4768884" y="3969001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25"/>
          <p:cNvSpPr txBox="1"/>
          <p:nvPr>
            <p:ph idx="8" type="title"/>
          </p:nvPr>
        </p:nvSpPr>
        <p:spPr>
          <a:xfrm>
            <a:off x="6118549" y="18935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4" name="Google Shape;494;p25"/>
          <p:cNvSpPr txBox="1"/>
          <p:nvPr>
            <p:ph idx="9" type="subTitle"/>
          </p:nvPr>
        </p:nvSpPr>
        <p:spPr>
          <a:xfrm>
            <a:off x="6118550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25"/>
          <p:cNvSpPr txBox="1"/>
          <p:nvPr>
            <p:ph idx="1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6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498" name="Google Shape;498;p26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499" name="Google Shape;499;p26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26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2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6" name="Google Shape;506;p26"/>
          <p:cNvSpPr txBox="1"/>
          <p:nvPr>
            <p:ph idx="2" type="title"/>
          </p:nvPr>
        </p:nvSpPr>
        <p:spPr>
          <a:xfrm>
            <a:off x="720000" y="18935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26"/>
          <p:cNvSpPr txBox="1"/>
          <p:nvPr>
            <p:ph idx="1" type="subTitle"/>
          </p:nvPr>
        </p:nvSpPr>
        <p:spPr>
          <a:xfrm>
            <a:off x="720000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6"/>
          <p:cNvSpPr txBox="1"/>
          <p:nvPr>
            <p:ph idx="3" type="title"/>
          </p:nvPr>
        </p:nvSpPr>
        <p:spPr>
          <a:xfrm>
            <a:off x="3419271" y="18935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9" name="Google Shape;509;p26"/>
          <p:cNvSpPr txBox="1"/>
          <p:nvPr>
            <p:ph idx="4" type="subTitle"/>
          </p:nvPr>
        </p:nvSpPr>
        <p:spPr>
          <a:xfrm>
            <a:off x="3419272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26"/>
          <p:cNvSpPr txBox="1"/>
          <p:nvPr>
            <p:ph idx="5" type="title"/>
          </p:nvPr>
        </p:nvSpPr>
        <p:spPr>
          <a:xfrm>
            <a:off x="720000" y="36303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1" name="Google Shape;511;p26"/>
          <p:cNvSpPr txBox="1"/>
          <p:nvPr>
            <p:ph idx="6" type="subTitle"/>
          </p:nvPr>
        </p:nvSpPr>
        <p:spPr>
          <a:xfrm>
            <a:off x="720000" y="3969001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26"/>
          <p:cNvSpPr txBox="1"/>
          <p:nvPr>
            <p:ph idx="7" type="title"/>
          </p:nvPr>
        </p:nvSpPr>
        <p:spPr>
          <a:xfrm>
            <a:off x="3419271" y="36303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3" name="Google Shape;513;p26"/>
          <p:cNvSpPr txBox="1"/>
          <p:nvPr>
            <p:ph idx="8" type="subTitle"/>
          </p:nvPr>
        </p:nvSpPr>
        <p:spPr>
          <a:xfrm>
            <a:off x="3419272" y="3969001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26"/>
          <p:cNvSpPr txBox="1"/>
          <p:nvPr>
            <p:ph idx="9" type="title"/>
          </p:nvPr>
        </p:nvSpPr>
        <p:spPr>
          <a:xfrm>
            <a:off x="6118549" y="18935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5" name="Google Shape;515;p26"/>
          <p:cNvSpPr txBox="1"/>
          <p:nvPr>
            <p:ph idx="13" type="subTitle"/>
          </p:nvPr>
        </p:nvSpPr>
        <p:spPr>
          <a:xfrm>
            <a:off x="6118550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26"/>
          <p:cNvSpPr txBox="1"/>
          <p:nvPr>
            <p:ph idx="14" type="title"/>
          </p:nvPr>
        </p:nvSpPr>
        <p:spPr>
          <a:xfrm>
            <a:off x="6118549" y="3630374"/>
            <a:ext cx="2305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7" name="Google Shape;517;p26"/>
          <p:cNvSpPr txBox="1"/>
          <p:nvPr>
            <p:ph idx="15" type="subTitle"/>
          </p:nvPr>
        </p:nvSpPr>
        <p:spPr>
          <a:xfrm>
            <a:off x="6118550" y="3969001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BLANK_1_1_1_1_1_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7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520" name="Google Shape;520;p27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521" name="Google Shape;521;p27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3" name="Google Shape;523;p27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27"/>
          <p:cNvSpPr txBox="1"/>
          <p:nvPr>
            <p:ph type="title"/>
          </p:nvPr>
        </p:nvSpPr>
        <p:spPr>
          <a:xfrm>
            <a:off x="720000" y="1893575"/>
            <a:ext cx="173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8" name="Google Shape;528;p27"/>
          <p:cNvSpPr txBox="1"/>
          <p:nvPr>
            <p:ph idx="1" type="subTitle"/>
          </p:nvPr>
        </p:nvSpPr>
        <p:spPr>
          <a:xfrm>
            <a:off x="720000" y="2232277"/>
            <a:ext cx="173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27"/>
          <p:cNvSpPr txBox="1"/>
          <p:nvPr>
            <p:ph idx="2" type="title"/>
          </p:nvPr>
        </p:nvSpPr>
        <p:spPr>
          <a:xfrm>
            <a:off x="2709202" y="1893575"/>
            <a:ext cx="173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0" name="Google Shape;530;p27"/>
          <p:cNvSpPr txBox="1"/>
          <p:nvPr>
            <p:ph idx="3" type="subTitle"/>
          </p:nvPr>
        </p:nvSpPr>
        <p:spPr>
          <a:xfrm>
            <a:off x="2709202" y="2232277"/>
            <a:ext cx="173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27"/>
          <p:cNvSpPr txBox="1"/>
          <p:nvPr>
            <p:ph idx="4" type="title"/>
          </p:nvPr>
        </p:nvSpPr>
        <p:spPr>
          <a:xfrm>
            <a:off x="720000" y="3630373"/>
            <a:ext cx="173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2" name="Google Shape;532;p27"/>
          <p:cNvSpPr txBox="1"/>
          <p:nvPr>
            <p:ph idx="5" type="subTitle"/>
          </p:nvPr>
        </p:nvSpPr>
        <p:spPr>
          <a:xfrm>
            <a:off x="720000" y="3969000"/>
            <a:ext cx="173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27"/>
          <p:cNvSpPr txBox="1"/>
          <p:nvPr>
            <p:ph idx="6" type="title"/>
          </p:nvPr>
        </p:nvSpPr>
        <p:spPr>
          <a:xfrm>
            <a:off x="2709202" y="3630373"/>
            <a:ext cx="173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4" name="Google Shape;534;p27"/>
          <p:cNvSpPr txBox="1"/>
          <p:nvPr>
            <p:ph idx="7" type="subTitle"/>
          </p:nvPr>
        </p:nvSpPr>
        <p:spPr>
          <a:xfrm>
            <a:off x="2709202" y="3969000"/>
            <a:ext cx="173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27"/>
          <p:cNvSpPr txBox="1"/>
          <p:nvPr>
            <p:ph idx="8" type="title"/>
          </p:nvPr>
        </p:nvSpPr>
        <p:spPr>
          <a:xfrm>
            <a:off x="4698403" y="1893575"/>
            <a:ext cx="173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6" name="Google Shape;536;p27"/>
          <p:cNvSpPr txBox="1"/>
          <p:nvPr>
            <p:ph idx="9" type="subTitle"/>
          </p:nvPr>
        </p:nvSpPr>
        <p:spPr>
          <a:xfrm>
            <a:off x="4698404" y="2232277"/>
            <a:ext cx="173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27"/>
          <p:cNvSpPr txBox="1"/>
          <p:nvPr>
            <p:ph idx="13" type="title"/>
          </p:nvPr>
        </p:nvSpPr>
        <p:spPr>
          <a:xfrm>
            <a:off x="4698403" y="3630373"/>
            <a:ext cx="173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8" name="Google Shape;538;p27"/>
          <p:cNvSpPr txBox="1"/>
          <p:nvPr>
            <p:ph idx="14" type="subTitle"/>
          </p:nvPr>
        </p:nvSpPr>
        <p:spPr>
          <a:xfrm>
            <a:off x="4698404" y="3969000"/>
            <a:ext cx="173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27"/>
          <p:cNvSpPr txBox="1"/>
          <p:nvPr>
            <p:ph idx="15" type="title"/>
          </p:nvPr>
        </p:nvSpPr>
        <p:spPr>
          <a:xfrm>
            <a:off x="6687605" y="1893575"/>
            <a:ext cx="173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0" name="Google Shape;540;p27"/>
          <p:cNvSpPr txBox="1"/>
          <p:nvPr>
            <p:ph idx="16" type="subTitle"/>
          </p:nvPr>
        </p:nvSpPr>
        <p:spPr>
          <a:xfrm>
            <a:off x="6687606" y="2232277"/>
            <a:ext cx="173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27"/>
          <p:cNvSpPr txBox="1"/>
          <p:nvPr>
            <p:ph idx="17" type="title"/>
          </p:nvPr>
        </p:nvSpPr>
        <p:spPr>
          <a:xfrm>
            <a:off x="6687605" y="3630373"/>
            <a:ext cx="1736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2" name="Google Shape;542;p27"/>
          <p:cNvSpPr txBox="1"/>
          <p:nvPr>
            <p:ph idx="18" type="subTitle"/>
          </p:nvPr>
        </p:nvSpPr>
        <p:spPr>
          <a:xfrm>
            <a:off x="6687606" y="3969000"/>
            <a:ext cx="17364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27"/>
          <p:cNvSpPr txBox="1"/>
          <p:nvPr>
            <p:ph idx="19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"/>
          <p:cNvSpPr txBox="1"/>
          <p:nvPr>
            <p:ph hasCustomPrompt="1" type="title"/>
          </p:nvPr>
        </p:nvSpPr>
        <p:spPr>
          <a:xfrm rot="-299">
            <a:off x="4473545" y="781425"/>
            <a:ext cx="34443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6" name="Google Shape;546;p28"/>
          <p:cNvSpPr txBox="1"/>
          <p:nvPr>
            <p:ph idx="1" type="subTitle"/>
          </p:nvPr>
        </p:nvSpPr>
        <p:spPr>
          <a:xfrm>
            <a:off x="4473538" y="1929672"/>
            <a:ext cx="3444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28"/>
          <p:cNvSpPr txBox="1"/>
          <p:nvPr>
            <p:ph hasCustomPrompt="1" idx="2" type="title"/>
          </p:nvPr>
        </p:nvSpPr>
        <p:spPr>
          <a:xfrm>
            <a:off x="4473545" y="2768785"/>
            <a:ext cx="34443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8" name="Google Shape;548;p28"/>
          <p:cNvSpPr txBox="1"/>
          <p:nvPr>
            <p:ph idx="3" type="subTitle"/>
          </p:nvPr>
        </p:nvSpPr>
        <p:spPr>
          <a:xfrm>
            <a:off x="4473538" y="3917075"/>
            <a:ext cx="3444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9" name="Google Shape;549;p28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550" name="Google Shape;550;p28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sp>
            <p:nvSpPr>
              <p:cNvPr id="551" name="Google Shape;551;p28"/>
              <p:cNvSpPr/>
              <p:nvPr/>
            </p:nvSpPr>
            <p:spPr>
              <a:xfrm rot="5400000">
                <a:off x="2280110" y="-1666402"/>
                <a:ext cx="4583769" cy="8476381"/>
              </a:xfrm>
              <a:custGeom>
                <a:rect b="b" l="l" r="r" t="t"/>
                <a:pathLst>
                  <a:path extrusionOk="0" fill="none" h="77447" w="40809">
                    <a:moveTo>
                      <a:pt x="40808" y="20405"/>
                    </a:moveTo>
                    <a:lnTo>
                      <a:pt x="40808" y="57042"/>
                    </a:lnTo>
                    <a:cubicBezTo>
                      <a:pt x="40808" y="68310"/>
                      <a:pt x="31673" y="77446"/>
                      <a:pt x="20404" y="77446"/>
                    </a:cubicBezTo>
                    <a:cubicBezTo>
                      <a:pt x="9134" y="77446"/>
                      <a:pt x="0" y="68311"/>
                      <a:pt x="0" y="57042"/>
                    </a:cubicBezTo>
                    <a:lnTo>
                      <a:pt x="0" y="20405"/>
                    </a:lnTo>
                    <a:cubicBezTo>
                      <a:pt x="0" y="9137"/>
                      <a:pt x="9134" y="1"/>
                      <a:pt x="20404" y="1"/>
                    </a:cubicBezTo>
                    <a:cubicBezTo>
                      <a:pt x="31673" y="1"/>
                      <a:pt x="40808" y="9136"/>
                      <a:pt x="40808" y="2040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28"/>
            <p:cNvGrpSpPr/>
            <p:nvPr/>
          </p:nvGrpSpPr>
          <p:grpSpPr>
            <a:xfrm>
              <a:off x="382363" y="356470"/>
              <a:ext cx="8379416" cy="4430553"/>
              <a:chOff x="382363" y="356470"/>
              <a:chExt cx="8379416" cy="4430553"/>
            </a:xfrm>
          </p:grpSpPr>
          <p:sp>
            <p:nvSpPr>
              <p:cNvPr id="554" name="Google Shape;554;p28"/>
              <p:cNvSpPr/>
              <p:nvPr/>
            </p:nvSpPr>
            <p:spPr>
              <a:xfrm rot="2700000">
                <a:off x="602778" y="341425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 flipH="1" rot="-2700000">
                <a:off x="8281015" y="341425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 flipH="1" rot="8100000">
                <a:off x="602778" y="4070800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 rot="-8100000">
                <a:off x="8281015" y="4070800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9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560" name="Google Shape;560;p29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561" name="Google Shape;561;p29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9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3" name="Google Shape;563;p29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9"/>
          <p:cNvSpPr txBox="1"/>
          <p:nvPr>
            <p:ph idx="1" type="subTitle"/>
          </p:nvPr>
        </p:nvSpPr>
        <p:spPr>
          <a:xfrm>
            <a:off x="720000" y="3892275"/>
            <a:ext cx="23613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9"/>
          <p:cNvSpPr txBox="1"/>
          <p:nvPr>
            <p:ph hasCustomPrompt="1" type="title"/>
          </p:nvPr>
        </p:nvSpPr>
        <p:spPr>
          <a:xfrm>
            <a:off x="720000" y="2943200"/>
            <a:ext cx="2361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9" name="Google Shape;569;p29"/>
          <p:cNvSpPr txBox="1"/>
          <p:nvPr>
            <p:ph idx="2" type="subTitle"/>
          </p:nvPr>
        </p:nvSpPr>
        <p:spPr>
          <a:xfrm>
            <a:off x="3391400" y="3892275"/>
            <a:ext cx="23613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9"/>
          <p:cNvSpPr txBox="1"/>
          <p:nvPr>
            <p:ph hasCustomPrompt="1" idx="3" type="title"/>
          </p:nvPr>
        </p:nvSpPr>
        <p:spPr>
          <a:xfrm>
            <a:off x="3391400" y="2943200"/>
            <a:ext cx="2361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71" name="Google Shape;571;p29"/>
          <p:cNvSpPr txBox="1"/>
          <p:nvPr>
            <p:ph idx="4" type="subTitle"/>
          </p:nvPr>
        </p:nvSpPr>
        <p:spPr>
          <a:xfrm>
            <a:off x="6062800" y="3892275"/>
            <a:ext cx="23613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9"/>
          <p:cNvSpPr txBox="1"/>
          <p:nvPr>
            <p:ph hasCustomPrompt="1" idx="5" type="title"/>
          </p:nvPr>
        </p:nvSpPr>
        <p:spPr>
          <a:xfrm>
            <a:off x="6062800" y="2943200"/>
            <a:ext cx="2361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73" name="Google Shape;573;p29"/>
          <p:cNvSpPr txBox="1"/>
          <p:nvPr>
            <p:ph idx="6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/>
          <p:nvPr>
            <p:ph type="ctrTitle"/>
          </p:nvPr>
        </p:nvSpPr>
        <p:spPr>
          <a:xfrm>
            <a:off x="1388875" y="540000"/>
            <a:ext cx="63663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6" name="Google Shape;576;p30"/>
          <p:cNvSpPr txBox="1"/>
          <p:nvPr>
            <p:ph idx="1" type="subTitle"/>
          </p:nvPr>
        </p:nvSpPr>
        <p:spPr>
          <a:xfrm>
            <a:off x="2963700" y="2100332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7" name="Google Shape;577;p30"/>
          <p:cNvSpPr txBox="1"/>
          <p:nvPr>
            <p:ph idx="2" type="subTitle"/>
          </p:nvPr>
        </p:nvSpPr>
        <p:spPr>
          <a:xfrm rot="-1283">
            <a:off x="2963700" y="4184197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78" name="Google Shape;578;p30"/>
          <p:cNvGrpSpPr/>
          <p:nvPr/>
        </p:nvGrpSpPr>
        <p:grpSpPr>
          <a:xfrm>
            <a:off x="336669" y="279864"/>
            <a:ext cx="8472279" cy="4583772"/>
            <a:chOff x="336669" y="279864"/>
            <a:chExt cx="8472279" cy="4583772"/>
          </a:xfrm>
        </p:grpSpPr>
        <p:grpSp>
          <p:nvGrpSpPr>
            <p:cNvPr id="579" name="Google Shape;579;p30"/>
            <p:cNvGrpSpPr/>
            <p:nvPr/>
          </p:nvGrpSpPr>
          <p:grpSpPr>
            <a:xfrm>
              <a:off x="336669" y="279864"/>
              <a:ext cx="8472279" cy="4583772"/>
              <a:chOff x="336669" y="279864"/>
              <a:chExt cx="8472279" cy="4583772"/>
            </a:xfrm>
          </p:grpSpPr>
          <p:sp>
            <p:nvSpPr>
              <p:cNvPr id="580" name="Google Shape;580;p30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1" name="Google Shape;581;p30"/>
              <p:cNvGrpSpPr/>
              <p:nvPr/>
            </p:nvGrpSpPr>
            <p:grpSpPr>
              <a:xfrm>
                <a:off x="336799" y="279864"/>
                <a:ext cx="8472016" cy="4583769"/>
                <a:chOff x="468198" y="279868"/>
                <a:chExt cx="8207727" cy="4583769"/>
              </a:xfrm>
            </p:grpSpPr>
            <p:sp>
              <p:nvSpPr>
                <p:cNvPr id="582" name="Google Shape;582;p30"/>
                <p:cNvSpPr/>
                <p:nvPr/>
              </p:nvSpPr>
              <p:spPr>
                <a:xfrm rot="5400000">
                  <a:off x="2274560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40809" y="20956"/>
                      </a:moveTo>
                      <a:lnTo>
                        <a:pt x="40809" y="77339"/>
                      </a:lnTo>
                      <a:lnTo>
                        <a:pt x="0" y="77339"/>
                      </a:lnTo>
                      <a:lnTo>
                        <a:pt x="0" y="20956"/>
                      </a:lnTo>
                      <a:cubicBezTo>
                        <a:pt x="312" y="14196"/>
                        <a:pt x="3989" y="8980"/>
                        <a:pt x="8213" y="5905"/>
                      </a:cubicBezTo>
                      <a:cubicBezTo>
                        <a:pt x="9269" y="5226"/>
                        <a:pt x="10348" y="4582"/>
                        <a:pt x="11450" y="3973"/>
                      </a:cubicBezTo>
                      <a:cubicBezTo>
                        <a:pt x="14293" y="2401"/>
                        <a:pt x="17288" y="1067"/>
                        <a:pt x="20404" y="1"/>
                      </a:cubicBezTo>
                      <a:cubicBezTo>
                        <a:pt x="23522" y="1069"/>
                        <a:pt x="26516" y="2402"/>
                        <a:pt x="29359" y="3973"/>
                      </a:cubicBezTo>
                      <a:cubicBezTo>
                        <a:pt x="30462" y="4582"/>
                        <a:pt x="31541" y="5226"/>
                        <a:pt x="32596" y="5905"/>
                      </a:cubicBezTo>
                      <a:cubicBezTo>
                        <a:pt x="36820" y="8980"/>
                        <a:pt x="40497" y="14196"/>
                        <a:pt x="40809" y="2095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30"/>
                <p:cNvSpPr/>
                <p:nvPr/>
              </p:nvSpPr>
              <p:spPr>
                <a:xfrm rot="5400000">
                  <a:off x="2285794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0" y="56384"/>
                      </a:moveTo>
                      <a:lnTo>
                        <a:pt x="0" y="1"/>
                      </a:lnTo>
                      <a:lnTo>
                        <a:pt x="40809" y="1"/>
                      </a:lnTo>
                      <a:lnTo>
                        <a:pt x="40809" y="56384"/>
                      </a:lnTo>
                      <a:cubicBezTo>
                        <a:pt x="40497" y="63146"/>
                        <a:pt x="36820" y="68361"/>
                        <a:pt x="32596" y="71435"/>
                      </a:cubicBezTo>
                      <a:cubicBezTo>
                        <a:pt x="31540" y="72114"/>
                        <a:pt x="30462" y="72759"/>
                        <a:pt x="29359" y="73367"/>
                      </a:cubicBezTo>
                      <a:cubicBezTo>
                        <a:pt x="26516" y="74940"/>
                        <a:pt x="23522" y="76273"/>
                        <a:pt x="20404" y="77339"/>
                      </a:cubicBezTo>
                      <a:cubicBezTo>
                        <a:pt x="17288" y="76272"/>
                        <a:pt x="14293" y="74938"/>
                        <a:pt x="11450" y="73367"/>
                      </a:cubicBezTo>
                      <a:cubicBezTo>
                        <a:pt x="10347" y="72759"/>
                        <a:pt x="9268" y="72114"/>
                        <a:pt x="8213" y="71435"/>
                      </a:cubicBezTo>
                      <a:cubicBezTo>
                        <a:pt x="3989" y="68362"/>
                        <a:pt x="312" y="63147"/>
                        <a:pt x="0" y="5638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84" name="Google Shape;584;p30"/>
            <p:cNvSpPr/>
            <p:nvPr/>
          </p:nvSpPr>
          <p:spPr>
            <a:xfrm>
              <a:off x="503749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 flipH="1">
              <a:off x="503749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 flipH="1">
              <a:off x="8207774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8207774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30"/>
          <p:cNvSpPr txBox="1"/>
          <p:nvPr/>
        </p:nvSpPr>
        <p:spPr>
          <a:xfrm>
            <a:off x="2963750" y="3358265"/>
            <a:ext cx="3216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CREDITS:</a:t>
            </a:r>
            <a:r>
              <a:rPr lang="en" sz="1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</a:t>
            </a:r>
            <a:r>
              <a:rPr lang="en" sz="1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</a:t>
            </a:r>
            <a:r>
              <a:rPr lang="en" sz="1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Google Shape;58;p4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720000" y="1107900"/>
            <a:ext cx="77040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2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592" name="Google Shape;592;p32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sp>
            <p:nvSpPr>
              <p:cNvPr id="593" name="Google Shape;593;p32"/>
              <p:cNvSpPr/>
              <p:nvPr/>
            </p:nvSpPr>
            <p:spPr>
              <a:xfrm rot="5400000">
                <a:off x="2280110" y="-1666402"/>
                <a:ext cx="4583769" cy="8476381"/>
              </a:xfrm>
              <a:custGeom>
                <a:rect b="b" l="l" r="r" t="t"/>
                <a:pathLst>
                  <a:path extrusionOk="0" fill="none" h="77447" w="40809">
                    <a:moveTo>
                      <a:pt x="40808" y="20405"/>
                    </a:moveTo>
                    <a:lnTo>
                      <a:pt x="40808" y="57042"/>
                    </a:lnTo>
                    <a:cubicBezTo>
                      <a:pt x="40808" y="68310"/>
                      <a:pt x="31673" y="77446"/>
                      <a:pt x="20404" y="77446"/>
                    </a:cubicBezTo>
                    <a:cubicBezTo>
                      <a:pt x="9134" y="77446"/>
                      <a:pt x="0" y="68311"/>
                      <a:pt x="0" y="57042"/>
                    </a:cubicBezTo>
                    <a:lnTo>
                      <a:pt x="0" y="20405"/>
                    </a:lnTo>
                    <a:cubicBezTo>
                      <a:pt x="0" y="9137"/>
                      <a:pt x="9134" y="1"/>
                      <a:pt x="20404" y="1"/>
                    </a:cubicBezTo>
                    <a:cubicBezTo>
                      <a:pt x="31673" y="1"/>
                      <a:pt x="40808" y="9136"/>
                      <a:pt x="40808" y="2040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5" name="Google Shape;595;p32"/>
            <p:cNvSpPr/>
            <p:nvPr/>
          </p:nvSpPr>
          <p:spPr>
            <a:xfrm rot="2700000">
              <a:off x="602778" y="341425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 flipH="1" rot="-2700000">
              <a:off x="8281015" y="341425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 flipH="1" rot="8100000">
              <a:off x="602778" y="4070800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 rot="-8100000">
              <a:off x="8281015" y="4070800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33"/>
          <p:cNvGrpSpPr/>
          <p:nvPr/>
        </p:nvGrpSpPr>
        <p:grpSpPr>
          <a:xfrm>
            <a:off x="336669" y="279864"/>
            <a:ext cx="8472279" cy="4583772"/>
            <a:chOff x="336669" y="279864"/>
            <a:chExt cx="8472279" cy="4583772"/>
          </a:xfrm>
        </p:grpSpPr>
        <p:grpSp>
          <p:nvGrpSpPr>
            <p:cNvPr id="601" name="Google Shape;601;p33"/>
            <p:cNvGrpSpPr/>
            <p:nvPr/>
          </p:nvGrpSpPr>
          <p:grpSpPr>
            <a:xfrm>
              <a:off x="336669" y="279864"/>
              <a:ext cx="8472279" cy="4583772"/>
              <a:chOff x="336669" y="279864"/>
              <a:chExt cx="8472279" cy="4583772"/>
            </a:xfrm>
          </p:grpSpPr>
          <p:sp>
            <p:nvSpPr>
              <p:cNvPr id="602" name="Google Shape;602;p33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3" name="Google Shape;603;p33"/>
              <p:cNvGrpSpPr/>
              <p:nvPr/>
            </p:nvGrpSpPr>
            <p:grpSpPr>
              <a:xfrm>
                <a:off x="336799" y="279864"/>
                <a:ext cx="8472016" cy="4583769"/>
                <a:chOff x="468198" y="279868"/>
                <a:chExt cx="8207727" cy="4583769"/>
              </a:xfrm>
            </p:grpSpPr>
            <p:sp>
              <p:nvSpPr>
                <p:cNvPr id="604" name="Google Shape;604;p33"/>
                <p:cNvSpPr/>
                <p:nvPr/>
              </p:nvSpPr>
              <p:spPr>
                <a:xfrm rot="5400000">
                  <a:off x="2274560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40809" y="20956"/>
                      </a:moveTo>
                      <a:lnTo>
                        <a:pt x="40809" y="77339"/>
                      </a:lnTo>
                      <a:lnTo>
                        <a:pt x="0" y="77339"/>
                      </a:lnTo>
                      <a:lnTo>
                        <a:pt x="0" y="20956"/>
                      </a:lnTo>
                      <a:cubicBezTo>
                        <a:pt x="312" y="14196"/>
                        <a:pt x="3989" y="8980"/>
                        <a:pt x="8213" y="5905"/>
                      </a:cubicBezTo>
                      <a:cubicBezTo>
                        <a:pt x="9269" y="5226"/>
                        <a:pt x="10348" y="4582"/>
                        <a:pt x="11450" y="3973"/>
                      </a:cubicBezTo>
                      <a:cubicBezTo>
                        <a:pt x="14293" y="2401"/>
                        <a:pt x="17288" y="1067"/>
                        <a:pt x="20404" y="1"/>
                      </a:cubicBezTo>
                      <a:cubicBezTo>
                        <a:pt x="23522" y="1069"/>
                        <a:pt x="26516" y="2402"/>
                        <a:pt x="29359" y="3973"/>
                      </a:cubicBezTo>
                      <a:cubicBezTo>
                        <a:pt x="30462" y="4582"/>
                        <a:pt x="31541" y="5226"/>
                        <a:pt x="32596" y="5905"/>
                      </a:cubicBezTo>
                      <a:cubicBezTo>
                        <a:pt x="36820" y="8980"/>
                        <a:pt x="40497" y="14196"/>
                        <a:pt x="40809" y="2095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33"/>
                <p:cNvSpPr/>
                <p:nvPr/>
              </p:nvSpPr>
              <p:spPr>
                <a:xfrm rot="5400000">
                  <a:off x="2285794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0" y="56384"/>
                      </a:moveTo>
                      <a:lnTo>
                        <a:pt x="0" y="1"/>
                      </a:lnTo>
                      <a:lnTo>
                        <a:pt x="40809" y="1"/>
                      </a:lnTo>
                      <a:lnTo>
                        <a:pt x="40809" y="56384"/>
                      </a:lnTo>
                      <a:cubicBezTo>
                        <a:pt x="40497" y="63146"/>
                        <a:pt x="36820" y="68361"/>
                        <a:pt x="32596" y="71435"/>
                      </a:cubicBezTo>
                      <a:cubicBezTo>
                        <a:pt x="31540" y="72114"/>
                        <a:pt x="30462" y="72759"/>
                        <a:pt x="29359" y="73367"/>
                      </a:cubicBezTo>
                      <a:cubicBezTo>
                        <a:pt x="26516" y="74940"/>
                        <a:pt x="23522" y="76273"/>
                        <a:pt x="20404" y="77339"/>
                      </a:cubicBezTo>
                      <a:cubicBezTo>
                        <a:pt x="17288" y="76272"/>
                        <a:pt x="14293" y="74938"/>
                        <a:pt x="11450" y="73367"/>
                      </a:cubicBezTo>
                      <a:cubicBezTo>
                        <a:pt x="10347" y="72759"/>
                        <a:pt x="9268" y="72114"/>
                        <a:pt x="8213" y="71435"/>
                      </a:cubicBezTo>
                      <a:cubicBezTo>
                        <a:pt x="3989" y="68362"/>
                        <a:pt x="312" y="63147"/>
                        <a:pt x="0" y="5638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06" name="Google Shape;606;p33"/>
            <p:cNvSpPr/>
            <p:nvPr/>
          </p:nvSpPr>
          <p:spPr>
            <a:xfrm>
              <a:off x="503749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 flipH="1">
              <a:off x="503749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 flipH="1">
              <a:off x="8207774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8207774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34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612" name="Google Shape;612;p34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613" name="Google Shape;613;p34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4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34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66" name="Google Shape;66;p5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" name="Google Shape;69;p5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720000" y="2701925"/>
            <a:ext cx="24117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2" type="subTitle"/>
          </p:nvPr>
        </p:nvSpPr>
        <p:spPr>
          <a:xfrm>
            <a:off x="6012301" y="2701925"/>
            <a:ext cx="24117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3" type="title"/>
          </p:nvPr>
        </p:nvSpPr>
        <p:spPr>
          <a:xfrm>
            <a:off x="720000" y="2308475"/>
            <a:ext cx="241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5"/>
          <p:cNvSpPr txBox="1"/>
          <p:nvPr>
            <p:ph idx="4" type="title"/>
          </p:nvPr>
        </p:nvSpPr>
        <p:spPr>
          <a:xfrm>
            <a:off x="6012301" y="2308475"/>
            <a:ext cx="241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8" name="Google Shape;78;p5"/>
          <p:cNvGrpSpPr/>
          <p:nvPr/>
        </p:nvGrpSpPr>
        <p:grpSpPr>
          <a:xfrm>
            <a:off x="3498150" y="1428900"/>
            <a:ext cx="2147700" cy="2982450"/>
            <a:chOff x="3498150" y="1428900"/>
            <a:chExt cx="2147700" cy="2982450"/>
          </a:xfrm>
        </p:grpSpPr>
        <p:sp>
          <p:nvSpPr>
            <p:cNvPr id="79" name="Google Shape;79;p5"/>
            <p:cNvSpPr/>
            <p:nvPr/>
          </p:nvSpPr>
          <p:spPr>
            <a:xfrm>
              <a:off x="3498150" y="1846274"/>
              <a:ext cx="2147700" cy="2147700"/>
            </a:xfrm>
            <a:prstGeom prst="ellipse">
              <a:avLst/>
            </a:prstGeom>
            <a:noFill/>
            <a:ln cap="flat" cmpd="sng" w="9525">
              <a:solidFill>
                <a:srgbClr val="FBF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rot="5400000">
              <a:off x="4490413" y="1456063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5400000">
              <a:off x="4490413" y="4275563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6"/>
          <p:cNvGrpSpPr/>
          <p:nvPr/>
        </p:nvGrpSpPr>
        <p:grpSpPr>
          <a:xfrm>
            <a:off x="335138" y="279867"/>
            <a:ext cx="8473811" cy="4583769"/>
            <a:chOff x="335138" y="279867"/>
            <a:chExt cx="8473811" cy="4583769"/>
          </a:xfrm>
        </p:grpSpPr>
        <p:grpSp>
          <p:nvGrpSpPr>
            <p:cNvPr id="85" name="Google Shape;85;p6"/>
            <p:cNvGrpSpPr/>
            <p:nvPr/>
          </p:nvGrpSpPr>
          <p:grpSpPr>
            <a:xfrm>
              <a:off x="335138" y="279867"/>
              <a:ext cx="8473811" cy="4583769"/>
              <a:chOff x="335138" y="279867"/>
              <a:chExt cx="8473811" cy="4583769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335138" y="279900"/>
                <a:ext cx="8472300" cy="4583700"/>
              </a:xfrm>
              <a:prstGeom prst="roundRect">
                <a:avLst>
                  <a:gd fmla="val 21965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6"/>
            <p:cNvSpPr/>
            <p:nvPr/>
          </p:nvSpPr>
          <p:spPr>
            <a:xfrm>
              <a:off x="43870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3870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542350" y="3874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542350" y="4647388"/>
              <a:ext cx="162950" cy="108625"/>
            </a:xfrm>
            <a:prstGeom prst="flowChartDecis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sp>
            <p:nvSpPr>
              <p:cNvPr id="95" name="Google Shape;95;p7"/>
              <p:cNvSpPr/>
              <p:nvPr/>
            </p:nvSpPr>
            <p:spPr>
              <a:xfrm rot="5400000">
                <a:off x="2280110" y="-1666402"/>
                <a:ext cx="4583769" cy="8476381"/>
              </a:xfrm>
              <a:custGeom>
                <a:rect b="b" l="l" r="r" t="t"/>
                <a:pathLst>
                  <a:path extrusionOk="0" fill="none" h="77447" w="40809">
                    <a:moveTo>
                      <a:pt x="40808" y="20405"/>
                    </a:moveTo>
                    <a:lnTo>
                      <a:pt x="40808" y="57042"/>
                    </a:lnTo>
                    <a:cubicBezTo>
                      <a:pt x="40808" y="68310"/>
                      <a:pt x="31673" y="77446"/>
                      <a:pt x="20404" y="77446"/>
                    </a:cubicBezTo>
                    <a:cubicBezTo>
                      <a:pt x="9134" y="77446"/>
                      <a:pt x="0" y="68311"/>
                      <a:pt x="0" y="57042"/>
                    </a:cubicBezTo>
                    <a:lnTo>
                      <a:pt x="0" y="20405"/>
                    </a:lnTo>
                    <a:cubicBezTo>
                      <a:pt x="0" y="9137"/>
                      <a:pt x="9134" y="1"/>
                      <a:pt x="20404" y="1"/>
                    </a:cubicBezTo>
                    <a:cubicBezTo>
                      <a:pt x="31673" y="1"/>
                      <a:pt x="40808" y="9136"/>
                      <a:pt x="40808" y="2040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7"/>
            <p:cNvSpPr/>
            <p:nvPr/>
          </p:nvSpPr>
          <p:spPr>
            <a:xfrm rot="-8100000">
              <a:off x="8281015" y="4070800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2700000">
              <a:off x="8281015" y="341425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2700000">
              <a:off x="602778" y="341425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subTitle"/>
          </p:nvPr>
        </p:nvSpPr>
        <p:spPr>
          <a:xfrm rot="-526">
            <a:off x="2610450" y="1758840"/>
            <a:ext cx="3923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1076350" y="1025725"/>
            <a:ext cx="69912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4" name="Google Shape;104;p8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105" name="Google Shape;105;p8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sp>
            <p:nvSpPr>
              <p:cNvPr id="106" name="Google Shape;106;p8"/>
              <p:cNvSpPr/>
              <p:nvPr/>
            </p:nvSpPr>
            <p:spPr>
              <a:xfrm rot="5400000">
                <a:off x="2280110" y="-1666402"/>
                <a:ext cx="4583769" cy="8476381"/>
              </a:xfrm>
              <a:custGeom>
                <a:rect b="b" l="l" r="r" t="t"/>
                <a:pathLst>
                  <a:path extrusionOk="0" fill="none" h="77447" w="40809">
                    <a:moveTo>
                      <a:pt x="40808" y="20405"/>
                    </a:moveTo>
                    <a:lnTo>
                      <a:pt x="40808" y="57042"/>
                    </a:lnTo>
                    <a:cubicBezTo>
                      <a:pt x="40808" y="68310"/>
                      <a:pt x="31673" y="77446"/>
                      <a:pt x="20404" y="77446"/>
                    </a:cubicBezTo>
                    <a:cubicBezTo>
                      <a:pt x="9134" y="77446"/>
                      <a:pt x="0" y="68311"/>
                      <a:pt x="0" y="57042"/>
                    </a:cubicBezTo>
                    <a:lnTo>
                      <a:pt x="0" y="20405"/>
                    </a:lnTo>
                    <a:cubicBezTo>
                      <a:pt x="0" y="9137"/>
                      <a:pt x="9134" y="1"/>
                      <a:pt x="20404" y="1"/>
                    </a:cubicBezTo>
                    <a:cubicBezTo>
                      <a:pt x="31673" y="1"/>
                      <a:pt x="40808" y="9136"/>
                      <a:pt x="40808" y="2040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8"/>
            <p:cNvGrpSpPr/>
            <p:nvPr/>
          </p:nvGrpSpPr>
          <p:grpSpPr>
            <a:xfrm>
              <a:off x="382363" y="356470"/>
              <a:ext cx="8379416" cy="4430553"/>
              <a:chOff x="382363" y="356470"/>
              <a:chExt cx="8379416" cy="4430553"/>
            </a:xfrm>
          </p:grpSpPr>
          <p:sp>
            <p:nvSpPr>
              <p:cNvPr id="109" name="Google Shape;109;p8"/>
              <p:cNvSpPr/>
              <p:nvPr/>
            </p:nvSpPr>
            <p:spPr>
              <a:xfrm rot="2700000">
                <a:off x="602778" y="341425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 flipH="1" rot="-2700000">
                <a:off x="8281015" y="341425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 flipH="1" rot="8100000">
                <a:off x="602778" y="4070800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rot="-8100000">
                <a:off x="8281015" y="4070800"/>
                <a:ext cx="260348" cy="731268"/>
              </a:xfrm>
              <a:custGeom>
                <a:rect b="b" l="l" r="r" t="t"/>
                <a:pathLst>
                  <a:path extrusionOk="0" h="29251" w="10414">
                    <a:moveTo>
                      <a:pt x="5482" y="9821"/>
                    </a:moveTo>
                    <a:cubicBezTo>
                      <a:pt x="5814" y="9922"/>
                      <a:pt x="6640" y="10273"/>
                      <a:pt x="6828" y="11397"/>
                    </a:cubicBezTo>
                    <a:cubicBezTo>
                      <a:pt x="6828" y="11397"/>
                      <a:pt x="6837" y="11399"/>
                      <a:pt x="6854" y="11399"/>
                    </a:cubicBezTo>
                    <a:cubicBezTo>
                      <a:pt x="6923" y="11399"/>
                      <a:pt x="7113" y="11360"/>
                      <a:pt x="7196" y="10954"/>
                    </a:cubicBezTo>
                    <a:cubicBezTo>
                      <a:pt x="7726" y="11647"/>
                      <a:pt x="8051" y="12620"/>
                      <a:pt x="7874" y="13490"/>
                    </a:cubicBezTo>
                    <a:cubicBezTo>
                      <a:pt x="7743" y="13431"/>
                      <a:pt x="7618" y="13404"/>
                      <a:pt x="7502" y="13404"/>
                    </a:cubicBezTo>
                    <a:cubicBezTo>
                      <a:pt x="7100" y="13404"/>
                      <a:pt x="6819" y="13741"/>
                      <a:pt x="6841" y="14257"/>
                    </a:cubicBezTo>
                    <a:cubicBezTo>
                      <a:pt x="6866" y="14799"/>
                      <a:pt x="6417" y="14938"/>
                      <a:pt x="6115" y="14938"/>
                    </a:cubicBezTo>
                    <a:cubicBezTo>
                      <a:pt x="6048" y="14938"/>
                      <a:pt x="5988" y="14931"/>
                      <a:pt x="5943" y="14920"/>
                    </a:cubicBezTo>
                    <a:lnTo>
                      <a:pt x="5943" y="14920"/>
                    </a:lnTo>
                    <a:cubicBezTo>
                      <a:pt x="5892" y="15188"/>
                      <a:pt x="6185" y="15391"/>
                      <a:pt x="6611" y="15391"/>
                    </a:cubicBezTo>
                    <a:cubicBezTo>
                      <a:pt x="6676" y="15391"/>
                      <a:pt x="6743" y="15386"/>
                      <a:pt x="6813" y="15376"/>
                    </a:cubicBezTo>
                    <a:lnTo>
                      <a:pt x="6813" y="15376"/>
                    </a:lnTo>
                    <a:cubicBezTo>
                      <a:pt x="6658" y="15687"/>
                      <a:pt x="6396" y="15856"/>
                      <a:pt x="6089" y="15856"/>
                    </a:cubicBezTo>
                    <a:cubicBezTo>
                      <a:pt x="5900" y="15856"/>
                      <a:pt x="5694" y="15791"/>
                      <a:pt x="5486" y="15656"/>
                    </a:cubicBezTo>
                    <a:cubicBezTo>
                      <a:pt x="5314" y="15544"/>
                      <a:pt x="5173" y="15502"/>
                      <a:pt x="5056" y="15502"/>
                    </a:cubicBezTo>
                    <a:cubicBezTo>
                      <a:pt x="4804" y="15502"/>
                      <a:pt x="4668" y="15702"/>
                      <a:pt x="4587" y="15832"/>
                    </a:cubicBezTo>
                    <a:cubicBezTo>
                      <a:pt x="4510" y="15853"/>
                      <a:pt x="4439" y="15862"/>
                      <a:pt x="4374" y="15862"/>
                    </a:cubicBezTo>
                    <a:cubicBezTo>
                      <a:pt x="4118" y="15862"/>
                      <a:pt x="3968" y="15730"/>
                      <a:pt x="3968" y="15729"/>
                    </a:cubicBezTo>
                    <a:lnTo>
                      <a:pt x="3968" y="15729"/>
                    </a:lnTo>
                    <a:cubicBezTo>
                      <a:pt x="3968" y="15730"/>
                      <a:pt x="3717" y="16378"/>
                      <a:pt x="4645" y="16452"/>
                    </a:cubicBezTo>
                    <a:cubicBezTo>
                      <a:pt x="4499" y="16631"/>
                      <a:pt x="4272" y="16732"/>
                      <a:pt x="4034" y="16732"/>
                    </a:cubicBezTo>
                    <a:cubicBezTo>
                      <a:pt x="3723" y="16732"/>
                      <a:pt x="3393" y="16558"/>
                      <a:pt x="3201" y="16157"/>
                    </a:cubicBezTo>
                    <a:lnTo>
                      <a:pt x="3201" y="16157"/>
                    </a:lnTo>
                    <a:cubicBezTo>
                      <a:pt x="3039" y="16767"/>
                      <a:pt x="3369" y="17375"/>
                      <a:pt x="4315" y="17375"/>
                    </a:cubicBezTo>
                    <a:cubicBezTo>
                      <a:pt x="4491" y="17375"/>
                      <a:pt x="4690" y="17354"/>
                      <a:pt x="4910" y="17307"/>
                    </a:cubicBezTo>
                    <a:cubicBezTo>
                      <a:pt x="6311" y="17013"/>
                      <a:pt x="7270" y="15450"/>
                      <a:pt x="7653" y="14802"/>
                    </a:cubicBezTo>
                    <a:lnTo>
                      <a:pt x="7653" y="14818"/>
                    </a:lnTo>
                    <a:cubicBezTo>
                      <a:pt x="7610" y="14992"/>
                      <a:pt x="7563" y="15169"/>
                      <a:pt x="7560" y="15183"/>
                    </a:cubicBezTo>
                    <a:cubicBezTo>
                      <a:pt x="7355" y="15825"/>
                      <a:pt x="7029" y="16411"/>
                      <a:pt x="6605" y="16934"/>
                    </a:cubicBezTo>
                    <a:cubicBezTo>
                      <a:pt x="5953" y="17736"/>
                      <a:pt x="5160" y="18406"/>
                      <a:pt x="4427" y="19133"/>
                    </a:cubicBezTo>
                    <a:cubicBezTo>
                      <a:pt x="4149" y="19059"/>
                      <a:pt x="3163" y="18723"/>
                      <a:pt x="3379" y="17720"/>
                    </a:cubicBezTo>
                    <a:cubicBezTo>
                      <a:pt x="3335" y="17712"/>
                      <a:pt x="3293" y="17708"/>
                      <a:pt x="3255" y="17708"/>
                    </a:cubicBezTo>
                    <a:cubicBezTo>
                      <a:pt x="2927" y="17708"/>
                      <a:pt x="2828" y="17999"/>
                      <a:pt x="2883" y="18311"/>
                    </a:cubicBezTo>
                    <a:lnTo>
                      <a:pt x="2862" y="18279"/>
                    </a:lnTo>
                    <a:cubicBezTo>
                      <a:pt x="2708" y="18176"/>
                      <a:pt x="2315" y="17680"/>
                      <a:pt x="2080" y="16950"/>
                    </a:cubicBezTo>
                    <a:cubicBezTo>
                      <a:pt x="2206" y="16902"/>
                      <a:pt x="2425" y="16735"/>
                      <a:pt x="2436" y="16144"/>
                    </a:cubicBezTo>
                    <a:cubicBezTo>
                      <a:pt x="2448" y="15455"/>
                      <a:pt x="2500" y="14935"/>
                      <a:pt x="2889" y="14427"/>
                    </a:cubicBezTo>
                    <a:cubicBezTo>
                      <a:pt x="3025" y="15017"/>
                      <a:pt x="3348" y="15216"/>
                      <a:pt x="3665" y="15216"/>
                    </a:cubicBezTo>
                    <a:cubicBezTo>
                      <a:pt x="3964" y="15216"/>
                      <a:pt x="4257" y="15039"/>
                      <a:pt x="4382" y="14846"/>
                    </a:cubicBezTo>
                    <a:cubicBezTo>
                      <a:pt x="4534" y="14609"/>
                      <a:pt x="4695" y="14503"/>
                      <a:pt x="4858" y="14503"/>
                    </a:cubicBezTo>
                    <a:cubicBezTo>
                      <a:pt x="4980" y="14503"/>
                      <a:pt x="5102" y="14562"/>
                      <a:pt x="5221" y="14668"/>
                    </a:cubicBezTo>
                    <a:cubicBezTo>
                      <a:pt x="5166" y="14126"/>
                      <a:pt x="4825" y="13943"/>
                      <a:pt x="4496" y="13943"/>
                    </a:cubicBezTo>
                    <a:cubicBezTo>
                      <a:pt x="4378" y="13943"/>
                      <a:pt x="4261" y="13966"/>
                      <a:pt x="4160" y="14005"/>
                    </a:cubicBezTo>
                    <a:cubicBezTo>
                      <a:pt x="4167" y="13671"/>
                      <a:pt x="4350" y="13602"/>
                      <a:pt x="4582" y="13602"/>
                    </a:cubicBezTo>
                    <a:cubicBezTo>
                      <a:pt x="4748" y="13602"/>
                      <a:pt x="4938" y="13638"/>
                      <a:pt x="5107" y="13638"/>
                    </a:cubicBezTo>
                    <a:cubicBezTo>
                      <a:pt x="5233" y="13638"/>
                      <a:pt x="5347" y="13617"/>
                      <a:pt x="5428" y="13547"/>
                    </a:cubicBezTo>
                    <a:cubicBezTo>
                      <a:pt x="5610" y="13390"/>
                      <a:pt x="5576" y="13238"/>
                      <a:pt x="6033" y="13179"/>
                    </a:cubicBezTo>
                    <a:cubicBezTo>
                      <a:pt x="5816" y="12745"/>
                      <a:pt x="5484" y="12667"/>
                      <a:pt x="5274" y="12667"/>
                    </a:cubicBezTo>
                    <a:cubicBezTo>
                      <a:pt x="5155" y="12667"/>
                      <a:pt x="5075" y="12691"/>
                      <a:pt x="5075" y="12691"/>
                    </a:cubicBezTo>
                    <a:cubicBezTo>
                      <a:pt x="5075" y="12691"/>
                      <a:pt x="5164" y="12398"/>
                      <a:pt x="5577" y="12279"/>
                    </a:cubicBezTo>
                    <a:cubicBezTo>
                      <a:pt x="5688" y="12238"/>
                      <a:pt x="5800" y="12220"/>
                      <a:pt x="5912" y="12220"/>
                    </a:cubicBezTo>
                    <a:cubicBezTo>
                      <a:pt x="6334" y="12220"/>
                      <a:pt x="6745" y="12488"/>
                      <a:pt x="7036" y="12884"/>
                    </a:cubicBezTo>
                    <a:cubicBezTo>
                      <a:pt x="6889" y="12112"/>
                      <a:pt x="6367" y="11792"/>
                      <a:pt x="5742" y="11792"/>
                    </a:cubicBezTo>
                    <a:cubicBezTo>
                      <a:pt x="5173" y="11792"/>
                      <a:pt x="4519" y="12057"/>
                      <a:pt x="3985" y="12486"/>
                    </a:cubicBezTo>
                    <a:cubicBezTo>
                      <a:pt x="3358" y="12989"/>
                      <a:pt x="3082" y="13497"/>
                      <a:pt x="2960" y="13847"/>
                    </a:cubicBezTo>
                    <a:cubicBezTo>
                      <a:pt x="2414" y="14495"/>
                      <a:pt x="2288" y="15335"/>
                      <a:pt x="2273" y="16069"/>
                    </a:cubicBezTo>
                    <a:cubicBezTo>
                      <a:pt x="2265" y="16575"/>
                      <a:pt x="2119" y="16760"/>
                      <a:pt x="2042" y="16820"/>
                    </a:cubicBezTo>
                    <a:cubicBezTo>
                      <a:pt x="1899" y="16319"/>
                      <a:pt x="1833" y="15719"/>
                      <a:pt x="1965" y="15066"/>
                    </a:cubicBezTo>
                    <a:cubicBezTo>
                      <a:pt x="2271" y="12717"/>
                      <a:pt x="3714" y="11360"/>
                      <a:pt x="5482" y="9821"/>
                    </a:cubicBezTo>
                    <a:close/>
                    <a:moveTo>
                      <a:pt x="4907" y="0"/>
                    </a:moveTo>
                    <a:cubicBezTo>
                      <a:pt x="2309" y="0"/>
                      <a:pt x="1343" y="2143"/>
                      <a:pt x="1371" y="3450"/>
                    </a:cubicBezTo>
                    <a:cubicBezTo>
                      <a:pt x="1407" y="5047"/>
                      <a:pt x="2124" y="5618"/>
                      <a:pt x="3009" y="6517"/>
                    </a:cubicBezTo>
                    <a:cubicBezTo>
                      <a:pt x="3893" y="7417"/>
                      <a:pt x="4129" y="7520"/>
                      <a:pt x="4129" y="7874"/>
                    </a:cubicBezTo>
                    <a:cubicBezTo>
                      <a:pt x="4129" y="8188"/>
                      <a:pt x="3991" y="8386"/>
                      <a:pt x="3660" y="8386"/>
                    </a:cubicBezTo>
                    <a:cubicBezTo>
                      <a:pt x="3618" y="8386"/>
                      <a:pt x="3573" y="8382"/>
                      <a:pt x="3524" y="8376"/>
                    </a:cubicBezTo>
                    <a:lnTo>
                      <a:pt x="3524" y="8376"/>
                    </a:lnTo>
                    <a:cubicBezTo>
                      <a:pt x="3629" y="8704"/>
                      <a:pt x="3840" y="8837"/>
                      <a:pt x="4049" y="8837"/>
                    </a:cubicBezTo>
                    <a:cubicBezTo>
                      <a:pt x="4309" y="8837"/>
                      <a:pt x="4567" y="8632"/>
                      <a:pt x="4616" y="8346"/>
                    </a:cubicBezTo>
                    <a:cubicBezTo>
                      <a:pt x="4704" y="7830"/>
                      <a:pt x="4542" y="7550"/>
                      <a:pt x="3938" y="7093"/>
                    </a:cubicBezTo>
                    <a:cubicBezTo>
                      <a:pt x="3674" y="6893"/>
                      <a:pt x="3470" y="6683"/>
                      <a:pt x="3323" y="6509"/>
                    </a:cubicBezTo>
                    <a:lnTo>
                      <a:pt x="3323" y="6509"/>
                    </a:lnTo>
                    <a:cubicBezTo>
                      <a:pt x="3544" y="6616"/>
                      <a:pt x="3871" y="6705"/>
                      <a:pt x="4348" y="6705"/>
                    </a:cubicBezTo>
                    <a:cubicBezTo>
                      <a:pt x="4488" y="6705"/>
                      <a:pt x="4641" y="6697"/>
                      <a:pt x="4807" y="6680"/>
                    </a:cubicBezTo>
                    <a:cubicBezTo>
                      <a:pt x="6369" y="6519"/>
                      <a:pt x="7269" y="5132"/>
                      <a:pt x="7136" y="4011"/>
                    </a:cubicBezTo>
                    <a:cubicBezTo>
                      <a:pt x="7004" y="2891"/>
                      <a:pt x="6341" y="2065"/>
                      <a:pt x="5234" y="2007"/>
                    </a:cubicBezTo>
                    <a:cubicBezTo>
                      <a:pt x="5185" y="2004"/>
                      <a:pt x="5138" y="2003"/>
                      <a:pt x="5092" y="2003"/>
                    </a:cubicBezTo>
                    <a:cubicBezTo>
                      <a:pt x="4085" y="2003"/>
                      <a:pt x="3621" y="2607"/>
                      <a:pt x="3508" y="3142"/>
                    </a:cubicBezTo>
                    <a:cubicBezTo>
                      <a:pt x="3391" y="3703"/>
                      <a:pt x="3626" y="4588"/>
                      <a:pt x="4437" y="4676"/>
                    </a:cubicBezTo>
                    <a:cubicBezTo>
                      <a:pt x="4484" y="4681"/>
                      <a:pt x="4529" y="4683"/>
                      <a:pt x="4572" y="4683"/>
                    </a:cubicBezTo>
                    <a:cubicBezTo>
                      <a:pt x="5272" y="4683"/>
                      <a:pt x="5455" y="4042"/>
                      <a:pt x="5455" y="4042"/>
                    </a:cubicBezTo>
                    <a:lnTo>
                      <a:pt x="5455" y="4042"/>
                    </a:lnTo>
                    <a:cubicBezTo>
                      <a:pt x="5455" y="4042"/>
                      <a:pt x="5197" y="4285"/>
                      <a:pt x="4830" y="4285"/>
                    </a:cubicBezTo>
                    <a:cubicBezTo>
                      <a:pt x="4793" y="4285"/>
                      <a:pt x="4756" y="4283"/>
                      <a:pt x="4717" y="4278"/>
                    </a:cubicBezTo>
                    <a:cubicBezTo>
                      <a:pt x="4500" y="4248"/>
                      <a:pt x="4317" y="4116"/>
                      <a:pt x="4225" y="3916"/>
                    </a:cubicBezTo>
                    <a:cubicBezTo>
                      <a:pt x="4124" y="3701"/>
                      <a:pt x="4128" y="3229"/>
                      <a:pt x="4479" y="3229"/>
                    </a:cubicBezTo>
                    <a:cubicBezTo>
                      <a:pt x="4494" y="3229"/>
                      <a:pt x="4510" y="3230"/>
                      <a:pt x="4526" y="3231"/>
                    </a:cubicBezTo>
                    <a:cubicBezTo>
                      <a:pt x="4526" y="3231"/>
                      <a:pt x="4452" y="3792"/>
                      <a:pt x="4821" y="3806"/>
                    </a:cubicBezTo>
                    <a:cubicBezTo>
                      <a:pt x="5055" y="3792"/>
                      <a:pt x="5142" y="3275"/>
                      <a:pt x="5642" y="3275"/>
                    </a:cubicBezTo>
                    <a:cubicBezTo>
                      <a:pt x="5648" y="3275"/>
                      <a:pt x="5655" y="3275"/>
                      <a:pt x="5662" y="3275"/>
                    </a:cubicBezTo>
                    <a:cubicBezTo>
                      <a:pt x="6177" y="3290"/>
                      <a:pt x="6724" y="3719"/>
                      <a:pt x="6709" y="4558"/>
                    </a:cubicBezTo>
                    <a:cubicBezTo>
                      <a:pt x="6693" y="5397"/>
                      <a:pt x="5957" y="6326"/>
                      <a:pt x="4675" y="6474"/>
                    </a:cubicBezTo>
                    <a:cubicBezTo>
                      <a:pt x="4510" y="6493"/>
                      <a:pt x="4361" y="6501"/>
                      <a:pt x="4225" y="6501"/>
                    </a:cubicBezTo>
                    <a:cubicBezTo>
                      <a:pt x="3307" y="6501"/>
                      <a:pt x="3038" y="6121"/>
                      <a:pt x="3038" y="6121"/>
                    </a:cubicBezTo>
                    <a:lnTo>
                      <a:pt x="3038" y="6121"/>
                    </a:lnTo>
                    <a:cubicBezTo>
                      <a:pt x="3038" y="6121"/>
                      <a:pt x="3156" y="6140"/>
                      <a:pt x="3316" y="6140"/>
                    </a:cubicBezTo>
                    <a:cubicBezTo>
                      <a:pt x="3557" y="6140"/>
                      <a:pt x="3894" y="6097"/>
                      <a:pt x="4071" y="5884"/>
                    </a:cubicBezTo>
                    <a:cubicBezTo>
                      <a:pt x="4365" y="5530"/>
                      <a:pt x="4086" y="5029"/>
                      <a:pt x="3923" y="4999"/>
                    </a:cubicBezTo>
                    <a:cubicBezTo>
                      <a:pt x="3822" y="5255"/>
                      <a:pt x="3467" y="5687"/>
                      <a:pt x="3008" y="5687"/>
                    </a:cubicBezTo>
                    <a:cubicBezTo>
                      <a:pt x="2726" y="5687"/>
                      <a:pt x="2405" y="5524"/>
                      <a:pt x="2080" y="5060"/>
                    </a:cubicBezTo>
                    <a:cubicBezTo>
                      <a:pt x="1224" y="3835"/>
                      <a:pt x="1491" y="1388"/>
                      <a:pt x="3436" y="474"/>
                    </a:cubicBezTo>
                    <a:cubicBezTo>
                      <a:pt x="4124" y="225"/>
                      <a:pt x="4639" y="182"/>
                      <a:pt x="4916" y="182"/>
                    </a:cubicBezTo>
                    <a:cubicBezTo>
                      <a:pt x="5066" y="182"/>
                      <a:pt x="5147" y="195"/>
                      <a:pt x="5147" y="195"/>
                    </a:cubicBezTo>
                    <a:lnTo>
                      <a:pt x="5190" y="200"/>
                    </a:lnTo>
                    <a:cubicBezTo>
                      <a:pt x="5004" y="285"/>
                      <a:pt x="4805" y="445"/>
                      <a:pt x="4749" y="754"/>
                    </a:cubicBezTo>
                    <a:cubicBezTo>
                      <a:pt x="4664" y="1209"/>
                      <a:pt x="4905" y="1398"/>
                      <a:pt x="5136" y="1398"/>
                    </a:cubicBezTo>
                    <a:cubicBezTo>
                      <a:pt x="5226" y="1398"/>
                      <a:pt x="5316" y="1368"/>
                      <a:pt x="5382" y="1314"/>
                    </a:cubicBezTo>
                    <a:cubicBezTo>
                      <a:pt x="5619" y="1121"/>
                      <a:pt x="5500" y="843"/>
                      <a:pt x="5545" y="606"/>
                    </a:cubicBezTo>
                    <a:cubicBezTo>
                      <a:pt x="5568" y="475"/>
                      <a:pt x="5666" y="404"/>
                      <a:pt x="5857" y="404"/>
                    </a:cubicBezTo>
                    <a:cubicBezTo>
                      <a:pt x="5992" y="404"/>
                      <a:pt x="6174" y="440"/>
                      <a:pt x="6410" y="516"/>
                    </a:cubicBezTo>
                    <a:cubicBezTo>
                      <a:pt x="7706" y="1046"/>
                      <a:pt x="8993" y="2250"/>
                      <a:pt x="8684" y="4573"/>
                    </a:cubicBezTo>
                    <a:cubicBezTo>
                      <a:pt x="8272" y="7683"/>
                      <a:pt x="6001" y="8744"/>
                      <a:pt x="3893" y="10854"/>
                    </a:cubicBezTo>
                    <a:cubicBezTo>
                      <a:pt x="1784" y="12961"/>
                      <a:pt x="1371" y="15454"/>
                      <a:pt x="1754" y="16823"/>
                    </a:cubicBezTo>
                    <a:cubicBezTo>
                      <a:pt x="1765" y="16863"/>
                      <a:pt x="1779" y="16902"/>
                      <a:pt x="1792" y="16940"/>
                    </a:cubicBezTo>
                    <a:cubicBezTo>
                      <a:pt x="1248" y="16090"/>
                      <a:pt x="1229" y="15667"/>
                      <a:pt x="1341" y="14627"/>
                    </a:cubicBezTo>
                    <a:cubicBezTo>
                      <a:pt x="1397" y="14112"/>
                      <a:pt x="1489" y="13625"/>
                      <a:pt x="1568" y="13275"/>
                    </a:cubicBezTo>
                    <a:cubicBezTo>
                      <a:pt x="1831" y="12815"/>
                      <a:pt x="2080" y="12132"/>
                      <a:pt x="2300" y="11249"/>
                    </a:cubicBezTo>
                    <a:cubicBezTo>
                      <a:pt x="2741" y="9482"/>
                      <a:pt x="2373" y="8478"/>
                      <a:pt x="1696" y="8065"/>
                    </a:cubicBezTo>
                    <a:cubicBezTo>
                      <a:pt x="1529" y="7963"/>
                      <a:pt x="1369" y="7922"/>
                      <a:pt x="1222" y="7922"/>
                    </a:cubicBezTo>
                    <a:cubicBezTo>
                      <a:pt x="775" y="7922"/>
                      <a:pt x="454" y="8301"/>
                      <a:pt x="443" y="8478"/>
                    </a:cubicBezTo>
                    <a:cubicBezTo>
                      <a:pt x="443" y="8478"/>
                      <a:pt x="685" y="8331"/>
                      <a:pt x="943" y="8331"/>
                    </a:cubicBezTo>
                    <a:cubicBezTo>
                      <a:pt x="1077" y="8331"/>
                      <a:pt x="1217" y="8371"/>
                      <a:pt x="1328" y="8493"/>
                    </a:cubicBezTo>
                    <a:cubicBezTo>
                      <a:pt x="1652" y="8846"/>
                      <a:pt x="1461" y="9406"/>
                      <a:pt x="1121" y="9642"/>
                    </a:cubicBezTo>
                    <a:cubicBezTo>
                      <a:pt x="1091" y="9819"/>
                      <a:pt x="1328" y="9996"/>
                      <a:pt x="1268" y="10202"/>
                    </a:cubicBezTo>
                    <a:cubicBezTo>
                      <a:pt x="1090" y="10121"/>
                      <a:pt x="957" y="10091"/>
                      <a:pt x="856" y="10091"/>
                    </a:cubicBezTo>
                    <a:cubicBezTo>
                      <a:pt x="682" y="10091"/>
                      <a:pt x="602" y="10180"/>
                      <a:pt x="547" y="10246"/>
                    </a:cubicBezTo>
                    <a:cubicBezTo>
                      <a:pt x="871" y="10378"/>
                      <a:pt x="988" y="10541"/>
                      <a:pt x="856" y="10909"/>
                    </a:cubicBezTo>
                    <a:cubicBezTo>
                      <a:pt x="723" y="11278"/>
                      <a:pt x="781" y="11439"/>
                      <a:pt x="856" y="11646"/>
                    </a:cubicBezTo>
                    <a:cubicBezTo>
                      <a:pt x="856" y="11646"/>
                      <a:pt x="650" y="11461"/>
                      <a:pt x="430" y="11461"/>
                    </a:cubicBezTo>
                    <a:cubicBezTo>
                      <a:pt x="283" y="11461"/>
                      <a:pt x="130" y="11545"/>
                      <a:pt x="29" y="11822"/>
                    </a:cubicBezTo>
                    <a:cubicBezTo>
                      <a:pt x="324" y="12029"/>
                      <a:pt x="266" y="12251"/>
                      <a:pt x="133" y="12766"/>
                    </a:cubicBezTo>
                    <a:cubicBezTo>
                      <a:pt x="0" y="13281"/>
                      <a:pt x="207" y="13931"/>
                      <a:pt x="752" y="13960"/>
                    </a:cubicBezTo>
                    <a:cubicBezTo>
                      <a:pt x="760" y="13960"/>
                      <a:pt x="769" y="13960"/>
                      <a:pt x="777" y="13960"/>
                    </a:cubicBezTo>
                    <a:cubicBezTo>
                      <a:pt x="935" y="13960"/>
                      <a:pt x="1092" y="13876"/>
                      <a:pt x="1248" y="13714"/>
                    </a:cubicBezTo>
                    <a:lnTo>
                      <a:pt x="1248" y="13714"/>
                    </a:lnTo>
                    <a:cubicBezTo>
                      <a:pt x="1233" y="13918"/>
                      <a:pt x="1208" y="14210"/>
                      <a:pt x="1164" y="14616"/>
                    </a:cubicBezTo>
                    <a:cubicBezTo>
                      <a:pt x="1021" y="15949"/>
                      <a:pt x="1185" y="16681"/>
                      <a:pt x="2357" y="18009"/>
                    </a:cubicBezTo>
                    <a:cubicBezTo>
                      <a:pt x="2591" y="18305"/>
                      <a:pt x="2828" y="18505"/>
                      <a:pt x="2989" y="18622"/>
                    </a:cubicBezTo>
                    <a:cubicBezTo>
                      <a:pt x="3049" y="18740"/>
                      <a:pt x="3131" y="18847"/>
                      <a:pt x="3227" y="18927"/>
                    </a:cubicBezTo>
                    <a:cubicBezTo>
                      <a:pt x="2725" y="18867"/>
                      <a:pt x="2697" y="18839"/>
                      <a:pt x="2314" y="18735"/>
                    </a:cubicBezTo>
                    <a:cubicBezTo>
                      <a:pt x="2256" y="18719"/>
                      <a:pt x="2186" y="18711"/>
                      <a:pt x="2110" y="18711"/>
                    </a:cubicBezTo>
                    <a:cubicBezTo>
                      <a:pt x="1674" y="18711"/>
                      <a:pt x="1016" y="18980"/>
                      <a:pt x="1104" y="19781"/>
                    </a:cubicBezTo>
                    <a:cubicBezTo>
                      <a:pt x="1240" y="19509"/>
                      <a:pt x="1361" y="19459"/>
                      <a:pt x="1574" y="19459"/>
                    </a:cubicBezTo>
                    <a:cubicBezTo>
                      <a:pt x="1660" y="19459"/>
                      <a:pt x="1761" y="19467"/>
                      <a:pt x="1885" y="19472"/>
                    </a:cubicBezTo>
                    <a:cubicBezTo>
                      <a:pt x="1903" y="19473"/>
                      <a:pt x="1921" y="19473"/>
                      <a:pt x="1937" y="19473"/>
                    </a:cubicBezTo>
                    <a:cubicBezTo>
                      <a:pt x="2317" y="19473"/>
                      <a:pt x="2378" y="19315"/>
                      <a:pt x="2563" y="19104"/>
                    </a:cubicBezTo>
                    <a:cubicBezTo>
                      <a:pt x="2619" y="19075"/>
                      <a:pt x="2743" y="19050"/>
                      <a:pt x="2900" y="19050"/>
                    </a:cubicBezTo>
                    <a:cubicBezTo>
                      <a:pt x="3224" y="19050"/>
                      <a:pt x="3691" y="19156"/>
                      <a:pt x="4013" y="19556"/>
                    </a:cubicBezTo>
                    <a:cubicBezTo>
                      <a:pt x="3972" y="19599"/>
                      <a:pt x="3931" y="19642"/>
                      <a:pt x="3890" y="19687"/>
                    </a:cubicBezTo>
                    <a:cubicBezTo>
                      <a:pt x="3017" y="20664"/>
                      <a:pt x="2235" y="21747"/>
                      <a:pt x="1777" y="22984"/>
                    </a:cubicBezTo>
                    <a:cubicBezTo>
                      <a:pt x="1520" y="23673"/>
                      <a:pt x="1393" y="24445"/>
                      <a:pt x="1413" y="25181"/>
                    </a:cubicBezTo>
                    <a:cubicBezTo>
                      <a:pt x="1453" y="26580"/>
                      <a:pt x="1941" y="27699"/>
                      <a:pt x="2827" y="28423"/>
                    </a:cubicBezTo>
                    <a:cubicBezTo>
                      <a:pt x="3488" y="28964"/>
                      <a:pt x="4338" y="29251"/>
                      <a:pt x="5232" y="29251"/>
                    </a:cubicBezTo>
                    <a:cubicBezTo>
                      <a:pt x="5475" y="29251"/>
                      <a:pt x="5721" y="29230"/>
                      <a:pt x="5968" y="29187"/>
                    </a:cubicBezTo>
                    <a:cubicBezTo>
                      <a:pt x="7162" y="28980"/>
                      <a:pt x="8327" y="27983"/>
                      <a:pt x="8807" y="26765"/>
                    </a:cubicBezTo>
                    <a:cubicBezTo>
                      <a:pt x="8979" y="26326"/>
                      <a:pt x="9058" y="25876"/>
                      <a:pt x="9047" y="25425"/>
                    </a:cubicBezTo>
                    <a:lnTo>
                      <a:pt x="9047" y="25425"/>
                    </a:lnTo>
                    <a:cubicBezTo>
                      <a:pt x="9063" y="25457"/>
                      <a:pt x="9063" y="25458"/>
                      <a:pt x="9063" y="25458"/>
                    </a:cubicBezTo>
                    <a:cubicBezTo>
                      <a:pt x="9063" y="25458"/>
                      <a:pt x="9078" y="23822"/>
                      <a:pt x="8046" y="22671"/>
                    </a:cubicBezTo>
                    <a:cubicBezTo>
                      <a:pt x="7014" y="21521"/>
                      <a:pt x="6513" y="21876"/>
                      <a:pt x="6336" y="21123"/>
                    </a:cubicBezTo>
                    <a:cubicBezTo>
                      <a:pt x="6229" y="20665"/>
                      <a:pt x="6527" y="20442"/>
                      <a:pt x="6793" y="20442"/>
                    </a:cubicBezTo>
                    <a:cubicBezTo>
                      <a:pt x="6963" y="20442"/>
                      <a:pt x="7119" y="20533"/>
                      <a:pt x="7148" y="20711"/>
                    </a:cubicBezTo>
                    <a:cubicBezTo>
                      <a:pt x="7148" y="20711"/>
                      <a:pt x="7664" y="20327"/>
                      <a:pt x="7266" y="19768"/>
                    </a:cubicBezTo>
                    <a:cubicBezTo>
                      <a:pt x="7130" y="19577"/>
                      <a:pt x="6920" y="19487"/>
                      <a:pt x="6702" y="19487"/>
                    </a:cubicBezTo>
                    <a:cubicBezTo>
                      <a:pt x="6282" y="19487"/>
                      <a:pt x="5832" y="19820"/>
                      <a:pt x="5822" y="20402"/>
                    </a:cubicBezTo>
                    <a:cubicBezTo>
                      <a:pt x="5807" y="21287"/>
                      <a:pt x="6396" y="21714"/>
                      <a:pt x="7030" y="22128"/>
                    </a:cubicBezTo>
                    <a:cubicBezTo>
                      <a:pt x="6738" y="22051"/>
                      <a:pt x="6419" y="22007"/>
                      <a:pt x="6095" y="22007"/>
                    </a:cubicBezTo>
                    <a:cubicBezTo>
                      <a:pt x="5110" y="22007"/>
                      <a:pt x="4077" y="22415"/>
                      <a:pt x="3610" y="23557"/>
                    </a:cubicBezTo>
                    <a:cubicBezTo>
                      <a:pt x="3007" y="25037"/>
                      <a:pt x="3695" y="26968"/>
                      <a:pt x="5297" y="26968"/>
                    </a:cubicBezTo>
                    <a:cubicBezTo>
                      <a:pt x="5338" y="26968"/>
                      <a:pt x="5381" y="26966"/>
                      <a:pt x="5424" y="26964"/>
                    </a:cubicBezTo>
                    <a:cubicBezTo>
                      <a:pt x="7090" y="26861"/>
                      <a:pt x="7149" y="25622"/>
                      <a:pt x="7120" y="25239"/>
                    </a:cubicBezTo>
                    <a:cubicBezTo>
                      <a:pt x="7108" y="24807"/>
                      <a:pt x="6720" y="24282"/>
                      <a:pt x="6108" y="24282"/>
                    </a:cubicBezTo>
                    <a:cubicBezTo>
                      <a:pt x="5907" y="24282"/>
                      <a:pt x="5682" y="24338"/>
                      <a:pt x="5439" y="24473"/>
                    </a:cubicBezTo>
                    <a:cubicBezTo>
                      <a:pt x="5439" y="24473"/>
                      <a:pt x="5531" y="24458"/>
                      <a:pt x="5662" y="24458"/>
                    </a:cubicBezTo>
                    <a:cubicBezTo>
                      <a:pt x="5945" y="24458"/>
                      <a:pt x="6409" y="24527"/>
                      <a:pt x="6531" y="24959"/>
                    </a:cubicBezTo>
                    <a:cubicBezTo>
                      <a:pt x="6708" y="25594"/>
                      <a:pt x="6324" y="25903"/>
                      <a:pt x="6118" y="25933"/>
                    </a:cubicBezTo>
                    <a:cubicBezTo>
                      <a:pt x="6192" y="25240"/>
                      <a:pt x="6016" y="25048"/>
                      <a:pt x="5602" y="24916"/>
                    </a:cubicBezTo>
                    <a:cubicBezTo>
                      <a:pt x="5439" y="25270"/>
                      <a:pt x="5151" y="25494"/>
                      <a:pt x="4816" y="25494"/>
                    </a:cubicBezTo>
                    <a:cubicBezTo>
                      <a:pt x="4636" y="25494"/>
                      <a:pt x="4442" y="25429"/>
                      <a:pt x="4246" y="25285"/>
                    </a:cubicBezTo>
                    <a:cubicBezTo>
                      <a:pt x="3685" y="24872"/>
                      <a:pt x="3464" y="23545"/>
                      <a:pt x="4452" y="22778"/>
                    </a:cubicBezTo>
                    <a:cubicBezTo>
                      <a:pt x="4951" y="22391"/>
                      <a:pt x="5543" y="22214"/>
                      <a:pt x="6073" y="22214"/>
                    </a:cubicBezTo>
                    <a:cubicBezTo>
                      <a:pt x="6591" y="22214"/>
                      <a:pt x="7049" y="22384"/>
                      <a:pt x="7297" y="22690"/>
                    </a:cubicBezTo>
                    <a:cubicBezTo>
                      <a:pt x="7218" y="22683"/>
                      <a:pt x="7144" y="22680"/>
                      <a:pt x="7074" y="22680"/>
                    </a:cubicBezTo>
                    <a:cubicBezTo>
                      <a:pt x="6541" y="22680"/>
                      <a:pt x="6260" y="22880"/>
                      <a:pt x="6221" y="23206"/>
                    </a:cubicBezTo>
                    <a:cubicBezTo>
                      <a:pt x="6177" y="23574"/>
                      <a:pt x="6427" y="23855"/>
                      <a:pt x="6692" y="23929"/>
                    </a:cubicBezTo>
                    <a:cubicBezTo>
                      <a:pt x="6692" y="23383"/>
                      <a:pt x="6929" y="23206"/>
                      <a:pt x="7312" y="23206"/>
                    </a:cubicBezTo>
                    <a:cubicBezTo>
                      <a:pt x="7687" y="23206"/>
                      <a:pt x="8372" y="23534"/>
                      <a:pt x="8760" y="24846"/>
                    </a:cubicBezTo>
                    <a:cubicBezTo>
                      <a:pt x="8905" y="25471"/>
                      <a:pt x="8878" y="26105"/>
                      <a:pt x="8643" y="26704"/>
                    </a:cubicBezTo>
                    <a:cubicBezTo>
                      <a:pt x="8187" y="27869"/>
                      <a:pt x="7074" y="28819"/>
                      <a:pt x="5940" y="29016"/>
                    </a:cubicBezTo>
                    <a:cubicBezTo>
                      <a:pt x="5703" y="29057"/>
                      <a:pt x="5466" y="29077"/>
                      <a:pt x="5233" y="29077"/>
                    </a:cubicBezTo>
                    <a:cubicBezTo>
                      <a:pt x="5186" y="29077"/>
                      <a:pt x="5140" y="29076"/>
                      <a:pt x="5094" y="29074"/>
                    </a:cubicBezTo>
                    <a:cubicBezTo>
                      <a:pt x="5933" y="28846"/>
                      <a:pt x="5717" y="28025"/>
                      <a:pt x="5365" y="27982"/>
                    </a:cubicBezTo>
                    <a:cubicBezTo>
                      <a:pt x="5343" y="27980"/>
                      <a:pt x="5322" y="27978"/>
                      <a:pt x="5302" y="27978"/>
                    </a:cubicBezTo>
                    <a:cubicBezTo>
                      <a:pt x="4988" y="27978"/>
                      <a:pt x="4908" y="28277"/>
                      <a:pt x="4908" y="28277"/>
                    </a:cubicBezTo>
                    <a:cubicBezTo>
                      <a:pt x="4908" y="28277"/>
                      <a:pt x="5248" y="28601"/>
                      <a:pt x="4982" y="28837"/>
                    </a:cubicBezTo>
                    <a:cubicBezTo>
                      <a:pt x="4880" y="28944"/>
                      <a:pt x="4714" y="28981"/>
                      <a:pt x="4535" y="28981"/>
                    </a:cubicBezTo>
                    <a:cubicBezTo>
                      <a:pt x="4460" y="28981"/>
                      <a:pt x="4383" y="28974"/>
                      <a:pt x="4308" y="28964"/>
                    </a:cubicBezTo>
                    <a:cubicBezTo>
                      <a:pt x="3803" y="28838"/>
                      <a:pt x="3337" y="28612"/>
                      <a:pt x="2941" y="28289"/>
                    </a:cubicBezTo>
                    <a:cubicBezTo>
                      <a:pt x="2097" y="27599"/>
                      <a:pt x="1630" y="26523"/>
                      <a:pt x="1592" y="25180"/>
                    </a:cubicBezTo>
                    <a:cubicBezTo>
                      <a:pt x="1559" y="24025"/>
                      <a:pt x="1943" y="22778"/>
                      <a:pt x="2542" y="21804"/>
                    </a:cubicBezTo>
                    <a:cubicBezTo>
                      <a:pt x="3140" y="20831"/>
                      <a:pt x="3927" y="19964"/>
                      <a:pt x="4729" y="19158"/>
                    </a:cubicBezTo>
                    <a:cubicBezTo>
                      <a:pt x="5501" y="18383"/>
                      <a:pt x="6345" y="17736"/>
                      <a:pt x="6971" y="16822"/>
                    </a:cubicBezTo>
                    <a:cubicBezTo>
                      <a:pt x="7234" y="16436"/>
                      <a:pt x="7465" y="16016"/>
                      <a:pt x="7635" y="15573"/>
                    </a:cubicBezTo>
                    <a:cubicBezTo>
                      <a:pt x="7636" y="15600"/>
                      <a:pt x="7636" y="15615"/>
                      <a:pt x="7636" y="15615"/>
                    </a:cubicBezTo>
                    <a:cubicBezTo>
                      <a:pt x="7636" y="15615"/>
                      <a:pt x="8253" y="14568"/>
                      <a:pt x="8203" y="12822"/>
                    </a:cubicBezTo>
                    <a:lnTo>
                      <a:pt x="8203" y="12822"/>
                    </a:lnTo>
                    <a:cubicBezTo>
                      <a:pt x="8373" y="13522"/>
                      <a:pt x="8454" y="14415"/>
                      <a:pt x="8285" y="15475"/>
                    </a:cubicBezTo>
                    <a:cubicBezTo>
                      <a:pt x="8152" y="15752"/>
                      <a:pt x="8028" y="16104"/>
                      <a:pt x="7922" y="16553"/>
                    </a:cubicBezTo>
                    <a:cubicBezTo>
                      <a:pt x="7509" y="18303"/>
                      <a:pt x="7764" y="19717"/>
                      <a:pt x="8963" y="20248"/>
                    </a:cubicBezTo>
                    <a:cubicBezTo>
                      <a:pt x="9136" y="20320"/>
                      <a:pt x="9292" y="20351"/>
                      <a:pt x="9431" y="20351"/>
                    </a:cubicBezTo>
                    <a:cubicBezTo>
                      <a:pt x="10159" y="20351"/>
                      <a:pt x="10414" y="19508"/>
                      <a:pt x="10182" y="19443"/>
                    </a:cubicBezTo>
                    <a:cubicBezTo>
                      <a:pt x="10149" y="19434"/>
                      <a:pt x="10120" y="19430"/>
                      <a:pt x="10095" y="19430"/>
                    </a:cubicBezTo>
                    <a:cubicBezTo>
                      <a:pt x="9911" y="19430"/>
                      <a:pt x="9922" y="19661"/>
                      <a:pt x="9887" y="19817"/>
                    </a:cubicBezTo>
                    <a:cubicBezTo>
                      <a:pt x="9863" y="19925"/>
                      <a:pt x="9677" y="20084"/>
                      <a:pt x="9442" y="20084"/>
                    </a:cubicBezTo>
                    <a:cubicBezTo>
                      <a:pt x="9293" y="20084"/>
                      <a:pt x="9123" y="20020"/>
                      <a:pt x="8963" y="19837"/>
                    </a:cubicBezTo>
                    <a:cubicBezTo>
                      <a:pt x="8550" y="19366"/>
                      <a:pt x="8884" y="18855"/>
                      <a:pt x="8923" y="18796"/>
                    </a:cubicBezTo>
                    <a:cubicBezTo>
                      <a:pt x="8618" y="18614"/>
                      <a:pt x="8429" y="17781"/>
                      <a:pt x="8685" y="17781"/>
                    </a:cubicBezTo>
                    <a:cubicBezTo>
                      <a:pt x="8694" y="17781"/>
                      <a:pt x="8703" y="17782"/>
                      <a:pt x="8712" y="17784"/>
                    </a:cubicBezTo>
                    <a:cubicBezTo>
                      <a:pt x="8969" y="18007"/>
                      <a:pt x="8999" y="18643"/>
                      <a:pt x="9802" y="18643"/>
                    </a:cubicBezTo>
                    <a:cubicBezTo>
                      <a:pt x="9918" y="18643"/>
                      <a:pt x="10051" y="18630"/>
                      <a:pt x="10202" y="18600"/>
                    </a:cubicBezTo>
                    <a:cubicBezTo>
                      <a:pt x="9730" y="18285"/>
                      <a:pt x="9710" y="18207"/>
                      <a:pt x="9848" y="17812"/>
                    </a:cubicBezTo>
                    <a:cubicBezTo>
                      <a:pt x="9986" y="17419"/>
                      <a:pt x="9473" y="17026"/>
                      <a:pt x="9592" y="16870"/>
                    </a:cubicBezTo>
                    <a:cubicBezTo>
                      <a:pt x="9607" y="16849"/>
                      <a:pt x="9624" y="16841"/>
                      <a:pt x="9642" y="16841"/>
                    </a:cubicBezTo>
                    <a:cubicBezTo>
                      <a:pt x="9735" y="16841"/>
                      <a:pt x="9866" y="17073"/>
                      <a:pt x="10079" y="17073"/>
                    </a:cubicBezTo>
                    <a:cubicBezTo>
                      <a:pt x="10139" y="17073"/>
                      <a:pt x="10205" y="17055"/>
                      <a:pt x="10278" y="17008"/>
                    </a:cubicBezTo>
                    <a:cubicBezTo>
                      <a:pt x="10278" y="17008"/>
                      <a:pt x="9947" y="16693"/>
                      <a:pt x="10102" y="16319"/>
                    </a:cubicBezTo>
                    <a:cubicBezTo>
                      <a:pt x="10393" y="15616"/>
                      <a:pt x="10240" y="14530"/>
                      <a:pt x="9316" y="14510"/>
                    </a:cubicBezTo>
                    <a:cubicBezTo>
                      <a:pt x="9313" y="14510"/>
                      <a:pt x="9309" y="14510"/>
                      <a:pt x="9306" y="14510"/>
                    </a:cubicBezTo>
                    <a:cubicBezTo>
                      <a:pt x="9147" y="14510"/>
                      <a:pt x="8860" y="14610"/>
                      <a:pt x="8566" y="14998"/>
                    </a:cubicBezTo>
                    <a:cubicBezTo>
                      <a:pt x="8847" y="12790"/>
                      <a:pt x="7977" y="11486"/>
                      <a:pt x="7632" y="11067"/>
                    </a:cubicBezTo>
                    <a:cubicBezTo>
                      <a:pt x="7551" y="10938"/>
                      <a:pt x="7464" y="10808"/>
                      <a:pt x="7369" y="10675"/>
                    </a:cubicBezTo>
                    <a:lnTo>
                      <a:pt x="7369" y="10675"/>
                    </a:lnTo>
                    <a:cubicBezTo>
                      <a:pt x="7860" y="10946"/>
                      <a:pt x="8418" y="11162"/>
                      <a:pt x="8878" y="11162"/>
                    </a:cubicBezTo>
                    <a:cubicBezTo>
                      <a:pt x="9095" y="11162"/>
                      <a:pt x="9291" y="11113"/>
                      <a:pt x="9447" y="11000"/>
                    </a:cubicBezTo>
                    <a:cubicBezTo>
                      <a:pt x="9934" y="10647"/>
                      <a:pt x="9757" y="10130"/>
                      <a:pt x="9521" y="9865"/>
                    </a:cubicBezTo>
                    <a:lnTo>
                      <a:pt x="9521" y="9865"/>
                    </a:lnTo>
                    <a:cubicBezTo>
                      <a:pt x="9578" y="10368"/>
                      <a:pt x="9520" y="10472"/>
                      <a:pt x="9278" y="10472"/>
                    </a:cubicBezTo>
                    <a:cubicBezTo>
                      <a:pt x="9208" y="10472"/>
                      <a:pt x="9123" y="10464"/>
                      <a:pt x="9020" y="10454"/>
                    </a:cubicBezTo>
                    <a:cubicBezTo>
                      <a:pt x="8931" y="10445"/>
                      <a:pt x="8854" y="10440"/>
                      <a:pt x="8787" y="10440"/>
                    </a:cubicBezTo>
                    <a:cubicBezTo>
                      <a:pt x="8508" y="10440"/>
                      <a:pt x="8390" y="10528"/>
                      <a:pt x="8223" y="10838"/>
                    </a:cubicBezTo>
                    <a:cubicBezTo>
                      <a:pt x="7663" y="10734"/>
                      <a:pt x="7308" y="10351"/>
                      <a:pt x="6881" y="9953"/>
                    </a:cubicBezTo>
                    <a:cubicBezTo>
                      <a:pt x="6548" y="9642"/>
                      <a:pt x="6215" y="9450"/>
                      <a:pt x="5986" y="9380"/>
                    </a:cubicBezTo>
                    <a:lnTo>
                      <a:pt x="6039" y="9333"/>
                    </a:lnTo>
                    <a:cubicBezTo>
                      <a:pt x="8060" y="7578"/>
                      <a:pt x="9003" y="5692"/>
                      <a:pt x="8957" y="3804"/>
                    </a:cubicBezTo>
                    <a:cubicBezTo>
                      <a:pt x="8914" y="1917"/>
                      <a:pt x="7557" y="15"/>
                      <a:pt x="4934" y="0"/>
                    </a:cubicBezTo>
                    <a:cubicBezTo>
                      <a:pt x="4925" y="0"/>
                      <a:pt x="4916" y="0"/>
                      <a:pt x="4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>
              <a:off x="3627475" y="4449500"/>
              <a:ext cx="1889250" cy="154000"/>
              <a:chOff x="3627475" y="4449500"/>
              <a:chExt cx="1889250" cy="154000"/>
            </a:xfrm>
          </p:grpSpPr>
          <p:grpSp>
            <p:nvGrpSpPr>
              <p:cNvPr id="114" name="Google Shape;114;p8"/>
              <p:cNvGrpSpPr/>
              <p:nvPr/>
            </p:nvGrpSpPr>
            <p:grpSpPr>
              <a:xfrm>
                <a:off x="5315650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115" name="Google Shape;115;p8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8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8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8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19" name="Google Shape;119;p8"/>
              <p:cNvCxnSpPr/>
              <p:nvPr/>
            </p:nvCxnSpPr>
            <p:spPr>
              <a:xfrm>
                <a:off x="3972238" y="4526500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0" name="Google Shape;120;p8"/>
              <p:cNvGrpSpPr/>
              <p:nvPr/>
            </p:nvGrpSpPr>
            <p:grpSpPr>
              <a:xfrm flipH="1">
                <a:off x="3627475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121" name="Google Shape;121;p8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8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8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8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5" name="Google Shape;125;p8"/>
            <p:cNvGrpSpPr/>
            <p:nvPr/>
          </p:nvGrpSpPr>
          <p:grpSpPr>
            <a:xfrm>
              <a:off x="3627475" y="540050"/>
              <a:ext cx="1889250" cy="154000"/>
              <a:chOff x="3627475" y="4449500"/>
              <a:chExt cx="1889250" cy="154000"/>
            </a:xfrm>
          </p:grpSpPr>
          <p:grpSp>
            <p:nvGrpSpPr>
              <p:cNvPr id="126" name="Google Shape;126;p8"/>
              <p:cNvGrpSpPr/>
              <p:nvPr/>
            </p:nvGrpSpPr>
            <p:grpSpPr>
              <a:xfrm>
                <a:off x="5315650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127" name="Google Shape;127;p8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8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8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8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31" name="Google Shape;131;p8"/>
              <p:cNvCxnSpPr/>
              <p:nvPr/>
            </p:nvCxnSpPr>
            <p:spPr>
              <a:xfrm>
                <a:off x="3972238" y="4526500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2" name="Google Shape;132;p8"/>
              <p:cNvGrpSpPr/>
              <p:nvPr/>
            </p:nvGrpSpPr>
            <p:grpSpPr>
              <a:xfrm flipH="1">
                <a:off x="3627475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133" name="Google Shape;133;p8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1373200" y="1628538"/>
            <a:ext cx="63978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9"/>
          <p:cNvSpPr txBox="1"/>
          <p:nvPr>
            <p:ph idx="1" type="subTitle"/>
          </p:nvPr>
        </p:nvSpPr>
        <p:spPr>
          <a:xfrm>
            <a:off x="1965975" y="2542713"/>
            <a:ext cx="52119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0" name="Google Shape;140;p9"/>
          <p:cNvGrpSpPr/>
          <p:nvPr/>
        </p:nvGrpSpPr>
        <p:grpSpPr>
          <a:xfrm>
            <a:off x="333804" y="279867"/>
            <a:ext cx="8476381" cy="4583805"/>
            <a:chOff x="333804" y="279867"/>
            <a:chExt cx="8476381" cy="4583805"/>
          </a:xfrm>
        </p:grpSpPr>
        <p:grpSp>
          <p:nvGrpSpPr>
            <p:cNvPr id="141" name="Google Shape;141;p9"/>
            <p:cNvGrpSpPr/>
            <p:nvPr/>
          </p:nvGrpSpPr>
          <p:grpSpPr>
            <a:xfrm>
              <a:off x="333804" y="279867"/>
              <a:ext cx="8476381" cy="4583805"/>
              <a:chOff x="333804" y="279867"/>
              <a:chExt cx="8476381" cy="4583805"/>
            </a:xfrm>
          </p:grpSpPr>
          <p:sp>
            <p:nvSpPr>
              <p:cNvPr id="142" name="Google Shape;142;p9"/>
              <p:cNvSpPr/>
              <p:nvPr/>
            </p:nvSpPr>
            <p:spPr>
              <a:xfrm rot="5400000">
                <a:off x="2280110" y="-1666402"/>
                <a:ext cx="4583769" cy="8476381"/>
              </a:xfrm>
              <a:custGeom>
                <a:rect b="b" l="l" r="r" t="t"/>
                <a:pathLst>
                  <a:path extrusionOk="0" fill="none" h="77447" w="40809">
                    <a:moveTo>
                      <a:pt x="40808" y="20405"/>
                    </a:moveTo>
                    <a:lnTo>
                      <a:pt x="40808" y="57042"/>
                    </a:lnTo>
                    <a:cubicBezTo>
                      <a:pt x="40808" y="68310"/>
                      <a:pt x="31673" y="77446"/>
                      <a:pt x="20404" y="77446"/>
                    </a:cubicBezTo>
                    <a:cubicBezTo>
                      <a:pt x="9134" y="77446"/>
                      <a:pt x="0" y="68311"/>
                      <a:pt x="0" y="57042"/>
                    </a:cubicBezTo>
                    <a:lnTo>
                      <a:pt x="0" y="20405"/>
                    </a:lnTo>
                    <a:cubicBezTo>
                      <a:pt x="0" y="9137"/>
                      <a:pt x="9134" y="1"/>
                      <a:pt x="20404" y="1"/>
                    </a:cubicBezTo>
                    <a:cubicBezTo>
                      <a:pt x="31673" y="1"/>
                      <a:pt x="40808" y="9136"/>
                      <a:pt x="40808" y="2040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" name="Google Shape;144;p9"/>
            <p:cNvSpPr/>
            <p:nvPr/>
          </p:nvSpPr>
          <p:spPr>
            <a:xfrm rot="-8100000">
              <a:off x="8281015" y="4070800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flipH="1" rot="-2700000">
              <a:off x="8281015" y="341425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 rot="2700000">
              <a:off x="602778" y="341425"/>
              <a:ext cx="260348" cy="731268"/>
            </a:xfrm>
            <a:custGeom>
              <a:rect b="b" l="l" r="r" t="t"/>
              <a:pathLst>
                <a:path extrusionOk="0" h="29251" w="10414">
                  <a:moveTo>
                    <a:pt x="5482" y="9821"/>
                  </a:moveTo>
                  <a:cubicBezTo>
                    <a:pt x="5814" y="9922"/>
                    <a:pt x="6640" y="10273"/>
                    <a:pt x="6828" y="11397"/>
                  </a:cubicBezTo>
                  <a:cubicBezTo>
                    <a:pt x="6828" y="11397"/>
                    <a:pt x="6837" y="11399"/>
                    <a:pt x="6854" y="11399"/>
                  </a:cubicBezTo>
                  <a:cubicBezTo>
                    <a:pt x="6923" y="11399"/>
                    <a:pt x="7113" y="11360"/>
                    <a:pt x="7196" y="10954"/>
                  </a:cubicBezTo>
                  <a:cubicBezTo>
                    <a:pt x="7726" y="11647"/>
                    <a:pt x="8051" y="12620"/>
                    <a:pt x="7874" y="13490"/>
                  </a:cubicBezTo>
                  <a:cubicBezTo>
                    <a:pt x="7743" y="13431"/>
                    <a:pt x="7618" y="13404"/>
                    <a:pt x="7502" y="13404"/>
                  </a:cubicBezTo>
                  <a:cubicBezTo>
                    <a:pt x="7100" y="13404"/>
                    <a:pt x="6819" y="13741"/>
                    <a:pt x="6841" y="14257"/>
                  </a:cubicBezTo>
                  <a:cubicBezTo>
                    <a:pt x="6866" y="14799"/>
                    <a:pt x="6417" y="14938"/>
                    <a:pt x="6115" y="14938"/>
                  </a:cubicBezTo>
                  <a:cubicBezTo>
                    <a:pt x="6048" y="14938"/>
                    <a:pt x="5988" y="14931"/>
                    <a:pt x="5943" y="14920"/>
                  </a:cubicBezTo>
                  <a:lnTo>
                    <a:pt x="5943" y="14920"/>
                  </a:lnTo>
                  <a:cubicBezTo>
                    <a:pt x="5892" y="15188"/>
                    <a:pt x="6185" y="15391"/>
                    <a:pt x="6611" y="15391"/>
                  </a:cubicBezTo>
                  <a:cubicBezTo>
                    <a:pt x="6676" y="15391"/>
                    <a:pt x="6743" y="15386"/>
                    <a:pt x="6813" y="15376"/>
                  </a:cubicBezTo>
                  <a:lnTo>
                    <a:pt x="6813" y="15376"/>
                  </a:lnTo>
                  <a:cubicBezTo>
                    <a:pt x="6658" y="15687"/>
                    <a:pt x="6396" y="15856"/>
                    <a:pt x="6089" y="15856"/>
                  </a:cubicBezTo>
                  <a:cubicBezTo>
                    <a:pt x="5900" y="15856"/>
                    <a:pt x="5694" y="15791"/>
                    <a:pt x="5486" y="15656"/>
                  </a:cubicBezTo>
                  <a:cubicBezTo>
                    <a:pt x="5314" y="15544"/>
                    <a:pt x="5173" y="15502"/>
                    <a:pt x="5056" y="15502"/>
                  </a:cubicBezTo>
                  <a:cubicBezTo>
                    <a:pt x="4804" y="15502"/>
                    <a:pt x="4668" y="15702"/>
                    <a:pt x="4587" y="15832"/>
                  </a:cubicBezTo>
                  <a:cubicBezTo>
                    <a:pt x="4510" y="15853"/>
                    <a:pt x="4439" y="15862"/>
                    <a:pt x="4374" y="15862"/>
                  </a:cubicBezTo>
                  <a:cubicBezTo>
                    <a:pt x="4118" y="15862"/>
                    <a:pt x="3968" y="15730"/>
                    <a:pt x="3968" y="15729"/>
                  </a:cubicBezTo>
                  <a:lnTo>
                    <a:pt x="3968" y="15729"/>
                  </a:lnTo>
                  <a:cubicBezTo>
                    <a:pt x="3968" y="15730"/>
                    <a:pt x="3717" y="16378"/>
                    <a:pt x="4645" y="16452"/>
                  </a:cubicBezTo>
                  <a:cubicBezTo>
                    <a:pt x="4499" y="16631"/>
                    <a:pt x="4272" y="16732"/>
                    <a:pt x="4034" y="16732"/>
                  </a:cubicBezTo>
                  <a:cubicBezTo>
                    <a:pt x="3723" y="16732"/>
                    <a:pt x="3393" y="16558"/>
                    <a:pt x="3201" y="16157"/>
                  </a:cubicBezTo>
                  <a:lnTo>
                    <a:pt x="3201" y="16157"/>
                  </a:lnTo>
                  <a:cubicBezTo>
                    <a:pt x="3039" y="16767"/>
                    <a:pt x="3369" y="17375"/>
                    <a:pt x="4315" y="17375"/>
                  </a:cubicBezTo>
                  <a:cubicBezTo>
                    <a:pt x="4491" y="17375"/>
                    <a:pt x="4690" y="17354"/>
                    <a:pt x="4910" y="17307"/>
                  </a:cubicBezTo>
                  <a:cubicBezTo>
                    <a:pt x="6311" y="17013"/>
                    <a:pt x="7270" y="15450"/>
                    <a:pt x="7653" y="14802"/>
                  </a:cubicBezTo>
                  <a:lnTo>
                    <a:pt x="7653" y="14818"/>
                  </a:lnTo>
                  <a:cubicBezTo>
                    <a:pt x="7610" y="14992"/>
                    <a:pt x="7563" y="15169"/>
                    <a:pt x="7560" y="15183"/>
                  </a:cubicBezTo>
                  <a:cubicBezTo>
                    <a:pt x="7355" y="15825"/>
                    <a:pt x="7029" y="16411"/>
                    <a:pt x="6605" y="16934"/>
                  </a:cubicBezTo>
                  <a:cubicBezTo>
                    <a:pt x="5953" y="17736"/>
                    <a:pt x="5160" y="18406"/>
                    <a:pt x="4427" y="19133"/>
                  </a:cubicBezTo>
                  <a:cubicBezTo>
                    <a:pt x="4149" y="19059"/>
                    <a:pt x="3163" y="18723"/>
                    <a:pt x="3379" y="17720"/>
                  </a:cubicBezTo>
                  <a:cubicBezTo>
                    <a:pt x="3335" y="17712"/>
                    <a:pt x="3293" y="17708"/>
                    <a:pt x="3255" y="17708"/>
                  </a:cubicBezTo>
                  <a:cubicBezTo>
                    <a:pt x="2927" y="17708"/>
                    <a:pt x="2828" y="17999"/>
                    <a:pt x="2883" y="18311"/>
                  </a:cubicBezTo>
                  <a:lnTo>
                    <a:pt x="2862" y="18279"/>
                  </a:lnTo>
                  <a:cubicBezTo>
                    <a:pt x="2708" y="18176"/>
                    <a:pt x="2315" y="17680"/>
                    <a:pt x="2080" y="16950"/>
                  </a:cubicBezTo>
                  <a:cubicBezTo>
                    <a:pt x="2206" y="16902"/>
                    <a:pt x="2425" y="16735"/>
                    <a:pt x="2436" y="16144"/>
                  </a:cubicBezTo>
                  <a:cubicBezTo>
                    <a:pt x="2448" y="15455"/>
                    <a:pt x="2500" y="14935"/>
                    <a:pt x="2889" y="14427"/>
                  </a:cubicBezTo>
                  <a:cubicBezTo>
                    <a:pt x="3025" y="15017"/>
                    <a:pt x="3348" y="15216"/>
                    <a:pt x="3665" y="15216"/>
                  </a:cubicBezTo>
                  <a:cubicBezTo>
                    <a:pt x="3964" y="15216"/>
                    <a:pt x="4257" y="15039"/>
                    <a:pt x="4382" y="14846"/>
                  </a:cubicBezTo>
                  <a:cubicBezTo>
                    <a:pt x="4534" y="14609"/>
                    <a:pt x="4695" y="14503"/>
                    <a:pt x="4858" y="14503"/>
                  </a:cubicBezTo>
                  <a:cubicBezTo>
                    <a:pt x="4980" y="14503"/>
                    <a:pt x="5102" y="14562"/>
                    <a:pt x="5221" y="14668"/>
                  </a:cubicBezTo>
                  <a:cubicBezTo>
                    <a:pt x="5166" y="14126"/>
                    <a:pt x="4825" y="13943"/>
                    <a:pt x="4496" y="13943"/>
                  </a:cubicBezTo>
                  <a:cubicBezTo>
                    <a:pt x="4378" y="13943"/>
                    <a:pt x="4261" y="13966"/>
                    <a:pt x="4160" y="14005"/>
                  </a:cubicBezTo>
                  <a:cubicBezTo>
                    <a:pt x="4167" y="13671"/>
                    <a:pt x="4350" y="13602"/>
                    <a:pt x="4582" y="13602"/>
                  </a:cubicBezTo>
                  <a:cubicBezTo>
                    <a:pt x="4748" y="13602"/>
                    <a:pt x="4938" y="13638"/>
                    <a:pt x="5107" y="13638"/>
                  </a:cubicBezTo>
                  <a:cubicBezTo>
                    <a:pt x="5233" y="13638"/>
                    <a:pt x="5347" y="13617"/>
                    <a:pt x="5428" y="13547"/>
                  </a:cubicBezTo>
                  <a:cubicBezTo>
                    <a:pt x="5610" y="13390"/>
                    <a:pt x="5576" y="13238"/>
                    <a:pt x="6033" y="13179"/>
                  </a:cubicBezTo>
                  <a:cubicBezTo>
                    <a:pt x="5816" y="12745"/>
                    <a:pt x="5484" y="12667"/>
                    <a:pt x="5274" y="12667"/>
                  </a:cubicBezTo>
                  <a:cubicBezTo>
                    <a:pt x="5155" y="12667"/>
                    <a:pt x="5075" y="12691"/>
                    <a:pt x="5075" y="12691"/>
                  </a:cubicBezTo>
                  <a:cubicBezTo>
                    <a:pt x="5075" y="12691"/>
                    <a:pt x="5164" y="12398"/>
                    <a:pt x="5577" y="12279"/>
                  </a:cubicBezTo>
                  <a:cubicBezTo>
                    <a:pt x="5688" y="12238"/>
                    <a:pt x="5800" y="12220"/>
                    <a:pt x="5912" y="12220"/>
                  </a:cubicBezTo>
                  <a:cubicBezTo>
                    <a:pt x="6334" y="12220"/>
                    <a:pt x="6745" y="12488"/>
                    <a:pt x="7036" y="12884"/>
                  </a:cubicBezTo>
                  <a:cubicBezTo>
                    <a:pt x="6889" y="12112"/>
                    <a:pt x="6367" y="11792"/>
                    <a:pt x="5742" y="11792"/>
                  </a:cubicBezTo>
                  <a:cubicBezTo>
                    <a:pt x="5173" y="11792"/>
                    <a:pt x="4519" y="12057"/>
                    <a:pt x="3985" y="12486"/>
                  </a:cubicBezTo>
                  <a:cubicBezTo>
                    <a:pt x="3358" y="12989"/>
                    <a:pt x="3082" y="13497"/>
                    <a:pt x="2960" y="13847"/>
                  </a:cubicBezTo>
                  <a:cubicBezTo>
                    <a:pt x="2414" y="14495"/>
                    <a:pt x="2288" y="15335"/>
                    <a:pt x="2273" y="16069"/>
                  </a:cubicBezTo>
                  <a:cubicBezTo>
                    <a:pt x="2265" y="16575"/>
                    <a:pt x="2119" y="16760"/>
                    <a:pt x="2042" y="16820"/>
                  </a:cubicBezTo>
                  <a:cubicBezTo>
                    <a:pt x="1899" y="16319"/>
                    <a:pt x="1833" y="15719"/>
                    <a:pt x="1965" y="15066"/>
                  </a:cubicBezTo>
                  <a:cubicBezTo>
                    <a:pt x="2271" y="12717"/>
                    <a:pt x="3714" y="11360"/>
                    <a:pt x="5482" y="9821"/>
                  </a:cubicBezTo>
                  <a:close/>
                  <a:moveTo>
                    <a:pt x="4907" y="0"/>
                  </a:moveTo>
                  <a:cubicBezTo>
                    <a:pt x="2309" y="0"/>
                    <a:pt x="1343" y="2143"/>
                    <a:pt x="1371" y="3450"/>
                  </a:cubicBezTo>
                  <a:cubicBezTo>
                    <a:pt x="1407" y="5047"/>
                    <a:pt x="2124" y="5618"/>
                    <a:pt x="3009" y="6517"/>
                  </a:cubicBezTo>
                  <a:cubicBezTo>
                    <a:pt x="3893" y="7417"/>
                    <a:pt x="4129" y="7520"/>
                    <a:pt x="4129" y="7874"/>
                  </a:cubicBezTo>
                  <a:cubicBezTo>
                    <a:pt x="4129" y="8188"/>
                    <a:pt x="3991" y="8386"/>
                    <a:pt x="3660" y="8386"/>
                  </a:cubicBezTo>
                  <a:cubicBezTo>
                    <a:pt x="3618" y="8386"/>
                    <a:pt x="3573" y="8382"/>
                    <a:pt x="3524" y="8376"/>
                  </a:cubicBezTo>
                  <a:lnTo>
                    <a:pt x="3524" y="8376"/>
                  </a:lnTo>
                  <a:cubicBezTo>
                    <a:pt x="3629" y="8704"/>
                    <a:pt x="3840" y="8837"/>
                    <a:pt x="4049" y="8837"/>
                  </a:cubicBezTo>
                  <a:cubicBezTo>
                    <a:pt x="4309" y="8837"/>
                    <a:pt x="4567" y="8632"/>
                    <a:pt x="4616" y="8346"/>
                  </a:cubicBezTo>
                  <a:cubicBezTo>
                    <a:pt x="4704" y="7830"/>
                    <a:pt x="4542" y="7550"/>
                    <a:pt x="3938" y="7093"/>
                  </a:cubicBezTo>
                  <a:cubicBezTo>
                    <a:pt x="3674" y="6893"/>
                    <a:pt x="3470" y="6683"/>
                    <a:pt x="3323" y="6509"/>
                  </a:cubicBezTo>
                  <a:lnTo>
                    <a:pt x="3323" y="6509"/>
                  </a:lnTo>
                  <a:cubicBezTo>
                    <a:pt x="3544" y="6616"/>
                    <a:pt x="3871" y="6705"/>
                    <a:pt x="4348" y="6705"/>
                  </a:cubicBezTo>
                  <a:cubicBezTo>
                    <a:pt x="4488" y="6705"/>
                    <a:pt x="4641" y="6697"/>
                    <a:pt x="4807" y="6680"/>
                  </a:cubicBezTo>
                  <a:cubicBezTo>
                    <a:pt x="6369" y="6519"/>
                    <a:pt x="7269" y="5132"/>
                    <a:pt x="7136" y="4011"/>
                  </a:cubicBezTo>
                  <a:cubicBezTo>
                    <a:pt x="7004" y="2891"/>
                    <a:pt x="6341" y="2065"/>
                    <a:pt x="5234" y="2007"/>
                  </a:cubicBezTo>
                  <a:cubicBezTo>
                    <a:pt x="5185" y="2004"/>
                    <a:pt x="5138" y="2003"/>
                    <a:pt x="5092" y="2003"/>
                  </a:cubicBezTo>
                  <a:cubicBezTo>
                    <a:pt x="4085" y="2003"/>
                    <a:pt x="3621" y="2607"/>
                    <a:pt x="3508" y="3142"/>
                  </a:cubicBezTo>
                  <a:cubicBezTo>
                    <a:pt x="3391" y="3703"/>
                    <a:pt x="3626" y="4588"/>
                    <a:pt x="4437" y="4676"/>
                  </a:cubicBezTo>
                  <a:cubicBezTo>
                    <a:pt x="4484" y="4681"/>
                    <a:pt x="4529" y="4683"/>
                    <a:pt x="4572" y="4683"/>
                  </a:cubicBezTo>
                  <a:cubicBezTo>
                    <a:pt x="5272" y="4683"/>
                    <a:pt x="5455" y="4042"/>
                    <a:pt x="5455" y="4042"/>
                  </a:cubicBezTo>
                  <a:lnTo>
                    <a:pt x="5455" y="4042"/>
                  </a:lnTo>
                  <a:cubicBezTo>
                    <a:pt x="5455" y="4042"/>
                    <a:pt x="5197" y="4285"/>
                    <a:pt x="4830" y="4285"/>
                  </a:cubicBezTo>
                  <a:cubicBezTo>
                    <a:pt x="4793" y="4285"/>
                    <a:pt x="4756" y="4283"/>
                    <a:pt x="4717" y="4278"/>
                  </a:cubicBezTo>
                  <a:cubicBezTo>
                    <a:pt x="4500" y="4248"/>
                    <a:pt x="4317" y="4116"/>
                    <a:pt x="4225" y="3916"/>
                  </a:cubicBezTo>
                  <a:cubicBezTo>
                    <a:pt x="4124" y="3701"/>
                    <a:pt x="4128" y="3229"/>
                    <a:pt x="4479" y="3229"/>
                  </a:cubicBezTo>
                  <a:cubicBezTo>
                    <a:pt x="4494" y="3229"/>
                    <a:pt x="4510" y="3230"/>
                    <a:pt x="4526" y="3231"/>
                  </a:cubicBezTo>
                  <a:cubicBezTo>
                    <a:pt x="4526" y="3231"/>
                    <a:pt x="4452" y="3792"/>
                    <a:pt x="4821" y="3806"/>
                  </a:cubicBezTo>
                  <a:cubicBezTo>
                    <a:pt x="5055" y="3792"/>
                    <a:pt x="5142" y="3275"/>
                    <a:pt x="5642" y="3275"/>
                  </a:cubicBezTo>
                  <a:cubicBezTo>
                    <a:pt x="5648" y="3275"/>
                    <a:pt x="5655" y="3275"/>
                    <a:pt x="5662" y="3275"/>
                  </a:cubicBezTo>
                  <a:cubicBezTo>
                    <a:pt x="6177" y="3290"/>
                    <a:pt x="6724" y="3719"/>
                    <a:pt x="6709" y="4558"/>
                  </a:cubicBezTo>
                  <a:cubicBezTo>
                    <a:pt x="6693" y="5397"/>
                    <a:pt x="5957" y="6326"/>
                    <a:pt x="4675" y="6474"/>
                  </a:cubicBezTo>
                  <a:cubicBezTo>
                    <a:pt x="4510" y="6493"/>
                    <a:pt x="4361" y="6501"/>
                    <a:pt x="4225" y="6501"/>
                  </a:cubicBezTo>
                  <a:cubicBezTo>
                    <a:pt x="3307" y="6501"/>
                    <a:pt x="3038" y="6121"/>
                    <a:pt x="3038" y="6121"/>
                  </a:cubicBezTo>
                  <a:lnTo>
                    <a:pt x="3038" y="6121"/>
                  </a:lnTo>
                  <a:cubicBezTo>
                    <a:pt x="3038" y="6121"/>
                    <a:pt x="3156" y="6140"/>
                    <a:pt x="3316" y="6140"/>
                  </a:cubicBezTo>
                  <a:cubicBezTo>
                    <a:pt x="3557" y="6140"/>
                    <a:pt x="3894" y="6097"/>
                    <a:pt x="4071" y="5884"/>
                  </a:cubicBezTo>
                  <a:cubicBezTo>
                    <a:pt x="4365" y="5530"/>
                    <a:pt x="4086" y="5029"/>
                    <a:pt x="3923" y="4999"/>
                  </a:cubicBezTo>
                  <a:cubicBezTo>
                    <a:pt x="3822" y="5255"/>
                    <a:pt x="3467" y="5687"/>
                    <a:pt x="3008" y="5687"/>
                  </a:cubicBezTo>
                  <a:cubicBezTo>
                    <a:pt x="2726" y="5687"/>
                    <a:pt x="2405" y="5524"/>
                    <a:pt x="2080" y="5060"/>
                  </a:cubicBezTo>
                  <a:cubicBezTo>
                    <a:pt x="1224" y="3835"/>
                    <a:pt x="1491" y="1388"/>
                    <a:pt x="3436" y="474"/>
                  </a:cubicBezTo>
                  <a:cubicBezTo>
                    <a:pt x="4124" y="225"/>
                    <a:pt x="4639" y="182"/>
                    <a:pt x="4916" y="182"/>
                  </a:cubicBezTo>
                  <a:cubicBezTo>
                    <a:pt x="5066" y="182"/>
                    <a:pt x="5147" y="195"/>
                    <a:pt x="5147" y="195"/>
                  </a:cubicBezTo>
                  <a:lnTo>
                    <a:pt x="5190" y="200"/>
                  </a:lnTo>
                  <a:cubicBezTo>
                    <a:pt x="5004" y="285"/>
                    <a:pt x="4805" y="445"/>
                    <a:pt x="4749" y="754"/>
                  </a:cubicBezTo>
                  <a:cubicBezTo>
                    <a:pt x="4664" y="1209"/>
                    <a:pt x="4905" y="1398"/>
                    <a:pt x="5136" y="1398"/>
                  </a:cubicBezTo>
                  <a:cubicBezTo>
                    <a:pt x="5226" y="1398"/>
                    <a:pt x="5316" y="1368"/>
                    <a:pt x="5382" y="1314"/>
                  </a:cubicBezTo>
                  <a:cubicBezTo>
                    <a:pt x="5619" y="1121"/>
                    <a:pt x="5500" y="843"/>
                    <a:pt x="5545" y="606"/>
                  </a:cubicBezTo>
                  <a:cubicBezTo>
                    <a:pt x="5568" y="475"/>
                    <a:pt x="5666" y="404"/>
                    <a:pt x="5857" y="404"/>
                  </a:cubicBezTo>
                  <a:cubicBezTo>
                    <a:pt x="5992" y="404"/>
                    <a:pt x="6174" y="440"/>
                    <a:pt x="6410" y="516"/>
                  </a:cubicBezTo>
                  <a:cubicBezTo>
                    <a:pt x="7706" y="1046"/>
                    <a:pt x="8993" y="2250"/>
                    <a:pt x="8684" y="4573"/>
                  </a:cubicBezTo>
                  <a:cubicBezTo>
                    <a:pt x="8272" y="7683"/>
                    <a:pt x="6001" y="8744"/>
                    <a:pt x="3893" y="10854"/>
                  </a:cubicBezTo>
                  <a:cubicBezTo>
                    <a:pt x="1784" y="12961"/>
                    <a:pt x="1371" y="15454"/>
                    <a:pt x="1754" y="16823"/>
                  </a:cubicBezTo>
                  <a:cubicBezTo>
                    <a:pt x="1765" y="16863"/>
                    <a:pt x="1779" y="16902"/>
                    <a:pt x="1792" y="16940"/>
                  </a:cubicBezTo>
                  <a:cubicBezTo>
                    <a:pt x="1248" y="16090"/>
                    <a:pt x="1229" y="15667"/>
                    <a:pt x="1341" y="14627"/>
                  </a:cubicBezTo>
                  <a:cubicBezTo>
                    <a:pt x="1397" y="14112"/>
                    <a:pt x="1489" y="13625"/>
                    <a:pt x="1568" y="13275"/>
                  </a:cubicBezTo>
                  <a:cubicBezTo>
                    <a:pt x="1831" y="12815"/>
                    <a:pt x="2080" y="12132"/>
                    <a:pt x="2300" y="11249"/>
                  </a:cubicBezTo>
                  <a:cubicBezTo>
                    <a:pt x="2741" y="9482"/>
                    <a:pt x="2373" y="8478"/>
                    <a:pt x="1696" y="8065"/>
                  </a:cubicBezTo>
                  <a:cubicBezTo>
                    <a:pt x="1529" y="7963"/>
                    <a:pt x="1369" y="7922"/>
                    <a:pt x="1222" y="7922"/>
                  </a:cubicBezTo>
                  <a:cubicBezTo>
                    <a:pt x="775" y="7922"/>
                    <a:pt x="454" y="8301"/>
                    <a:pt x="443" y="8478"/>
                  </a:cubicBezTo>
                  <a:cubicBezTo>
                    <a:pt x="443" y="8478"/>
                    <a:pt x="685" y="8331"/>
                    <a:pt x="943" y="8331"/>
                  </a:cubicBezTo>
                  <a:cubicBezTo>
                    <a:pt x="1077" y="8331"/>
                    <a:pt x="1217" y="8371"/>
                    <a:pt x="1328" y="8493"/>
                  </a:cubicBezTo>
                  <a:cubicBezTo>
                    <a:pt x="1652" y="8846"/>
                    <a:pt x="1461" y="9406"/>
                    <a:pt x="1121" y="9642"/>
                  </a:cubicBezTo>
                  <a:cubicBezTo>
                    <a:pt x="1091" y="9819"/>
                    <a:pt x="1328" y="9996"/>
                    <a:pt x="1268" y="10202"/>
                  </a:cubicBezTo>
                  <a:cubicBezTo>
                    <a:pt x="1090" y="10121"/>
                    <a:pt x="957" y="10091"/>
                    <a:pt x="856" y="10091"/>
                  </a:cubicBezTo>
                  <a:cubicBezTo>
                    <a:pt x="682" y="10091"/>
                    <a:pt x="602" y="10180"/>
                    <a:pt x="547" y="10246"/>
                  </a:cubicBezTo>
                  <a:cubicBezTo>
                    <a:pt x="871" y="10378"/>
                    <a:pt x="988" y="10541"/>
                    <a:pt x="856" y="10909"/>
                  </a:cubicBezTo>
                  <a:cubicBezTo>
                    <a:pt x="723" y="11278"/>
                    <a:pt x="781" y="11439"/>
                    <a:pt x="856" y="11646"/>
                  </a:cubicBezTo>
                  <a:cubicBezTo>
                    <a:pt x="856" y="11646"/>
                    <a:pt x="650" y="11461"/>
                    <a:pt x="430" y="11461"/>
                  </a:cubicBezTo>
                  <a:cubicBezTo>
                    <a:pt x="283" y="11461"/>
                    <a:pt x="130" y="11545"/>
                    <a:pt x="29" y="11822"/>
                  </a:cubicBezTo>
                  <a:cubicBezTo>
                    <a:pt x="324" y="12029"/>
                    <a:pt x="266" y="12251"/>
                    <a:pt x="133" y="12766"/>
                  </a:cubicBezTo>
                  <a:cubicBezTo>
                    <a:pt x="0" y="13281"/>
                    <a:pt x="207" y="13931"/>
                    <a:pt x="752" y="13960"/>
                  </a:cubicBezTo>
                  <a:cubicBezTo>
                    <a:pt x="760" y="13960"/>
                    <a:pt x="769" y="13960"/>
                    <a:pt x="777" y="13960"/>
                  </a:cubicBezTo>
                  <a:cubicBezTo>
                    <a:pt x="935" y="13960"/>
                    <a:pt x="1092" y="13876"/>
                    <a:pt x="1248" y="13714"/>
                  </a:cubicBezTo>
                  <a:lnTo>
                    <a:pt x="1248" y="13714"/>
                  </a:lnTo>
                  <a:cubicBezTo>
                    <a:pt x="1233" y="13918"/>
                    <a:pt x="1208" y="14210"/>
                    <a:pt x="1164" y="14616"/>
                  </a:cubicBezTo>
                  <a:cubicBezTo>
                    <a:pt x="1021" y="15949"/>
                    <a:pt x="1185" y="16681"/>
                    <a:pt x="2357" y="18009"/>
                  </a:cubicBezTo>
                  <a:cubicBezTo>
                    <a:pt x="2591" y="18305"/>
                    <a:pt x="2828" y="18505"/>
                    <a:pt x="2989" y="18622"/>
                  </a:cubicBezTo>
                  <a:cubicBezTo>
                    <a:pt x="3049" y="18740"/>
                    <a:pt x="3131" y="18847"/>
                    <a:pt x="3227" y="18927"/>
                  </a:cubicBezTo>
                  <a:cubicBezTo>
                    <a:pt x="2725" y="18867"/>
                    <a:pt x="2697" y="18839"/>
                    <a:pt x="2314" y="18735"/>
                  </a:cubicBezTo>
                  <a:cubicBezTo>
                    <a:pt x="2256" y="18719"/>
                    <a:pt x="2186" y="18711"/>
                    <a:pt x="2110" y="18711"/>
                  </a:cubicBezTo>
                  <a:cubicBezTo>
                    <a:pt x="1674" y="18711"/>
                    <a:pt x="1016" y="18980"/>
                    <a:pt x="1104" y="19781"/>
                  </a:cubicBezTo>
                  <a:cubicBezTo>
                    <a:pt x="1240" y="19509"/>
                    <a:pt x="1361" y="19459"/>
                    <a:pt x="1574" y="19459"/>
                  </a:cubicBezTo>
                  <a:cubicBezTo>
                    <a:pt x="1660" y="19459"/>
                    <a:pt x="1761" y="19467"/>
                    <a:pt x="1885" y="19472"/>
                  </a:cubicBezTo>
                  <a:cubicBezTo>
                    <a:pt x="1903" y="19473"/>
                    <a:pt x="1921" y="19473"/>
                    <a:pt x="1937" y="19473"/>
                  </a:cubicBezTo>
                  <a:cubicBezTo>
                    <a:pt x="2317" y="19473"/>
                    <a:pt x="2378" y="19315"/>
                    <a:pt x="2563" y="19104"/>
                  </a:cubicBezTo>
                  <a:cubicBezTo>
                    <a:pt x="2619" y="19075"/>
                    <a:pt x="2743" y="19050"/>
                    <a:pt x="2900" y="19050"/>
                  </a:cubicBezTo>
                  <a:cubicBezTo>
                    <a:pt x="3224" y="19050"/>
                    <a:pt x="3691" y="19156"/>
                    <a:pt x="4013" y="19556"/>
                  </a:cubicBezTo>
                  <a:cubicBezTo>
                    <a:pt x="3972" y="19599"/>
                    <a:pt x="3931" y="19642"/>
                    <a:pt x="3890" y="19687"/>
                  </a:cubicBezTo>
                  <a:cubicBezTo>
                    <a:pt x="3017" y="20664"/>
                    <a:pt x="2235" y="21747"/>
                    <a:pt x="1777" y="22984"/>
                  </a:cubicBezTo>
                  <a:cubicBezTo>
                    <a:pt x="1520" y="23673"/>
                    <a:pt x="1393" y="24445"/>
                    <a:pt x="1413" y="25181"/>
                  </a:cubicBezTo>
                  <a:cubicBezTo>
                    <a:pt x="1453" y="26580"/>
                    <a:pt x="1941" y="27699"/>
                    <a:pt x="2827" y="28423"/>
                  </a:cubicBezTo>
                  <a:cubicBezTo>
                    <a:pt x="3488" y="28964"/>
                    <a:pt x="4338" y="29251"/>
                    <a:pt x="5232" y="29251"/>
                  </a:cubicBezTo>
                  <a:cubicBezTo>
                    <a:pt x="5475" y="29251"/>
                    <a:pt x="5721" y="29230"/>
                    <a:pt x="5968" y="29187"/>
                  </a:cubicBezTo>
                  <a:cubicBezTo>
                    <a:pt x="7162" y="28980"/>
                    <a:pt x="8327" y="27983"/>
                    <a:pt x="8807" y="26765"/>
                  </a:cubicBezTo>
                  <a:cubicBezTo>
                    <a:pt x="8979" y="26326"/>
                    <a:pt x="9058" y="25876"/>
                    <a:pt x="9047" y="25425"/>
                  </a:cubicBezTo>
                  <a:lnTo>
                    <a:pt x="9047" y="25425"/>
                  </a:lnTo>
                  <a:cubicBezTo>
                    <a:pt x="9063" y="25457"/>
                    <a:pt x="9063" y="25458"/>
                    <a:pt x="9063" y="25458"/>
                  </a:cubicBezTo>
                  <a:cubicBezTo>
                    <a:pt x="9063" y="25458"/>
                    <a:pt x="9078" y="23822"/>
                    <a:pt x="8046" y="22671"/>
                  </a:cubicBezTo>
                  <a:cubicBezTo>
                    <a:pt x="7014" y="21521"/>
                    <a:pt x="6513" y="21876"/>
                    <a:pt x="6336" y="21123"/>
                  </a:cubicBezTo>
                  <a:cubicBezTo>
                    <a:pt x="6229" y="20665"/>
                    <a:pt x="6527" y="20442"/>
                    <a:pt x="6793" y="20442"/>
                  </a:cubicBezTo>
                  <a:cubicBezTo>
                    <a:pt x="6963" y="20442"/>
                    <a:pt x="7119" y="20533"/>
                    <a:pt x="7148" y="20711"/>
                  </a:cubicBezTo>
                  <a:cubicBezTo>
                    <a:pt x="7148" y="20711"/>
                    <a:pt x="7664" y="20327"/>
                    <a:pt x="7266" y="19768"/>
                  </a:cubicBezTo>
                  <a:cubicBezTo>
                    <a:pt x="7130" y="19577"/>
                    <a:pt x="6920" y="19487"/>
                    <a:pt x="6702" y="19487"/>
                  </a:cubicBezTo>
                  <a:cubicBezTo>
                    <a:pt x="6282" y="19487"/>
                    <a:pt x="5832" y="19820"/>
                    <a:pt x="5822" y="20402"/>
                  </a:cubicBezTo>
                  <a:cubicBezTo>
                    <a:pt x="5807" y="21287"/>
                    <a:pt x="6396" y="21714"/>
                    <a:pt x="7030" y="22128"/>
                  </a:cubicBezTo>
                  <a:cubicBezTo>
                    <a:pt x="6738" y="22051"/>
                    <a:pt x="6419" y="22007"/>
                    <a:pt x="6095" y="22007"/>
                  </a:cubicBezTo>
                  <a:cubicBezTo>
                    <a:pt x="5110" y="22007"/>
                    <a:pt x="4077" y="22415"/>
                    <a:pt x="3610" y="23557"/>
                  </a:cubicBezTo>
                  <a:cubicBezTo>
                    <a:pt x="3007" y="25037"/>
                    <a:pt x="3695" y="26968"/>
                    <a:pt x="5297" y="26968"/>
                  </a:cubicBezTo>
                  <a:cubicBezTo>
                    <a:pt x="5338" y="26968"/>
                    <a:pt x="5381" y="26966"/>
                    <a:pt x="5424" y="26964"/>
                  </a:cubicBezTo>
                  <a:cubicBezTo>
                    <a:pt x="7090" y="26861"/>
                    <a:pt x="7149" y="25622"/>
                    <a:pt x="7120" y="25239"/>
                  </a:cubicBezTo>
                  <a:cubicBezTo>
                    <a:pt x="7108" y="24807"/>
                    <a:pt x="6720" y="24282"/>
                    <a:pt x="6108" y="24282"/>
                  </a:cubicBezTo>
                  <a:cubicBezTo>
                    <a:pt x="5907" y="24282"/>
                    <a:pt x="5682" y="24338"/>
                    <a:pt x="5439" y="24473"/>
                  </a:cubicBezTo>
                  <a:cubicBezTo>
                    <a:pt x="5439" y="24473"/>
                    <a:pt x="5531" y="24458"/>
                    <a:pt x="5662" y="24458"/>
                  </a:cubicBezTo>
                  <a:cubicBezTo>
                    <a:pt x="5945" y="24458"/>
                    <a:pt x="6409" y="24527"/>
                    <a:pt x="6531" y="24959"/>
                  </a:cubicBezTo>
                  <a:cubicBezTo>
                    <a:pt x="6708" y="25594"/>
                    <a:pt x="6324" y="25903"/>
                    <a:pt x="6118" y="25933"/>
                  </a:cubicBezTo>
                  <a:cubicBezTo>
                    <a:pt x="6192" y="25240"/>
                    <a:pt x="6016" y="25048"/>
                    <a:pt x="5602" y="24916"/>
                  </a:cubicBezTo>
                  <a:cubicBezTo>
                    <a:pt x="5439" y="25270"/>
                    <a:pt x="5151" y="25494"/>
                    <a:pt x="4816" y="25494"/>
                  </a:cubicBezTo>
                  <a:cubicBezTo>
                    <a:pt x="4636" y="25494"/>
                    <a:pt x="4442" y="25429"/>
                    <a:pt x="4246" y="25285"/>
                  </a:cubicBezTo>
                  <a:cubicBezTo>
                    <a:pt x="3685" y="24872"/>
                    <a:pt x="3464" y="23545"/>
                    <a:pt x="4452" y="22778"/>
                  </a:cubicBezTo>
                  <a:cubicBezTo>
                    <a:pt x="4951" y="22391"/>
                    <a:pt x="5543" y="22214"/>
                    <a:pt x="6073" y="22214"/>
                  </a:cubicBezTo>
                  <a:cubicBezTo>
                    <a:pt x="6591" y="22214"/>
                    <a:pt x="7049" y="22384"/>
                    <a:pt x="7297" y="22690"/>
                  </a:cubicBezTo>
                  <a:cubicBezTo>
                    <a:pt x="7218" y="22683"/>
                    <a:pt x="7144" y="22680"/>
                    <a:pt x="7074" y="22680"/>
                  </a:cubicBezTo>
                  <a:cubicBezTo>
                    <a:pt x="6541" y="22680"/>
                    <a:pt x="6260" y="22880"/>
                    <a:pt x="6221" y="23206"/>
                  </a:cubicBezTo>
                  <a:cubicBezTo>
                    <a:pt x="6177" y="23574"/>
                    <a:pt x="6427" y="23855"/>
                    <a:pt x="6692" y="23929"/>
                  </a:cubicBezTo>
                  <a:cubicBezTo>
                    <a:pt x="6692" y="23383"/>
                    <a:pt x="6929" y="23206"/>
                    <a:pt x="7312" y="23206"/>
                  </a:cubicBezTo>
                  <a:cubicBezTo>
                    <a:pt x="7687" y="23206"/>
                    <a:pt x="8372" y="23534"/>
                    <a:pt x="8760" y="24846"/>
                  </a:cubicBezTo>
                  <a:cubicBezTo>
                    <a:pt x="8905" y="25471"/>
                    <a:pt x="8878" y="26105"/>
                    <a:pt x="8643" y="26704"/>
                  </a:cubicBezTo>
                  <a:cubicBezTo>
                    <a:pt x="8187" y="27869"/>
                    <a:pt x="7074" y="28819"/>
                    <a:pt x="5940" y="29016"/>
                  </a:cubicBezTo>
                  <a:cubicBezTo>
                    <a:pt x="5703" y="29057"/>
                    <a:pt x="5466" y="29077"/>
                    <a:pt x="5233" y="29077"/>
                  </a:cubicBezTo>
                  <a:cubicBezTo>
                    <a:pt x="5186" y="29077"/>
                    <a:pt x="5140" y="29076"/>
                    <a:pt x="5094" y="29074"/>
                  </a:cubicBezTo>
                  <a:cubicBezTo>
                    <a:pt x="5933" y="28846"/>
                    <a:pt x="5717" y="28025"/>
                    <a:pt x="5365" y="27982"/>
                  </a:cubicBezTo>
                  <a:cubicBezTo>
                    <a:pt x="5343" y="27980"/>
                    <a:pt x="5322" y="27978"/>
                    <a:pt x="5302" y="27978"/>
                  </a:cubicBezTo>
                  <a:cubicBezTo>
                    <a:pt x="4988" y="27978"/>
                    <a:pt x="4908" y="28277"/>
                    <a:pt x="4908" y="28277"/>
                  </a:cubicBezTo>
                  <a:cubicBezTo>
                    <a:pt x="4908" y="28277"/>
                    <a:pt x="5248" y="28601"/>
                    <a:pt x="4982" y="28837"/>
                  </a:cubicBezTo>
                  <a:cubicBezTo>
                    <a:pt x="4880" y="28944"/>
                    <a:pt x="4714" y="28981"/>
                    <a:pt x="4535" y="28981"/>
                  </a:cubicBezTo>
                  <a:cubicBezTo>
                    <a:pt x="4460" y="28981"/>
                    <a:pt x="4383" y="28974"/>
                    <a:pt x="4308" y="28964"/>
                  </a:cubicBezTo>
                  <a:cubicBezTo>
                    <a:pt x="3803" y="28838"/>
                    <a:pt x="3337" y="28612"/>
                    <a:pt x="2941" y="28289"/>
                  </a:cubicBezTo>
                  <a:cubicBezTo>
                    <a:pt x="2097" y="27599"/>
                    <a:pt x="1630" y="26523"/>
                    <a:pt x="1592" y="25180"/>
                  </a:cubicBezTo>
                  <a:cubicBezTo>
                    <a:pt x="1559" y="24025"/>
                    <a:pt x="1943" y="22778"/>
                    <a:pt x="2542" y="21804"/>
                  </a:cubicBezTo>
                  <a:cubicBezTo>
                    <a:pt x="3140" y="20831"/>
                    <a:pt x="3927" y="19964"/>
                    <a:pt x="4729" y="19158"/>
                  </a:cubicBezTo>
                  <a:cubicBezTo>
                    <a:pt x="5501" y="18383"/>
                    <a:pt x="6345" y="17736"/>
                    <a:pt x="6971" y="16822"/>
                  </a:cubicBezTo>
                  <a:cubicBezTo>
                    <a:pt x="7234" y="16436"/>
                    <a:pt x="7465" y="16016"/>
                    <a:pt x="7635" y="15573"/>
                  </a:cubicBezTo>
                  <a:cubicBezTo>
                    <a:pt x="7636" y="15600"/>
                    <a:pt x="7636" y="15615"/>
                    <a:pt x="7636" y="15615"/>
                  </a:cubicBezTo>
                  <a:cubicBezTo>
                    <a:pt x="7636" y="15615"/>
                    <a:pt x="8253" y="14568"/>
                    <a:pt x="8203" y="12822"/>
                  </a:cubicBezTo>
                  <a:lnTo>
                    <a:pt x="8203" y="12822"/>
                  </a:lnTo>
                  <a:cubicBezTo>
                    <a:pt x="8373" y="13522"/>
                    <a:pt x="8454" y="14415"/>
                    <a:pt x="8285" y="15475"/>
                  </a:cubicBezTo>
                  <a:cubicBezTo>
                    <a:pt x="8152" y="15752"/>
                    <a:pt x="8028" y="16104"/>
                    <a:pt x="7922" y="16553"/>
                  </a:cubicBezTo>
                  <a:cubicBezTo>
                    <a:pt x="7509" y="18303"/>
                    <a:pt x="7764" y="19717"/>
                    <a:pt x="8963" y="20248"/>
                  </a:cubicBezTo>
                  <a:cubicBezTo>
                    <a:pt x="9136" y="20320"/>
                    <a:pt x="9292" y="20351"/>
                    <a:pt x="9431" y="20351"/>
                  </a:cubicBezTo>
                  <a:cubicBezTo>
                    <a:pt x="10159" y="20351"/>
                    <a:pt x="10414" y="19508"/>
                    <a:pt x="10182" y="19443"/>
                  </a:cubicBezTo>
                  <a:cubicBezTo>
                    <a:pt x="10149" y="19434"/>
                    <a:pt x="10120" y="19430"/>
                    <a:pt x="10095" y="19430"/>
                  </a:cubicBezTo>
                  <a:cubicBezTo>
                    <a:pt x="9911" y="19430"/>
                    <a:pt x="9922" y="19661"/>
                    <a:pt x="9887" y="19817"/>
                  </a:cubicBezTo>
                  <a:cubicBezTo>
                    <a:pt x="9863" y="19925"/>
                    <a:pt x="9677" y="20084"/>
                    <a:pt x="9442" y="20084"/>
                  </a:cubicBezTo>
                  <a:cubicBezTo>
                    <a:pt x="9293" y="20084"/>
                    <a:pt x="9123" y="20020"/>
                    <a:pt x="8963" y="19837"/>
                  </a:cubicBezTo>
                  <a:cubicBezTo>
                    <a:pt x="8550" y="19366"/>
                    <a:pt x="8884" y="18855"/>
                    <a:pt x="8923" y="18796"/>
                  </a:cubicBezTo>
                  <a:cubicBezTo>
                    <a:pt x="8618" y="18614"/>
                    <a:pt x="8429" y="17781"/>
                    <a:pt x="8685" y="17781"/>
                  </a:cubicBezTo>
                  <a:cubicBezTo>
                    <a:pt x="8694" y="17781"/>
                    <a:pt x="8703" y="17782"/>
                    <a:pt x="8712" y="17784"/>
                  </a:cubicBezTo>
                  <a:cubicBezTo>
                    <a:pt x="8969" y="18007"/>
                    <a:pt x="8999" y="18643"/>
                    <a:pt x="9802" y="18643"/>
                  </a:cubicBezTo>
                  <a:cubicBezTo>
                    <a:pt x="9918" y="18643"/>
                    <a:pt x="10051" y="18630"/>
                    <a:pt x="10202" y="18600"/>
                  </a:cubicBezTo>
                  <a:cubicBezTo>
                    <a:pt x="9730" y="18285"/>
                    <a:pt x="9710" y="18207"/>
                    <a:pt x="9848" y="17812"/>
                  </a:cubicBezTo>
                  <a:cubicBezTo>
                    <a:pt x="9986" y="17419"/>
                    <a:pt x="9473" y="17026"/>
                    <a:pt x="9592" y="16870"/>
                  </a:cubicBezTo>
                  <a:cubicBezTo>
                    <a:pt x="9607" y="16849"/>
                    <a:pt x="9624" y="16841"/>
                    <a:pt x="9642" y="16841"/>
                  </a:cubicBezTo>
                  <a:cubicBezTo>
                    <a:pt x="9735" y="16841"/>
                    <a:pt x="9866" y="17073"/>
                    <a:pt x="10079" y="17073"/>
                  </a:cubicBezTo>
                  <a:cubicBezTo>
                    <a:pt x="10139" y="17073"/>
                    <a:pt x="10205" y="17055"/>
                    <a:pt x="10278" y="17008"/>
                  </a:cubicBezTo>
                  <a:cubicBezTo>
                    <a:pt x="10278" y="17008"/>
                    <a:pt x="9947" y="16693"/>
                    <a:pt x="10102" y="16319"/>
                  </a:cubicBezTo>
                  <a:cubicBezTo>
                    <a:pt x="10393" y="15616"/>
                    <a:pt x="10240" y="14530"/>
                    <a:pt x="9316" y="14510"/>
                  </a:cubicBezTo>
                  <a:cubicBezTo>
                    <a:pt x="9313" y="14510"/>
                    <a:pt x="9309" y="14510"/>
                    <a:pt x="9306" y="14510"/>
                  </a:cubicBezTo>
                  <a:cubicBezTo>
                    <a:pt x="9147" y="14510"/>
                    <a:pt x="8860" y="14610"/>
                    <a:pt x="8566" y="14998"/>
                  </a:cubicBezTo>
                  <a:cubicBezTo>
                    <a:pt x="8847" y="12790"/>
                    <a:pt x="7977" y="11486"/>
                    <a:pt x="7632" y="11067"/>
                  </a:cubicBezTo>
                  <a:cubicBezTo>
                    <a:pt x="7551" y="10938"/>
                    <a:pt x="7464" y="10808"/>
                    <a:pt x="7369" y="10675"/>
                  </a:cubicBezTo>
                  <a:lnTo>
                    <a:pt x="7369" y="10675"/>
                  </a:lnTo>
                  <a:cubicBezTo>
                    <a:pt x="7860" y="10946"/>
                    <a:pt x="8418" y="11162"/>
                    <a:pt x="8878" y="11162"/>
                  </a:cubicBezTo>
                  <a:cubicBezTo>
                    <a:pt x="9095" y="11162"/>
                    <a:pt x="9291" y="11113"/>
                    <a:pt x="9447" y="11000"/>
                  </a:cubicBezTo>
                  <a:cubicBezTo>
                    <a:pt x="9934" y="10647"/>
                    <a:pt x="9757" y="10130"/>
                    <a:pt x="9521" y="9865"/>
                  </a:cubicBezTo>
                  <a:lnTo>
                    <a:pt x="9521" y="9865"/>
                  </a:lnTo>
                  <a:cubicBezTo>
                    <a:pt x="9578" y="10368"/>
                    <a:pt x="9520" y="10472"/>
                    <a:pt x="9278" y="10472"/>
                  </a:cubicBezTo>
                  <a:cubicBezTo>
                    <a:pt x="9208" y="10472"/>
                    <a:pt x="9123" y="10464"/>
                    <a:pt x="9020" y="10454"/>
                  </a:cubicBezTo>
                  <a:cubicBezTo>
                    <a:pt x="8931" y="10445"/>
                    <a:pt x="8854" y="10440"/>
                    <a:pt x="8787" y="10440"/>
                  </a:cubicBezTo>
                  <a:cubicBezTo>
                    <a:pt x="8508" y="10440"/>
                    <a:pt x="8390" y="10528"/>
                    <a:pt x="8223" y="10838"/>
                  </a:cubicBezTo>
                  <a:cubicBezTo>
                    <a:pt x="7663" y="10734"/>
                    <a:pt x="7308" y="10351"/>
                    <a:pt x="6881" y="9953"/>
                  </a:cubicBezTo>
                  <a:cubicBezTo>
                    <a:pt x="6548" y="9642"/>
                    <a:pt x="6215" y="9450"/>
                    <a:pt x="5986" y="9380"/>
                  </a:cubicBezTo>
                  <a:lnTo>
                    <a:pt x="6039" y="9333"/>
                  </a:lnTo>
                  <a:cubicBezTo>
                    <a:pt x="8060" y="7578"/>
                    <a:pt x="9003" y="5692"/>
                    <a:pt x="8957" y="3804"/>
                  </a:cubicBezTo>
                  <a:cubicBezTo>
                    <a:pt x="8914" y="1917"/>
                    <a:pt x="7557" y="15"/>
                    <a:pt x="4934" y="0"/>
                  </a:cubicBezTo>
                  <a:cubicBezTo>
                    <a:pt x="4925" y="0"/>
                    <a:pt x="4916" y="0"/>
                    <a:pt x="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 rot="5400000">
              <a:off x="929275" y="1820475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rot="5400000">
              <a:off x="929275" y="3214400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 rot="5400000">
              <a:off x="8051950" y="1820475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 rot="5400000">
              <a:off x="8051950" y="3214400"/>
              <a:ext cx="162950" cy="108625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3627475" y="950988"/>
            <a:ext cx="1889250" cy="3241525"/>
            <a:chOff x="3627475" y="950988"/>
            <a:chExt cx="1889250" cy="3241525"/>
          </a:xfrm>
        </p:grpSpPr>
        <p:grpSp>
          <p:nvGrpSpPr>
            <p:cNvPr id="152" name="Google Shape;152;p9"/>
            <p:cNvGrpSpPr/>
            <p:nvPr/>
          </p:nvGrpSpPr>
          <p:grpSpPr>
            <a:xfrm>
              <a:off x="3627475" y="4038513"/>
              <a:ext cx="1889250" cy="154000"/>
              <a:chOff x="3627475" y="4449500"/>
              <a:chExt cx="1889250" cy="154000"/>
            </a:xfrm>
          </p:grpSpPr>
          <p:grpSp>
            <p:nvGrpSpPr>
              <p:cNvPr id="153" name="Google Shape;153;p9"/>
              <p:cNvGrpSpPr/>
              <p:nvPr/>
            </p:nvGrpSpPr>
            <p:grpSpPr>
              <a:xfrm>
                <a:off x="5315650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154" name="Google Shape;154;p9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58" name="Google Shape;158;p9"/>
              <p:cNvCxnSpPr/>
              <p:nvPr/>
            </p:nvCxnSpPr>
            <p:spPr>
              <a:xfrm>
                <a:off x="3972238" y="4526500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 flipH="1">
                <a:off x="3627475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160" name="Google Shape;160;p9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9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4" name="Google Shape;164;p9"/>
            <p:cNvGrpSpPr/>
            <p:nvPr/>
          </p:nvGrpSpPr>
          <p:grpSpPr>
            <a:xfrm>
              <a:off x="3627475" y="950988"/>
              <a:ext cx="1889250" cy="154000"/>
              <a:chOff x="3627475" y="4449500"/>
              <a:chExt cx="1889250" cy="154000"/>
            </a:xfrm>
          </p:grpSpPr>
          <p:grpSp>
            <p:nvGrpSpPr>
              <p:cNvPr id="165" name="Google Shape;165;p9"/>
              <p:cNvGrpSpPr/>
              <p:nvPr/>
            </p:nvGrpSpPr>
            <p:grpSpPr>
              <a:xfrm>
                <a:off x="5315650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166" name="Google Shape;166;p9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9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9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9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70" name="Google Shape;170;p9"/>
              <p:cNvCxnSpPr/>
              <p:nvPr/>
            </p:nvCxnSpPr>
            <p:spPr>
              <a:xfrm>
                <a:off x="3972238" y="4526500"/>
                <a:ext cx="1199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71" name="Google Shape;171;p9"/>
              <p:cNvGrpSpPr/>
              <p:nvPr/>
            </p:nvGrpSpPr>
            <p:grpSpPr>
              <a:xfrm flipH="1">
                <a:off x="3627475" y="4449500"/>
                <a:ext cx="201075" cy="154000"/>
                <a:chOff x="5523075" y="4179150"/>
                <a:chExt cx="201075" cy="154000"/>
              </a:xfrm>
            </p:grpSpPr>
            <p:sp>
              <p:nvSpPr>
                <p:cNvPr id="172" name="Google Shape;172;p9"/>
                <p:cNvSpPr/>
                <p:nvPr/>
              </p:nvSpPr>
              <p:spPr>
                <a:xfrm>
                  <a:off x="5523075" y="4233200"/>
                  <a:ext cx="72500" cy="45900"/>
                </a:xfrm>
                <a:custGeom>
                  <a:rect b="b" l="l" r="r" t="t"/>
                  <a:pathLst>
                    <a:path extrusionOk="0" h="1836" w="2900">
                      <a:moveTo>
                        <a:pt x="919" y="0"/>
                      </a:moveTo>
                      <a:cubicBezTo>
                        <a:pt x="413" y="0"/>
                        <a:pt x="0" y="412"/>
                        <a:pt x="0" y="917"/>
                      </a:cubicBezTo>
                      <a:cubicBezTo>
                        <a:pt x="0" y="1424"/>
                        <a:pt x="413" y="1835"/>
                        <a:pt x="919" y="1835"/>
                      </a:cubicBezTo>
                      <a:cubicBezTo>
                        <a:pt x="1355" y="1835"/>
                        <a:pt x="2523" y="1169"/>
                        <a:pt x="2858" y="972"/>
                      </a:cubicBezTo>
                      <a:cubicBezTo>
                        <a:pt x="2899" y="948"/>
                        <a:pt x="2899" y="886"/>
                        <a:pt x="2858" y="864"/>
                      </a:cubicBezTo>
                      <a:cubicBezTo>
                        <a:pt x="2523" y="667"/>
                        <a:pt x="1350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5606600" y="4219125"/>
                  <a:ext cx="117550" cy="74050"/>
                </a:xfrm>
                <a:custGeom>
                  <a:rect b="b" l="l" r="r" t="t"/>
                  <a:pathLst>
                    <a:path extrusionOk="0" h="2962" w="4702">
                      <a:moveTo>
                        <a:pt x="3222" y="1"/>
                      </a:moveTo>
                      <a:cubicBezTo>
                        <a:pt x="2496" y="1"/>
                        <a:pt x="489" y="1161"/>
                        <a:pt x="41" y="1427"/>
                      </a:cubicBezTo>
                      <a:cubicBezTo>
                        <a:pt x="0" y="1449"/>
                        <a:pt x="0" y="1509"/>
                        <a:pt x="41" y="1535"/>
                      </a:cubicBezTo>
                      <a:cubicBezTo>
                        <a:pt x="491" y="1799"/>
                        <a:pt x="2498" y="2961"/>
                        <a:pt x="3222" y="2961"/>
                      </a:cubicBezTo>
                      <a:cubicBezTo>
                        <a:pt x="4041" y="2961"/>
                        <a:pt x="4702" y="2298"/>
                        <a:pt x="4702" y="1480"/>
                      </a:cubicBezTo>
                      <a:cubicBezTo>
                        <a:pt x="4702" y="661"/>
                        <a:pt x="4041" y="1"/>
                        <a:pt x="32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9"/>
                <p:cNvSpPr/>
                <p:nvPr/>
              </p:nvSpPr>
              <p:spPr>
                <a:xfrm>
                  <a:off x="5606525" y="4179150"/>
                  <a:ext cx="53075" cy="50250"/>
                </a:xfrm>
                <a:custGeom>
                  <a:rect b="b" l="l" r="r" t="t"/>
                  <a:pathLst>
                    <a:path extrusionOk="0" h="2010" w="2123">
                      <a:moveTo>
                        <a:pt x="1673" y="0"/>
                      </a:moveTo>
                      <a:cubicBezTo>
                        <a:pt x="1460" y="0"/>
                        <a:pt x="1189" y="129"/>
                        <a:pt x="963" y="358"/>
                      </a:cubicBezTo>
                      <a:cubicBezTo>
                        <a:pt x="691" y="624"/>
                        <a:pt x="216" y="1544"/>
                        <a:pt x="32" y="1913"/>
                      </a:cubicBezTo>
                      <a:cubicBezTo>
                        <a:pt x="0" y="1975"/>
                        <a:pt x="9" y="2009"/>
                        <a:pt x="46" y="2009"/>
                      </a:cubicBezTo>
                      <a:cubicBezTo>
                        <a:pt x="62" y="2009"/>
                        <a:pt x="83" y="2003"/>
                        <a:pt x="108" y="1990"/>
                      </a:cubicBezTo>
                      <a:cubicBezTo>
                        <a:pt x="476" y="1806"/>
                        <a:pt x="1394" y="1330"/>
                        <a:pt x="1664" y="1062"/>
                      </a:cubicBezTo>
                      <a:cubicBezTo>
                        <a:pt x="2006" y="722"/>
                        <a:pt x="2123" y="290"/>
                        <a:pt x="1928" y="94"/>
                      </a:cubicBezTo>
                      <a:cubicBezTo>
                        <a:pt x="1865" y="30"/>
                        <a:pt x="1776" y="0"/>
                        <a:pt x="16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9"/>
                <p:cNvSpPr/>
                <p:nvPr/>
              </p:nvSpPr>
              <p:spPr>
                <a:xfrm>
                  <a:off x="5606500" y="4282900"/>
                  <a:ext cx="53050" cy="50250"/>
                </a:xfrm>
                <a:custGeom>
                  <a:rect b="b" l="l" r="r" t="t"/>
                  <a:pathLst>
                    <a:path extrusionOk="0" h="2010" w="2122">
                      <a:moveTo>
                        <a:pt x="47" y="1"/>
                      </a:moveTo>
                      <a:cubicBezTo>
                        <a:pt x="9" y="1"/>
                        <a:pt x="1" y="36"/>
                        <a:pt x="33" y="95"/>
                      </a:cubicBezTo>
                      <a:cubicBezTo>
                        <a:pt x="217" y="463"/>
                        <a:pt x="692" y="1382"/>
                        <a:pt x="960" y="1654"/>
                      </a:cubicBezTo>
                      <a:cubicBezTo>
                        <a:pt x="1189" y="1882"/>
                        <a:pt x="1460" y="2010"/>
                        <a:pt x="1671" y="2010"/>
                      </a:cubicBezTo>
                      <a:cubicBezTo>
                        <a:pt x="1774" y="2010"/>
                        <a:pt x="1864" y="1980"/>
                        <a:pt x="1927" y="1916"/>
                      </a:cubicBezTo>
                      <a:cubicBezTo>
                        <a:pt x="2122" y="1722"/>
                        <a:pt x="2003" y="1288"/>
                        <a:pt x="1663" y="950"/>
                      </a:cubicBezTo>
                      <a:cubicBezTo>
                        <a:pt x="1397" y="678"/>
                        <a:pt x="477" y="203"/>
                        <a:pt x="109" y="19"/>
                      </a:cubicBezTo>
                      <a:cubicBezTo>
                        <a:pt x="83" y="7"/>
                        <a:pt x="63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720000" y="1365325"/>
            <a:ext cx="31836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8" name="Google Shape;178;p10"/>
          <p:cNvGrpSpPr/>
          <p:nvPr/>
        </p:nvGrpSpPr>
        <p:grpSpPr>
          <a:xfrm>
            <a:off x="336669" y="279864"/>
            <a:ext cx="8472279" cy="4583772"/>
            <a:chOff x="336669" y="279864"/>
            <a:chExt cx="8472279" cy="4583772"/>
          </a:xfrm>
        </p:grpSpPr>
        <p:grpSp>
          <p:nvGrpSpPr>
            <p:cNvPr id="179" name="Google Shape;179;p10"/>
            <p:cNvGrpSpPr/>
            <p:nvPr/>
          </p:nvGrpSpPr>
          <p:grpSpPr>
            <a:xfrm>
              <a:off x="336669" y="279864"/>
              <a:ext cx="8472279" cy="4583772"/>
              <a:chOff x="336669" y="279864"/>
              <a:chExt cx="8472279" cy="4583772"/>
            </a:xfrm>
          </p:grpSpPr>
          <p:sp>
            <p:nvSpPr>
              <p:cNvPr id="180" name="Google Shape;180;p10"/>
              <p:cNvSpPr/>
              <p:nvPr/>
            </p:nvSpPr>
            <p:spPr>
              <a:xfrm rot="5400000">
                <a:off x="2280924" y="-1664388"/>
                <a:ext cx="4583769" cy="8472279"/>
              </a:xfrm>
              <a:custGeom>
                <a:rect b="b" l="l" r="r" t="t"/>
                <a:pathLst>
                  <a:path extrusionOk="0" fill="none" h="77256" w="40809">
                    <a:moveTo>
                      <a:pt x="0" y="0"/>
                    </a:moveTo>
                    <a:lnTo>
                      <a:pt x="40808" y="0"/>
                    </a:lnTo>
                    <a:lnTo>
                      <a:pt x="40808" y="77256"/>
                    </a:lnTo>
                    <a:lnTo>
                      <a:pt x="0" y="7725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1" name="Google Shape;181;p10"/>
              <p:cNvGrpSpPr/>
              <p:nvPr/>
            </p:nvGrpSpPr>
            <p:grpSpPr>
              <a:xfrm>
                <a:off x="336799" y="279864"/>
                <a:ext cx="8472016" cy="4583769"/>
                <a:chOff x="468198" y="279868"/>
                <a:chExt cx="8207727" cy="4583769"/>
              </a:xfrm>
            </p:grpSpPr>
            <p:sp>
              <p:nvSpPr>
                <p:cNvPr id="182" name="Google Shape;182;p10"/>
                <p:cNvSpPr/>
                <p:nvPr/>
              </p:nvSpPr>
              <p:spPr>
                <a:xfrm rot="5400000">
                  <a:off x="2274560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40809" y="20956"/>
                      </a:moveTo>
                      <a:lnTo>
                        <a:pt x="40809" y="77339"/>
                      </a:lnTo>
                      <a:lnTo>
                        <a:pt x="0" y="77339"/>
                      </a:lnTo>
                      <a:lnTo>
                        <a:pt x="0" y="20956"/>
                      </a:lnTo>
                      <a:cubicBezTo>
                        <a:pt x="312" y="14196"/>
                        <a:pt x="3989" y="8980"/>
                        <a:pt x="8213" y="5905"/>
                      </a:cubicBezTo>
                      <a:cubicBezTo>
                        <a:pt x="9269" y="5226"/>
                        <a:pt x="10348" y="4582"/>
                        <a:pt x="11450" y="3973"/>
                      </a:cubicBezTo>
                      <a:cubicBezTo>
                        <a:pt x="14293" y="2401"/>
                        <a:pt x="17288" y="1067"/>
                        <a:pt x="20404" y="1"/>
                      </a:cubicBezTo>
                      <a:cubicBezTo>
                        <a:pt x="23522" y="1069"/>
                        <a:pt x="26516" y="2402"/>
                        <a:pt x="29359" y="3973"/>
                      </a:cubicBezTo>
                      <a:cubicBezTo>
                        <a:pt x="30462" y="4582"/>
                        <a:pt x="31541" y="5226"/>
                        <a:pt x="32596" y="5905"/>
                      </a:cubicBezTo>
                      <a:cubicBezTo>
                        <a:pt x="36820" y="8980"/>
                        <a:pt x="40497" y="14196"/>
                        <a:pt x="40809" y="2095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0"/>
                <p:cNvSpPr/>
                <p:nvPr/>
              </p:nvSpPr>
              <p:spPr>
                <a:xfrm rot="5400000">
                  <a:off x="2285794" y="-1526494"/>
                  <a:ext cx="4583769" cy="8196493"/>
                </a:xfrm>
                <a:custGeom>
                  <a:rect b="b" l="l" r="r" t="t"/>
                  <a:pathLst>
                    <a:path extrusionOk="0" fill="none" h="77340" w="40809">
                      <a:moveTo>
                        <a:pt x="0" y="56384"/>
                      </a:moveTo>
                      <a:lnTo>
                        <a:pt x="0" y="1"/>
                      </a:lnTo>
                      <a:lnTo>
                        <a:pt x="40809" y="1"/>
                      </a:lnTo>
                      <a:lnTo>
                        <a:pt x="40809" y="56384"/>
                      </a:lnTo>
                      <a:cubicBezTo>
                        <a:pt x="40497" y="63146"/>
                        <a:pt x="36820" y="68361"/>
                        <a:pt x="32596" y="71435"/>
                      </a:cubicBezTo>
                      <a:cubicBezTo>
                        <a:pt x="31540" y="72114"/>
                        <a:pt x="30462" y="72759"/>
                        <a:pt x="29359" y="73367"/>
                      </a:cubicBezTo>
                      <a:cubicBezTo>
                        <a:pt x="26516" y="74940"/>
                        <a:pt x="23522" y="76273"/>
                        <a:pt x="20404" y="77339"/>
                      </a:cubicBezTo>
                      <a:cubicBezTo>
                        <a:pt x="17288" y="76272"/>
                        <a:pt x="14293" y="74938"/>
                        <a:pt x="11450" y="73367"/>
                      </a:cubicBezTo>
                      <a:cubicBezTo>
                        <a:pt x="10347" y="72759"/>
                        <a:pt x="9268" y="72114"/>
                        <a:pt x="8213" y="71435"/>
                      </a:cubicBezTo>
                      <a:cubicBezTo>
                        <a:pt x="3989" y="68362"/>
                        <a:pt x="312" y="63147"/>
                        <a:pt x="0" y="5638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06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4" name="Google Shape;184;p10"/>
            <p:cNvSpPr/>
            <p:nvPr/>
          </p:nvSpPr>
          <p:spPr>
            <a:xfrm>
              <a:off x="503749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 flipH="1">
              <a:off x="503749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flipH="1">
              <a:off x="8207774" y="439478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8207774" y="4272903"/>
              <a:ext cx="432505" cy="431170"/>
            </a:xfrm>
            <a:custGeom>
              <a:rect b="b" l="l" r="r" t="t"/>
              <a:pathLst>
                <a:path extrusionOk="0" h="14542" w="14587">
                  <a:moveTo>
                    <a:pt x="6086" y="4061"/>
                  </a:moveTo>
                  <a:cubicBezTo>
                    <a:pt x="6401" y="4712"/>
                    <a:pt x="6600" y="5376"/>
                    <a:pt x="6690" y="6038"/>
                  </a:cubicBezTo>
                  <a:cubicBezTo>
                    <a:pt x="6111" y="5508"/>
                    <a:pt x="5791" y="5230"/>
                    <a:pt x="5773" y="4642"/>
                  </a:cubicBezTo>
                  <a:cubicBezTo>
                    <a:pt x="5814" y="4411"/>
                    <a:pt x="5924" y="4212"/>
                    <a:pt x="6086" y="4061"/>
                  </a:cubicBezTo>
                  <a:close/>
                  <a:moveTo>
                    <a:pt x="6892" y="7221"/>
                  </a:moveTo>
                  <a:cubicBezTo>
                    <a:pt x="7200" y="7513"/>
                    <a:pt x="7522" y="7794"/>
                    <a:pt x="7831" y="8060"/>
                  </a:cubicBezTo>
                  <a:cubicBezTo>
                    <a:pt x="7769" y="8059"/>
                    <a:pt x="7708" y="8058"/>
                    <a:pt x="7648" y="8058"/>
                  </a:cubicBezTo>
                  <a:cubicBezTo>
                    <a:pt x="7356" y="8058"/>
                    <a:pt x="7071" y="8073"/>
                    <a:pt x="6795" y="8106"/>
                  </a:cubicBezTo>
                  <a:cubicBezTo>
                    <a:pt x="6845" y="7821"/>
                    <a:pt x="6876" y="7526"/>
                    <a:pt x="6892" y="7221"/>
                  </a:cubicBezTo>
                  <a:close/>
                  <a:moveTo>
                    <a:pt x="6609" y="8282"/>
                  </a:moveTo>
                  <a:lnTo>
                    <a:pt x="6609" y="8282"/>
                  </a:lnTo>
                  <a:cubicBezTo>
                    <a:pt x="6436" y="9101"/>
                    <a:pt x="6117" y="9889"/>
                    <a:pt x="5669" y="10606"/>
                  </a:cubicBezTo>
                  <a:cubicBezTo>
                    <a:pt x="5395" y="11043"/>
                    <a:pt x="5099" y="11435"/>
                    <a:pt x="4797" y="11786"/>
                  </a:cubicBezTo>
                  <a:cubicBezTo>
                    <a:pt x="4325" y="11451"/>
                    <a:pt x="3853" y="11027"/>
                    <a:pt x="3414" y="10526"/>
                  </a:cubicBezTo>
                  <a:cubicBezTo>
                    <a:pt x="3247" y="10334"/>
                    <a:pt x="3094" y="10137"/>
                    <a:pt x="2951" y="9941"/>
                  </a:cubicBezTo>
                  <a:cubicBezTo>
                    <a:pt x="3333" y="9645"/>
                    <a:pt x="3761" y="9357"/>
                    <a:pt x="4237" y="9095"/>
                  </a:cubicBezTo>
                  <a:cubicBezTo>
                    <a:pt x="4977" y="8685"/>
                    <a:pt x="5781" y="8409"/>
                    <a:pt x="6609" y="8282"/>
                  </a:cubicBezTo>
                  <a:close/>
                  <a:moveTo>
                    <a:pt x="7587" y="8209"/>
                  </a:moveTo>
                  <a:cubicBezTo>
                    <a:pt x="7730" y="8209"/>
                    <a:pt x="7873" y="8214"/>
                    <a:pt x="8016" y="8223"/>
                  </a:cubicBezTo>
                  <a:cubicBezTo>
                    <a:pt x="8245" y="8419"/>
                    <a:pt x="8462" y="8607"/>
                    <a:pt x="8652" y="8783"/>
                  </a:cubicBezTo>
                  <a:cubicBezTo>
                    <a:pt x="9288" y="9376"/>
                    <a:pt x="9437" y="10035"/>
                    <a:pt x="9471" y="10353"/>
                  </a:cubicBezTo>
                  <a:cubicBezTo>
                    <a:pt x="9506" y="10820"/>
                    <a:pt x="9375" y="11281"/>
                    <a:pt x="9086" y="11663"/>
                  </a:cubicBezTo>
                  <a:cubicBezTo>
                    <a:pt x="8634" y="12261"/>
                    <a:pt x="7857" y="12595"/>
                    <a:pt x="6934" y="12595"/>
                  </a:cubicBezTo>
                  <a:cubicBezTo>
                    <a:pt x="6873" y="12595"/>
                    <a:pt x="6811" y="12593"/>
                    <a:pt x="6748" y="12590"/>
                  </a:cubicBezTo>
                  <a:cubicBezTo>
                    <a:pt x="6218" y="12565"/>
                    <a:pt x="5606" y="12320"/>
                    <a:pt x="4986" y="11913"/>
                  </a:cubicBezTo>
                  <a:cubicBezTo>
                    <a:pt x="5734" y="10994"/>
                    <a:pt x="6472" y="9779"/>
                    <a:pt x="6769" y="8261"/>
                  </a:cubicBezTo>
                  <a:cubicBezTo>
                    <a:pt x="7040" y="8226"/>
                    <a:pt x="7313" y="8209"/>
                    <a:pt x="7587" y="8209"/>
                  </a:cubicBezTo>
                  <a:close/>
                  <a:moveTo>
                    <a:pt x="2744" y="10108"/>
                  </a:moveTo>
                  <a:cubicBezTo>
                    <a:pt x="2890" y="10308"/>
                    <a:pt x="3043" y="10505"/>
                    <a:pt x="3214" y="10702"/>
                  </a:cubicBezTo>
                  <a:cubicBezTo>
                    <a:pt x="3656" y="11210"/>
                    <a:pt x="4137" y="11642"/>
                    <a:pt x="4620" y="11987"/>
                  </a:cubicBezTo>
                  <a:cubicBezTo>
                    <a:pt x="3677" y="13026"/>
                    <a:pt x="2699" y="13649"/>
                    <a:pt x="2117" y="13816"/>
                  </a:cubicBezTo>
                  <a:cubicBezTo>
                    <a:pt x="1921" y="13872"/>
                    <a:pt x="1751" y="13893"/>
                    <a:pt x="1605" y="13893"/>
                  </a:cubicBezTo>
                  <a:cubicBezTo>
                    <a:pt x="1135" y="13893"/>
                    <a:pt x="913" y="13674"/>
                    <a:pt x="913" y="13674"/>
                  </a:cubicBezTo>
                  <a:cubicBezTo>
                    <a:pt x="913" y="13674"/>
                    <a:pt x="558" y="13272"/>
                    <a:pt x="838" y="12464"/>
                  </a:cubicBezTo>
                  <a:cubicBezTo>
                    <a:pt x="1033" y="11902"/>
                    <a:pt x="1686" y="10980"/>
                    <a:pt x="2744" y="10108"/>
                  </a:cubicBezTo>
                  <a:close/>
                  <a:moveTo>
                    <a:pt x="1178" y="1"/>
                  </a:moveTo>
                  <a:cubicBezTo>
                    <a:pt x="928" y="1"/>
                    <a:pt x="860" y="166"/>
                    <a:pt x="899" y="303"/>
                  </a:cubicBezTo>
                  <a:cubicBezTo>
                    <a:pt x="993" y="628"/>
                    <a:pt x="1672" y="413"/>
                    <a:pt x="2282" y="647"/>
                  </a:cubicBezTo>
                  <a:cubicBezTo>
                    <a:pt x="2891" y="881"/>
                    <a:pt x="4802" y="1607"/>
                    <a:pt x="5972" y="3817"/>
                  </a:cubicBezTo>
                  <a:cubicBezTo>
                    <a:pt x="5797" y="3959"/>
                    <a:pt x="5660" y="4144"/>
                    <a:pt x="5579" y="4357"/>
                  </a:cubicBezTo>
                  <a:cubicBezTo>
                    <a:pt x="5417" y="4719"/>
                    <a:pt x="5347" y="5233"/>
                    <a:pt x="5703" y="5832"/>
                  </a:cubicBezTo>
                  <a:cubicBezTo>
                    <a:pt x="5961" y="6262"/>
                    <a:pt x="6335" y="6681"/>
                    <a:pt x="6747" y="7083"/>
                  </a:cubicBezTo>
                  <a:cubicBezTo>
                    <a:pt x="6738" y="7433"/>
                    <a:pt x="6702" y="7780"/>
                    <a:pt x="6638" y="8121"/>
                  </a:cubicBezTo>
                  <a:cubicBezTo>
                    <a:pt x="5066" y="8337"/>
                    <a:pt x="3788" y="9038"/>
                    <a:pt x="2820" y="9754"/>
                  </a:cubicBezTo>
                  <a:cubicBezTo>
                    <a:pt x="2200" y="8847"/>
                    <a:pt x="1863" y="7935"/>
                    <a:pt x="1924" y="7253"/>
                  </a:cubicBezTo>
                  <a:cubicBezTo>
                    <a:pt x="1956" y="6897"/>
                    <a:pt x="2042" y="6616"/>
                    <a:pt x="2157" y="6388"/>
                  </a:cubicBezTo>
                  <a:cubicBezTo>
                    <a:pt x="2249" y="6224"/>
                    <a:pt x="2391" y="6031"/>
                    <a:pt x="2614" y="5855"/>
                  </a:cubicBezTo>
                  <a:cubicBezTo>
                    <a:pt x="3059" y="5508"/>
                    <a:pt x="3496" y="5586"/>
                    <a:pt x="3658" y="5537"/>
                  </a:cubicBezTo>
                  <a:cubicBezTo>
                    <a:pt x="3910" y="5463"/>
                    <a:pt x="3807" y="5256"/>
                    <a:pt x="3807" y="5256"/>
                  </a:cubicBezTo>
                  <a:cubicBezTo>
                    <a:pt x="3807" y="5256"/>
                    <a:pt x="3735" y="5101"/>
                    <a:pt x="3480" y="5101"/>
                  </a:cubicBezTo>
                  <a:cubicBezTo>
                    <a:pt x="3183" y="5101"/>
                    <a:pt x="1969" y="5419"/>
                    <a:pt x="1732" y="6768"/>
                  </a:cubicBezTo>
                  <a:lnTo>
                    <a:pt x="1739" y="6768"/>
                  </a:lnTo>
                  <a:cubicBezTo>
                    <a:pt x="1704" y="6910"/>
                    <a:pt x="1674" y="7062"/>
                    <a:pt x="1659" y="7232"/>
                  </a:cubicBezTo>
                  <a:cubicBezTo>
                    <a:pt x="1594" y="7988"/>
                    <a:pt x="1943" y="8953"/>
                    <a:pt x="2609" y="9918"/>
                  </a:cubicBezTo>
                  <a:cubicBezTo>
                    <a:pt x="2253" y="10193"/>
                    <a:pt x="1945" y="10467"/>
                    <a:pt x="1683" y="10709"/>
                  </a:cubicBezTo>
                  <a:cubicBezTo>
                    <a:pt x="927" y="11409"/>
                    <a:pt x="324" y="12289"/>
                    <a:pt x="127" y="13065"/>
                  </a:cubicBezTo>
                  <a:cubicBezTo>
                    <a:pt x="5" y="13542"/>
                    <a:pt x="1" y="14012"/>
                    <a:pt x="229" y="14322"/>
                  </a:cubicBezTo>
                  <a:cubicBezTo>
                    <a:pt x="394" y="14472"/>
                    <a:pt x="681" y="14541"/>
                    <a:pt x="999" y="14541"/>
                  </a:cubicBezTo>
                  <a:cubicBezTo>
                    <a:pt x="1155" y="14541"/>
                    <a:pt x="1319" y="14525"/>
                    <a:pt x="1479" y="14493"/>
                  </a:cubicBezTo>
                  <a:cubicBezTo>
                    <a:pt x="2264" y="14338"/>
                    <a:pt x="3176" y="13785"/>
                    <a:pt x="3915" y="13069"/>
                  </a:cubicBezTo>
                  <a:cubicBezTo>
                    <a:pt x="4190" y="12804"/>
                    <a:pt x="4500" y="12485"/>
                    <a:pt x="4815" y="12118"/>
                  </a:cubicBezTo>
                  <a:cubicBezTo>
                    <a:pt x="5485" y="12561"/>
                    <a:pt x="6153" y="12829"/>
                    <a:pt x="6734" y="12857"/>
                  </a:cubicBezTo>
                  <a:cubicBezTo>
                    <a:pt x="6802" y="12860"/>
                    <a:pt x="6869" y="12862"/>
                    <a:pt x="6936" y="12862"/>
                  </a:cubicBezTo>
                  <a:cubicBezTo>
                    <a:pt x="7943" y="12862"/>
                    <a:pt x="8796" y="12489"/>
                    <a:pt x="9298" y="11824"/>
                  </a:cubicBezTo>
                  <a:cubicBezTo>
                    <a:pt x="9553" y="11488"/>
                    <a:pt x="9697" y="11097"/>
                    <a:pt x="9733" y="10694"/>
                  </a:cubicBezTo>
                  <a:lnTo>
                    <a:pt x="9734" y="10694"/>
                  </a:lnTo>
                  <a:cubicBezTo>
                    <a:pt x="9882" y="9959"/>
                    <a:pt x="9597" y="9028"/>
                    <a:pt x="9086" y="8376"/>
                  </a:cubicBezTo>
                  <a:lnTo>
                    <a:pt x="9086" y="8376"/>
                  </a:lnTo>
                  <a:cubicBezTo>
                    <a:pt x="9741" y="8527"/>
                    <a:pt x="10389" y="8779"/>
                    <a:pt x="11015" y="9153"/>
                  </a:cubicBezTo>
                  <a:cubicBezTo>
                    <a:pt x="13171" y="10443"/>
                    <a:pt x="13794" y="12398"/>
                    <a:pt x="13994" y="13020"/>
                  </a:cubicBezTo>
                  <a:cubicBezTo>
                    <a:pt x="14193" y="13642"/>
                    <a:pt x="13942" y="14309"/>
                    <a:pt x="14260" y="14420"/>
                  </a:cubicBezTo>
                  <a:cubicBezTo>
                    <a:pt x="14288" y="14429"/>
                    <a:pt x="14317" y="14435"/>
                    <a:pt x="14346" y="14435"/>
                  </a:cubicBezTo>
                  <a:cubicBezTo>
                    <a:pt x="14469" y="14435"/>
                    <a:pt x="14587" y="14342"/>
                    <a:pt x="14578" y="14101"/>
                  </a:cubicBezTo>
                  <a:cubicBezTo>
                    <a:pt x="14568" y="13796"/>
                    <a:pt x="14363" y="13216"/>
                    <a:pt x="13948" y="12308"/>
                  </a:cubicBezTo>
                  <a:cubicBezTo>
                    <a:pt x="13204" y="10680"/>
                    <a:pt x="11779" y="8649"/>
                    <a:pt x="8906" y="8161"/>
                  </a:cubicBezTo>
                  <a:cubicBezTo>
                    <a:pt x="8318" y="7523"/>
                    <a:pt x="7521" y="6810"/>
                    <a:pt x="6960" y="6286"/>
                  </a:cubicBezTo>
                  <a:cubicBezTo>
                    <a:pt x="6928" y="6256"/>
                    <a:pt x="6900" y="6231"/>
                    <a:pt x="6869" y="6202"/>
                  </a:cubicBezTo>
                  <a:cubicBezTo>
                    <a:pt x="6795" y="5332"/>
                    <a:pt x="6582" y="4578"/>
                    <a:pt x="6270" y="3928"/>
                  </a:cubicBezTo>
                  <a:cubicBezTo>
                    <a:pt x="6454" y="3823"/>
                    <a:pt x="6641" y="3771"/>
                    <a:pt x="6831" y="3771"/>
                  </a:cubicBezTo>
                  <a:cubicBezTo>
                    <a:pt x="7250" y="3771"/>
                    <a:pt x="7683" y="4028"/>
                    <a:pt x="8121" y="4542"/>
                  </a:cubicBezTo>
                  <a:cubicBezTo>
                    <a:pt x="8288" y="4737"/>
                    <a:pt x="8489" y="5019"/>
                    <a:pt x="8700" y="5316"/>
                  </a:cubicBezTo>
                  <a:cubicBezTo>
                    <a:pt x="9370" y="6262"/>
                    <a:pt x="10199" y="7434"/>
                    <a:pt x="11051" y="7434"/>
                  </a:cubicBezTo>
                  <a:cubicBezTo>
                    <a:pt x="11075" y="7434"/>
                    <a:pt x="11098" y="7433"/>
                    <a:pt x="11121" y="7431"/>
                  </a:cubicBezTo>
                  <a:cubicBezTo>
                    <a:pt x="11692" y="7390"/>
                    <a:pt x="11965" y="6978"/>
                    <a:pt x="12010" y="6537"/>
                  </a:cubicBezTo>
                  <a:lnTo>
                    <a:pt x="12016" y="6543"/>
                  </a:lnTo>
                  <a:cubicBezTo>
                    <a:pt x="12016" y="6543"/>
                    <a:pt x="12135" y="5816"/>
                    <a:pt x="11631" y="5195"/>
                  </a:cubicBezTo>
                  <a:cubicBezTo>
                    <a:pt x="11127" y="4573"/>
                    <a:pt x="9868" y="3817"/>
                    <a:pt x="9676" y="3152"/>
                  </a:cubicBezTo>
                  <a:cubicBezTo>
                    <a:pt x="9660" y="3094"/>
                    <a:pt x="9649" y="3045"/>
                    <a:pt x="9639" y="2995"/>
                  </a:cubicBezTo>
                  <a:cubicBezTo>
                    <a:pt x="9634" y="2936"/>
                    <a:pt x="9627" y="2879"/>
                    <a:pt x="9630" y="2819"/>
                  </a:cubicBezTo>
                  <a:cubicBezTo>
                    <a:pt x="9643" y="2622"/>
                    <a:pt x="9729" y="2492"/>
                    <a:pt x="9885" y="2430"/>
                  </a:cubicBezTo>
                  <a:cubicBezTo>
                    <a:pt x="9950" y="2405"/>
                    <a:pt x="10022" y="2392"/>
                    <a:pt x="10099" y="2392"/>
                  </a:cubicBezTo>
                  <a:cubicBezTo>
                    <a:pt x="10371" y="2392"/>
                    <a:pt x="10703" y="2543"/>
                    <a:pt x="10976" y="2802"/>
                  </a:cubicBezTo>
                  <a:lnTo>
                    <a:pt x="11357" y="3187"/>
                  </a:lnTo>
                  <a:cubicBezTo>
                    <a:pt x="11818" y="3666"/>
                    <a:pt x="12329" y="4196"/>
                    <a:pt x="12793" y="4196"/>
                  </a:cubicBezTo>
                  <a:cubicBezTo>
                    <a:pt x="12912" y="4196"/>
                    <a:pt x="13028" y="4161"/>
                    <a:pt x="13140" y="4081"/>
                  </a:cubicBezTo>
                  <a:cubicBezTo>
                    <a:pt x="13219" y="4024"/>
                    <a:pt x="13275" y="3950"/>
                    <a:pt x="13313" y="3866"/>
                  </a:cubicBezTo>
                  <a:cubicBezTo>
                    <a:pt x="13358" y="3780"/>
                    <a:pt x="13498" y="3447"/>
                    <a:pt x="13251" y="3051"/>
                  </a:cubicBezTo>
                  <a:cubicBezTo>
                    <a:pt x="12933" y="2542"/>
                    <a:pt x="12378" y="2182"/>
                    <a:pt x="12269" y="1915"/>
                  </a:cubicBezTo>
                  <a:cubicBezTo>
                    <a:pt x="12256" y="1858"/>
                    <a:pt x="12255" y="1807"/>
                    <a:pt x="12266" y="1769"/>
                  </a:cubicBezTo>
                  <a:lnTo>
                    <a:pt x="12289" y="1724"/>
                  </a:lnTo>
                  <a:lnTo>
                    <a:pt x="12344" y="1660"/>
                  </a:lnTo>
                  <a:cubicBezTo>
                    <a:pt x="12391" y="1621"/>
                    <a:pt x="12453" y="1594"/>
                    <a:pt x="12530" y="1593"/>
                  </a:cubicBezTo>
                  <a:cubicBezTo>
                    <a:pt x="12532" y="1593"/>
                    <a:pt x="12534" y="1593"/>
                    <a:pt x="12536" y="1593"/>
                  </a:cubicBezTo>
                  <a:cubicBezTo>
                    <a:pt x="12713" y="1593"/>
                    <a:pt x="12819" y="1686"/>
                    <a:pt x="12977" y="1887"/>
                  </a:cubicBezTo>
                  <a:cubicBezTo>
                    <a:pt x="13102" y="2044"/>
                    <a:pt x="13258" y="2235"/>
                    <a:pt x="13488" y="2271"/>
                  </a:cubicBezTo>
                  <a:lnTo>
                    <a:pt x="13528" y="2284"/>
                  </a:lnTo>
                  <a:cubicBezTo>
                    <a:pt x="13571" y="2289"/>
                    <a:pt x="13612" y="2292"/>
                    <a:pt x="13651" y="2292"/>
                  </a:cubicBezTo>
                  <a:cubicBezTo>
                    <a:pt x="14029" y="2292"/>
                    <a:pt x="14165" y="2026"/>
                    <a:pt x="14098" y="1742"/>
                  </a:cubicBezTo>
                  <a:cubicBezTo>
                    <a:pt x="14023" y="1433"/>
                    <a:pt x="13861" y="1173"/>
                    <a:pt x="14098" y="1173"/>
                  </a:cubicBezTo>
                  <a:cubicBezTo>
                    <a:pt x="14335" y="1173"/>
                    <a:pt x="14446" y="1040"/>
                    <a:pt x="14328" y="854"/>
                  </a:cubicBezTo>
                  <a:cubicBezTo>
                    <a:pt x="14280" y="779"/>
                    <a:pt x="14173" y="737"/>
                    <a:pt x="14056" y="737"/>
                  </a:cubicBezTo>
                  <a:cubicBezTo>
                    <a:pt x="13884" y="737"/>
                    <a:pt x="13692" y="828"/>
                    <a:pt x="13639" y="1040"/>
                  </a:cubicBezTo>
                  <a:cubicBezTo>
                    <a:pt x="13550" y="1395"/>
                    <a:pt x="13803" y="1802"/>
                    <a:pt x="13631" y="1913"/>
                  </a:cubicBezTo>
                  <a:cubicBezTo>
                    <a:pt x="13583" y="1944"/>
                    <a:pt x="13538" y="1956"/>
                    <a:pt x="13498" y="1956"/>
                  </a:cubicBezTo>
                  <a:cubicBezTo>
                    <a:pt x="13394" y="1956"/>
                    <a:pt x="13322" y="1881"/>
                    <a:pt x="13322" y="1881"/>
                  </a:cubicBezTo>
                  <a:lnTo>
                    <a:pt x="13321" y="1881"/>
                  </a:lnTo>
                  <a:cubicBezTo>
                    <a:pt x="13280" y="1838"/>
                    <a:pt x="13236" y="1784"/>
                    <a:pt x="13187" y="1721"/>
                  </a:cubicBezTo>
                  <a:cubicBezTo>
                    <a:pt x="13043" y="1540"/>
                    <a:pt x="12868" y="1320"/>
                    <a:pt x="12586" y="1320"/>
                  </a:cubicBezTo>
                  <a:cubicBezTo>
                    <a:pt x="12553" y="1320"/>
                    <a:pt x="12519" y="1323"/>
                    <a:pt x="12483" y="1330"/>
                  </a:cubicBezTo>
                  <a:cubicBezTo>
                    <a:pt x="12142" y="1391"/>
                    <a:pt x="12038" y="1586"/>
                    <a:pt x="12007" y="1698"/>
                  </a:cubicBezTo>
                  <a:lnTo>
                    <a:pt x="12004" y="1724"/>
                  </a:lnTo>
                  <a:lnTo>
                    <a:pt x="11995" y="1746"/>
                  </a:lnTo>
                  <a:cubicBezTo>
                    <a:pt x="11995" y="1746"/>
                    <a:pt x="11960" y="1908"/>
                    <a:pt x="12033" y="2123"/>
                  </a:cubicBezTo>
                  <a:cubicBezTo>
                    <a:pt x="12070" y="2230"/>
                    <a:pt x="12135" y="2372"/>
                    <a:pt x="12333" y="2596"/>
                  </a:cubicBezTo>
                  <a:cubicBezTo>
                    <a:pt x="12578" y="2871"/>
                    <a:pt x="12908" y="3141"/>
                    <a:pt x="13042" y="3406"/>
                  </a:cubicBezTo>
                  <a:cubicBezTo>
                    <a:pt x="13078" y="3496"/>
                    <a:pt x="13098" y="3582"/>
                    <a:pt x="13094" y="3656"/>
                  </a:cubicBezTo>
                  <a:cubicBezTo>
                    <a:pt x="13090" y="3746"/>
                    <a:pt x="13053" y="3815"/>
                    <a:pt x="12982" y="3865"/>
                  </a:cubicBezTo>
                  <a:cubicBezTo>
                    <a:pt x="12924" y="3907"/>
                    <a:pt x="12859" y="3926"/>
                    <a:pt x="12789" y="3926"/>
                  </a:cubicBezTo>
                  <a:cubicBezTo>
                    <a:pt x="12439" y="3926"/>
                    <a:pt x="11970" y="3441"/>
                    <a:pt x="11549" y="3003"/>
                  </a:cubicBezTo>
                  <a:lnTo>
                    <a:pt x="11161" y="2610"/>
                  </a:lnTo>
                  <a:cubicBezTo>
                    <a:pt x="10835" y="2301"/>
                    <a:pt x="10441" y="2126"/>
                    <a:pt x="10099" y="2126"/>
                  </a:cubicBezTo>
                  <a:cubicBezTo>
                    <a:pt x="9989" y="2126"/>
                    <a:pt x="9884" y="2144"/>
                    <a:pt x="9788" y="2182"/>
                  </a:cubicBezTo>
                  <a:cubicBezTo>
                    <a:pt x="9534" y="2281"/>
                    <a:pt x="9384" y="2502"/>
                    <a:pt x="9364" y="2802"/>
                  </a:cubicBezTo>
                  <a:cubicBezTo>
                    <a:pt x="9362" y="2846"/>
                    <a:pt x="9368" y="2886"/>
                    <a:pt x="9369" y="2927"/>
                  </a:cubicBezTo>
                  <a:lnTo>
                    <a:pt x="9364" y="2935"/>
                  </a:lnTo>
                  <a:cubicBezTo>
                    <a:pt x="9364" y="2935"/>
                    <a:pt x="9259" y="3596"/>
                    <a:pt x="9970" y="4396"/>
                  </a:cubicBezTo>
                  <a:cubicBezTo>
                    <a:pt x="10653" y="5165"/>
                    <a:pt x="11460" y="5567"/>
                    <a:pt x="11713" y="6147"/>
                  </a:cubicBezTo>
                  <a:cubicBezTo>
                    <a:pt x="11730" y="6214"/>
                    <a:pt x="11744" y="6280"/>
                    <a:pt x="11747" y="6348"/>
                  </a:cubicBezTo>
                  <a:cubicBezTo>
                    <a:pt x="11768" y="6702"/>
                    <a:pt x="11609" y="7128"/>
                    <a:pt x="11100" y="7166"/>
                  </a:cubicBezTo>
                  <a:cubicBezTo>
                    <a:pt x="11084" y="7167"/>
                    <a:pt x="11067" y="7168"/>
                    <a:pt x="11051" y="7168"/>
                  </a:cubicBezTo>
                  <a:cubicBezTo>
                    <a:pt x="10335" y="7168"/>
                    <a:pt x="9518" y="6011"/>
                    <a:pt x="8916" y="5162"/>
                  </a:cubicBezTo>
                  <a:cubicBezTo>
                    <a:pt x="8701" y="4860"/>
                    <a:pt x="8498" y="4573"/>
                    <a:pt x="8324" y="4368"/>
                  </a:cubicBezTo>
                  <a:cubicBezTo>
                    <a:pt x="7766" y="3714"/>
                    <a:pt x="7257" y="3503"/>
                    <a:pt x="6832" y="3503"/>
                  </a:cubicBezTo>
                  <a:cubicBezTo>
                    <a:pt x="6567" y="3503"/>
                    <a:pt x="6335" y="3585"/>
                    <a:pt x="6145" y="3693"/>
                  </a:cubicBezTo>
                  <a:cubicBezTo>
                    <a:pt x="5356" y="2223"/>
                    <a:pt x="4086" y="1307"/>
                    <a:pt x="2990" y="731"/>
                  </a:cubicBezTo>
                  <a:cubicBezTo>
                    <a:pt x="2106" y="266"/>
                    <a:pt x="1538" y="32"/>
                    <a:pt x="1235" y="3"/>
                  </a:cubicBezTo>
                  <a:cubicBezTo>
                    <a:pt x="1215" y="1"/>
                    <a:pt x="119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b="1" sz="30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■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○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B Garamond"/>
              <a:buChar char="■"/>
              <a:defRPr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t3G5DqNWrrJUeItCjtP1_Ra1S2XWMv7W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"/>
          <p:cNvSpPr/>
          <p:nvPr/>
        </p:nvSpPr>
        <p:spPr>
          <a:xfrm>
            <a:off x="2196775" y="251745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5"/>
          <p:cNvSpPr/>
          <p:nvPr/>
        </p:nvSpPr>
        <p:spPr>
          <a:xfrm>
            <a:off x="6784475" y="251745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5"/>
          <p:cNvSpPr/>
          <p:nvPr/>
        </p:nvSpPr>
        <p:spPr>
          <a:xfrm>
            <a:off x="825550" y="251745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"/>
          <p:cNvSpPr/>
          <p:nvPr/>
        </p:nvSpPr>
        <p:spPr>
          <a:xfrm>
            <a:off x="8155700" y="251745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5"/>
          <p:cNvSpPr txBox="1"/>
          <p:nvPr>
            <p:ph idx="1" type="subTitle"/>
          </p:nvPr>
        </p:nvSpPr>
        <p:spPr>
          <a:xfrm rot="-592">
            <a:off x="2829600" y="3855500"/>
            <a:ext cx="34848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Presentado </a:t>
            </a:r>
            <a:r>
              <a:rPr lang="en"/>
              <a:t>por</a:t>
            </a:r>
            <a:r>
              <a:rPr lang="en"/>
              <a:t> LoreIpsum</a:t>
            </a:r>
            <a:endParaRPr/>
          </a:p>
        </p:txBody>
      </p:sp>
      <p:sp>
        <p:nvSpPr>
          <p:cNvPr id="628" name="Google Shape;628;p35"/>
          <p:cNvSpPr txBox="1"/>
          <p:nvPr>
            <p:ph type="ctrTitle"/>
          </p:nvPr>
        </p:nvSpPr>
        <p:spPr>
          <a:xfrm>
            <a:off x="2513850" y="827350"/>
            <a:ext cx="41634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Ö</a:t>
            </a:r>
            <a:r>
              <a:rPr lang="en"/>
              <a:t>llenHaus</a:t>
            </a:r>
            <a:endParaRPr/>
          </a:p>
        </p:txBody>
      </p:sp>
      <p:sp>
        <p:nvSpPr>
          <p:cNvPr id="629" name="Google Shape;629;p35"/>
          <p:cNvSpPr txBox="1"/>
          <p:nvPr/>
        </p:nvSpPr>
        <p:spPr>
          <a:xfrm>
            <a:off x="1083850" y="1577250"/>
            <a:ext cx="923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Ghost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630" name="Google Shape;630;p35"/>
          <p:cNvSpPr txBox="1"/>
          <p:nvPr/>
        </p:nvSpPr>
        <p:spPr>
          <a:xfrm>
            <a:off x="1130750" y="3164875"/>
            <a:ext cx="923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Day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grpSp>
        <p:nvGrpSpPr>
          <p:cNvPr id="631" name="Google Shape;631;p35"/>
          <p:cNvGrpSpPr/>
          <p:nvPr/>
        </p:nvGrpSpPr>
        <p:grpSpPr>
          <a:xfrm>
            <a:off x="1177713" y="2156813"/>
            <a:ext cx="829825" cy="829875"/>
            <a:chOff x="1325275" y="3030675"/>
            <a:chExt cx="829825" cy="829875"/>
          </a:xfrm>
        </p:grpSpPr>
        <p:sp>
          <p:nvSpPr>
            <p:cNvPr id="632" name="Google Shape;632;p35"/>
            <p:cNvSpPr/>
            <p:nvPr/>
          </p:nvSpPr>
          <p:spPr>
            <a:xfrm>
              <a:off x="1325275" y="3030675"/>
              <a:ext cx="829825" cy="829825"/>
            </a:xfrm>
            <a:custGeom>
              <a:rect b="b" l="l" r="r" t="t"/>
              <a:pathLst>
                <a:path extrusionOk="0" fill="none" h="33193" w="33193">
                  <a:moveTo>
                    <a:pt x="33193" y="16596"/>
                  </a:moveTo>
                  <a:cubicBezTo>
                    <a:pt x="33193" y="20998"/>
                    <a:pt x="31444" y="25220"/>
                    <a:pt x="28332" y="28332"/>
                  </a:cubicBezTo>
                  <a:cubicBezTo>
                    <a:pt x="25219" y="31445"/>
                    <a:pt x="20998" y="33192"/>
                    <a:pt x="16597" y="33192"/>
                  </a:cubicBezTo>
                  <a:cubicBezTo>
                    <a:pt x="12195" y="33192"/>
                    <a:pt x="7974" y="31445"/>
                    <a:pt x="4862" y="28332"/>
                  </a:cubicBezTo>
                  <a:cubicBezTo>
                    <a:pt x="1749" y="25220"/>
                    <a:pt x="1" y="20998"/>
                    <a:pt x="1" y="16596"/>
                  </a:cubicBezTo>
                  <a:cubicBezTo>
                    <a:pt x="1" y="12196"/>
                    <a:pt x="1749" y="7973"/>
                    <a:pt x="4862" y="4861"/>
                  </a:cubicBezTo>
                  <a:cubicBezTo>
                    <a:pt x="7974" y="1749"/>
                    <a:pt x="12195" y="0"/>
                    <a:pt x="16597" y="0"/>
                  </a:cubicBezTo>
                  <a:cubicBezTo>
                    <a:pt x="20998" y="0"/>
                    <a:pt x="25219" y="1749"/>
                    <a:pt x="28332" y="4861"/>
                  </a:cubicBezTo>
                  <a:cubicBezTo>
                    <a:pt x="31444" y="7973"/>
                    <a:pt x="33193" y="12196"/>
                    <a:pt x="33193" y="165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380850" y="3238150"/>
              <a:ext cx="718675" cy="622400"/>
            </a:xfrm>
            <a:custGeom>
              <a:rect b="b" l="l" r="r" t="t"/>
              <a:pathLst>
                <a:path extrusionOk="0" fill="none" h="24896" w="28747">
                  <a:moveTo>
                    <a:pt x="1" y="0"/>
                  </a:moveTo>
                  <a:lnTo>
                    <a:pt x="28747" y="0"/>
                  </a:lnTo>
                  <a:lnTo>
                    <a:pt x="14374" y="2489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740175" y="3030700"/>
              <a:ext cx="25" cy="829850"/>
            </a:xfrm>
            <a:custGeom>
              <a:rect b="b" l="l" r="r" t="t"/>
              <a:pathLst>
                <a:path extrusionOk="0" fill="none" h="33194" w="1">
                  <a:moveTo>
                    <a:pt x="1" y="0"/>
                  </a:moveTo>
                  <a:lnTo>
                    <a:pt x="1" y="3319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380850" y="3238150"/>
              <a:ext cx="718675" cy="414925"/>
            </a:xfrm>
            <a:custGeom>
              <a:rect b="b" l="l" r="r" t="t"/>
              <a:pathLst>
                <a:path extrusionOk="0" fill="none" h="16597" w="28747">
                  <a:moveTo>
                    <a:pt x="1" y="16596"/>
                  </a:moveTo>
                  <a:lnTo>
                    <a:pt x="2874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380850" y="3238150"/>
              <a:ext cx="718675" cy="414925"/>
            </a:xfrm>
            <a:custGeom>
              <a:rect b="b" l="l" r="r" t="t"/>
              <a:pathLst>
                <a:path extrusionOk="0" fill="none" h="16597" w="28747">
                  <a:moveTo>
                    <a:pt x="1" y="0"/>
                  </a:moveTo>
                  <a:lnTo>
                    <a:pt x="28747" y="1659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561275" y="3239025"/>
              <a:ext cx="358600" cy="413150"/>
            </a:xfrm>
            <a:custGeom>
              <a:rect b="b" l="l" r="r" t="t"/>
              <a:pathLst>
                <a:path extrusionOk="0" fill="none" h="16526" w="14344">
                  <a:moveTo>
                    <a:pt x="7157" y="16525"/>
                  </a:moveTo>
                  <a:lnTo>
                    <a:pt x="14344" y="12412"/>
                  </a:lnTo>
                  <a:lnTo>
                    <a:pt x="14344" y="4132"/>
                  </a:lnTo>
                  <a:lnTo>
                    <a:pt x="7157" y="0"/>
                  </a:lnTo>
                  <a:lnTo>
                    <a:pt x="0" y="4132"/>
                  </a:lnTo>
                  <a:lnTo>
                    <a:pt x="0" y="123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532875" y="3238125"/>
              <a:ext cx="415425" cy="415400"/>
            </a:xfrm>
            <a:custGeom>
              <a:rect b="b" l="l" r="r" t="t"/>
              <a:pathLst>
                <a:path extrusionOk="0" fill="none" h="16616" w="16617">
                  <a:moveTo>
                    <a:pt x="16616" y="8308"/>
                  </a:moveTo>
                  <a:cubicBezTo>
                    <a:pt x="16616" y="10512"/>
                    <a:pt x="15741" y="12624"/>
                    <a:pt x="14183" y="14182"/>
                  </a:cubicBezTo>
                  <a:cubicBezTo>
                    <a:pt x="12625" y="15740"/>
                    <a:pt x="10511" y="16615"/>
                    <a:pt x="8309" y="16615"/>
                  </a:cubicBezTo>
                  <a:cubicBezTo>
                    <a:pt x="6106" y="16615"/>
                    <a:pt x="3992" y="15740"/>
                    <a:pt x="2434" y="14182"/>
                  </a:cubicBezTo>
                  <a:cubicBezTo>
                    <a:pt x="876" y="12624"/>
                    <a:pt x="1" y="10512"/>
                    <a:pt x="1" y="8308"/>
                  </a:cubicBezTo>
                  <a:cubicBezTo>
                    <a:pt x="1" y="6105"/>
                    <a:pt x="876" y="3992"/>
                    <a:pt x="2434" y="2433"/>
                  </a:cubicBezTo>
                  <a:cubicBezTo>
                    <a:pt x="3992" y="876"/>
                    <a:pt x="6106" y="0"/>
                    <a:pt x="8309" y="0"/>
                  </a:cubicBezTo>
                  <a:cubicBezTo>
                    <a:pt x="10511" y="0"/>
                    <a:pt x="12625" y="876"/>
                    <a:pt x="14183" y="2433"/>
                  </a:cubicBezTo>
                  <a:cubicBezTo>
                    <a:pt x="15741" y="3992"/>
                    <a:pt x="16616" y="6105"/>
                    <a:pt x="16616" y="83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5"/>
          <p:cNvGrpSpPr/>
          <p:nvPr/>
        </p:nvGrpSpPr>
        <p:grpSpPr>
          <a:xfrm>
            <a:off x="7136638" y="2156813"/>
            <a:ext cx="829825" cy="829875"/>
            <a:chOff x="1325275" y="3030675"/>
            <a:chExt cx="829825" cy="829875"/>
          </a:xfrm>
        </p:grpSpPr>
        <p:sp>
          <p:nvSpPr>
            <p:cNvPr id="640" name="Google Shape;640;p35"/>
            <p:cNvSpPr/>
            <p:nvPr/>
          </p:nvSpPr>
          <p:spPr>
            <a:xfrm>
              <a:off x="1325275" y="3030675"/>
              <a:ext cx="829825" cy="829825"/>
            </a:xfrm>
            <a:custGeom>
              <a:rect b="b" l="l" r="r" t="t"/>
              <a:pathLst>
                <a:path extrusionOk="0" fill="none" h="33193" w="33193">
                  <a:moveTo>
                    <a:pt x="33193" y="16596"/>
                  </a:moveTo>
                  <a:cubicBezTo>
                    <a:pt x="33193" y="20998"/>
                    <a:pt x="31444" y="25220"/>
                    <a:pt x="28332" y="28332"/>
                  </a:cubicBezTo>
                  <a:cubicBezTo>
                    <a:pt x="25219" y="31445"/>
                    <a:pt x="20998" y="33192"/>
                    <a:pt x="16597" y="33192"/>
                  </a:cubicBezTo>
                  <a:cubicBezTo>
                    <a:pt x="12195" y="33192"/>
                    <a:pt x="7974" y="31445"/>
                    <a:pt x="4862" y="28332"/>
                  </a:cubicBezTo>
                  <a:cubicBezTo>
                    <a:pt x="1749" y="25220"/>
                    <a:pt x="1" y="20998"/>
                    <a:pt x="1" y="16596"/>
                  </a:cubicBezTo>
                  <a:cubicBezTo>
                    <a:pt x="1" y="12196"/>
                    <a:pt x="1749" y="7973"/>
                    <a:pt x="4862" y="4861"/>
                  </a:cubicBezTo>
                  <a:cubicBezTo>
                    <a:pt x="7974" y="1749"/>
                    <a:pt x="12195" y="0"/>
                    <a:pt x="16597" y="0"/>
                  </a:cubicBezTo>
                  <a:cubicBezTo>
                    <a:pt x="20998" y="0"/>
                    <a:pt x="25219" y="1749"/>
                    <a:pt x="28332" y="4861"/>
                  </a:cubicBezTo>
                  <a:cubicBezTo>
                    <a:pt x="31444" y="7973"/>
                    <a:pt x="33193" y="12196"/>
                    <a:pt x="33193" y="165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1380850" y="3238150"/>
              <a:ext cx="718675" cy="622400"/>
            </a:xfrm>
            <a:custGeom>
              <a:rect b="b" l="l" r="r" t="t"/>
              <a:pathLst>
                <a:path extrusionOk="0" fill="none" h="24896" w="28747">
                  <a:moveTo>
                    <a:pt x="1" y="0"/>
                  </a:moveTo>
                  <a:lnTo>
                    <a:pt x="28747" y="0"/>
                  </a:lnTo>
                  <a:lnTo>
                    <a:pt x="14374" y="2489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740175" y="3030700"/>
              <a:ext cx="25" cy="829850"/>
            </a:xfrm>
            <a:custGeom>
              <a:rect b="b" l="l" r="r" t="t"/>
              <a:pathLst>
                <a:path extrusionOk="0" fill="none" h="33194" w="1">
                  <a:moveTo>
                    <a:pt x="1" y="0"/>
                  </a:moveTo>
                  <a:lnTo>
                    <a:pt x="1" y="3319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380850" y="3238150"/>
              <a:ext cx="718675" cy="414925"/>
            </a:xfrm>
            <a:custGeom>
              <a:rect b="b" l="l" r="r" t="t"/>
              <a:pathLst>
                <a:path extrusionOk="0" fill="none" h="16597" w="28747">
                  <a:moveTo>
                    <a:pt x="1" y="16596"/>
                  </a:moveTo>
                  <a:lnTo>
                    <a:pt x="2874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380850" y="3238150"/>
              <a:ext cx="718675" cy="414925"/>
            </a:xfrm>
            <a:custGeom>
              <a:rect b="b" l="l" r="r" t="t"/>
              <a:pathLst>
                <a:path extrusionOk="0" fill="none" h="16597" w="28747">
                  <a:moveTo>
                    <a:pt x="1" y="0"/>
                  </a:moveTo>
                  <a:lnTo>
                    <a:pt x="28747" y="1659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561275" y="3239025"/>
              <a:ext cx="358600" cy="413150"/>
            </a:xfrm>
            <a:custGeom>
              <a:rect b="b" l="l" r="r" t="t"/>
              <a:pathLst>
                <a:path extrusionOk="0" fill="none" h="16526" w="14344">
                  <a:moveTo>
                    <a:pt x="7157" y="16525"/>
                  </a:moveTo>
                  <a:lnTo>
                    <a:pt x="14344" y="12412"/>
                  </a:lnTo>
                  <a:lnTo>
                    <a:pt x="14344" y="4132"/>
                  </a:lnTo>
                  <a:lnTo>
                    <a:pt x="7157" y="0"/>
                  </a:lnTo>
                  <a:lnTo>
                    <a:pt x="0" y="4132"/>
                  </a:lnTo>
                  <a:lnTo>
                    <a:pt x="0" y="123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532875" y="3238125"/>
              <a:ext cx="415425" cy="415400"/>
            </a:xfrm>
            <a:custGeom>
              <a:rect b="b" l="l" r="r" t="t"/>
              <a:pathLst>
                <a:path extrusionOk="0" fill="none" h="16616" w="16617">
                  <a:moveTo>
                    <a:pt x="16616" y="8308"/>
                  </a:moveTo>
                  <a:cubicBezTo>
                    <a:pt x="16616" y="10512"/>
                    <a:pt x="15741" y="12624"/>
                    <a:pt x="14183" y="14182"/>
                  </a:cubicBezTo>
                  <a:cubicBezTo>
                    <a:pt x="12625" y="15740"/>
                    <a:pt x="10511" y="16615"/>
                    <a:pt x="8309" y="16615"/>
                  </a:cubicBezTo>
                  <a:cubicBezTo>
                    <a:pt x="6106" y="16615"/>
                    <a:pt x="3992" y="15740"/>
                    <a:pt x="2434" y="14182"/>
                  </a:cubicBezTo>
                  <a:cubicBezTo>
                    <a:pt x="876" y="12624"/>
                    <a:pt x="1" y="10512"/>
                    <a:pt x="1" y="8308"/>
                  </a:cubicBezTo>
                  <a:cubicBezTo>
                    <a:pt x="1" y="6105"/>
                    <a:pt x="876" y="3992"/>
                    <a:pt x="2434" y="2433"/>
                  </a:cubicBezTo>
                  <a:cubicBezTo>
                    <a:pt x="3992" y="876"/>
                    <a:pt x="6106" y="0"/>
                    <a:pt x="8309" y="0"/>
                  </a:cubicBezTo>
                  <a:cubicBezTo>
                    <a:pt x="10511" y="0"/>
                    <a:pt x="12625" y="876"/>
                    <a:pt x="14183" y="2433"/>
                  </a:cubicBezTo>
                  <a:cubicBezTo>
                    <a:pt x="15741" y="3992"/>
                    <a:pt x="16616" y="6105"/>
                    <a:pt x="16616" y="83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35"/>
          <p:cNvSpPr txBox="1"/>
          <p:nvPr/>
        </p:nvSpPr>
        <p:spPr>
          <a:xfrm>
            <a:off x="7042775" y="1577250"/>
            <a:ext cx="923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Ghost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648" name="Google Shape;648;p35"/>
          <p:cNvSpPr txBox="1"/>
          <p:nvPr/>
        </p:nvSpPr>
        <p:spPr>
          <a:xfrm>
            <a:off x="7089850" y="3164875"/>
            <a:ext cx="923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Day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pic>
        <p:nvPicPr>
          <p:cNvPr id="649" name="Google Shape;649;p35" title="Noire Clarinet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Construye tu propio mazo</a:t>
            </a:r>
            <a:endParaRPr/>
          </a:p>
        </p:txBody>
      </p:sp>
      <p:pic>
        <p:nvPicPr>
          <p:cNvPr id="915" name="Google Shape;9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174500"/>
            <a:ext cx="4619326" cy="34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349" y="1665800"/>
            <a:ext cx="3069150" cy="24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Tienda</a:t>
            </a:r>
            <a:endParaRPr/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3">
            <a:alphaModFix/>
          </a:blip>
          <a:srcRect b="0" l="0" r="1058" t="0"/>
          <a:stretch/>
        </p:blipFill>
        <p:spPr>
          <a:xfrm>
            <a:off x="2915262" y="1641100"/>
            <a:ext cx="3313475" cy="25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6"/>
          <p:cNvSpPr txBox="1"/>
          <p:nvPr>
            <p:ph type="title"/>
          </p:nvPr>
        </p:nvSpPr>
        <p:spPr>
          <a:xfrm>
            <a:off x="1373100" y="906463"/>
            <a:ext cx="63978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8" name="Google Shape;9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49" y="1819450"/>
            <a:ext cx="5110799" cy="26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49" y="1174500"/>
            <a:ext cx="3491480" cy="34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4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Partida de cartas</a:t>
            </a:r>
            <a:endParaRPr/>
          </a:p>
        </p:txBody>
      </p:sp>
      <p:grpSp>
        <p:nvGrpSpPr>
          <p:cNvPr id="935" name="Google Shape;935;p47"/>
          <p:cNvGrpSpPr/>
          <p:nvPr/>
        </p:nvGrpSpPr>
        <p:grpSpPr>
          <a:xfrm>
            <a:off x="6855525" y="2543438"/>
            <a:ext cx="901500" cy="829825"/>
            <a:chOff x="2321975" y="3030675"/>
            <a:chExt cx="901500" cy="829825"/>
          </a:xfrm>
        </p:grpSpPr>
        <p:sp>
          <p:nvSpPr>
            <p:cNvPr id="936" name="Google Shape;936;p47"/>
            <p:cNvSpPr/>
            <p:nvPr/>
          </p:nvSpPr>
          <p:spPr>
            <a:xfrm>
              <a:off x="2547325" y="3445575"/>
              <a:ext cx="225400" cy="390375"/>
            </a:xfrm>
            <a:custGeom>
              <a:rect b="b" l="l" r="r" t="t"/>
              <a:pathLst>
                <a:path extrusionOk="0" fill="none" h="15615" w="9016">
                  <a:moveTo>
                    <a:pt x="0" y="15615"/>
                  </a:moveTo>
                  <a:lnTo>
                    <a:pt x="901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2321975" y="3445575"/>
              <a:ext cx="450750" cy="25"/>
            </a:xfrm>
            <a:custGeom>
              <a:rect b="b" l="l" r="r" t="t"/>
              <a:pathLst>
                <a:path extrusionOk="0" fill="none" h="1" w="18030">
                  <a:moveTo>
                    <a:pt x="0" y="0"/>
                  </a:moveTo>
                  <a:lnTo>
                    <a:pt x="1803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2357800" y="3030675"/>
              <a:ext cx="829825" cy="829825"/>
            </a:xfrm>
            <a:custGeom>
              <a:rect b="b" l="l" r="r" t="t"/>
              <a:pathLst>
                <a:path extrusionOk="0" fill="none" h="33193" w="33193">
                  <a:moveTo>
                    <a:pt x="33193" y="16596"/>
                  </a:moveTo>
                  <a:cubicBezTo>
                    <a:pt x="33193" y="20998"/>
                    <a:pt x="31445" y="25220"/>
                    <a:pt x="28333" y="28332"/>
                  </a:cubicBezTo>
                  <a:cubicBezTo>
                    <a:pt x="25221" y="31445"/>
                    <a:pt x="20998" y="33192"/>
                    <a:pt x="16597" y="33192"/>
                  </a:cubicBezTo>
                  <a:cubicBezTo>
                    <a:pt x="12196" y="33192"/>
                    <a:pt x="7974" y="31445"/>
                    <a:pt x="4862" y="28332"/>
                  </a:cubicBezTo>
                  <a:cubicBezTo>
                    <a:pt x="1750" y="25220"/>
                    <a:pt x="1" y="20998"/>
                    <a:pt x="1" y="16596"/>
                  </a:cubicBezTo>
                  <a:cubicBezTo>
                    <a:pt x="1" y="12196"/>
                    <a:pt x="1750" y="7973"/>
                    <a:pt x="4862" y="4861"/>
                  </a:cubicBezTo>
                  <a:cubicBezTo>
                    <a:pt x="7974" y="1749"/>
                    <a:pt x="12196" y="0"/>
                    <a:pt x="16597" y="0"/>
                  </a:cubicBezTo>
                  <a:cubicBezTo>
                    <a:pt x="20998" y="0"/>
                    <a:pt x="25221" y="1749"/>
                    <a:pt x="28333" y="4861"/>
                  </a:cubicBezTo>
                  <a:cubicBezTo>
                    <a:pt x="31445" y="7973"/>
                    <a:pt x="33193" y="12196"/>
                    <a:pt x="33193" y="165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2321975" y="3055250"/>
              <a:ext cx="901500" cy="780725"/>
            </a:xfrm>
            <a:custGeom>
              <a:rect b="b" l="l" r="r" t="t"/>
              <a:pathLst>
                <a:path extrusionOk="0" fill="none" h="31229" w="36060">
                  <a:moveTo>
                    <a:pt x="9014" y="31229"/>
                  </a:moveTo>
                  <a:lnTo>
                    <a:pt x="0" y="15614"/>
                  </a:lnTo>
                  <a:lnTo>
                    <a:pt x="9014" y="1"/>
                  </a:lnTo>
                  <a:lnTo>
                    <a:pt x="27045" y="1"/>
                  </a:lnTo>
                  <a:lnTo>
                    <a:pt x="36059" y="15614"/>
                  </a:lnTo>
                  <a:lnTo>
                    <a:pt x="27045" y="3122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2547325" y="3055250"/>
              <a:ext cx="225400" cy="390350"/>
            </a:xfrm>
            <a:custGeom>
              <a:rect b="b" l="l" r="r" t="t"/>
              <a:pathLst>
                <a:path extrusionOk="0" fill="none" h="15614" w="9016">
                  <a:moveTo>
                    <a:pt x="0" y="1"/>
                  </a:moveTo>
                  <a:lnTo>
                    <a:pt x="9016" y="156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2435300" y="3055225"/>
              <a:ext cx="674850" cy="584475"/>
            </a:xfrm>
            <a:custGeom>
              <a:rect b="b" l="l" r="r" t="t"/>
              <a:pathLst>
                <a:path extrusionOk="0" fill="none" h="23379" w="26994">
                  <a:moveTo>
                    <a:pt x="0" y="23378"/>
                  </a:moveTo>
                  <a:lnTo>
                    <a:pt x="13497" y="1"/>
                  </a:lnTo>
                  <a:lnTo>
                    <a:pt x="26993" y="233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2435075" y="3251150"/>
              <a:ext cx="675300" cy="584825"/>
            </a:xfrm>
            <a:custGeom>
              <a:rect b="b" l="l" r="r" t="t"/>
              <a:pathLst>
                <a:path extrusionOk="0" fill="none" h="23393" w="27012">
                  <a:moveTo>
                    <a:pt x="27012" y="0"/>
                  </a:moveTo>
                  <a:lnTo>
                    <a:pt x="13506" y="2339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772700" y="3055225"/>
              <a:ext cx="25" cy="390375"/>
            </a:xfrm>
            <a:custGeom>
              <a:rect b="b" l="l" r="r" t="t"/>
              <a:pathLst>
                <a:path extrusionOk="0" fill="none" h="15615" w="1">
                  <a:moveTo>
                    <a:pt x="1" y="1561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435300" y="3445575"/>
              <a:ext cx="337425" cy="194125"/>
            </a:xfrm>
            <a:custGeom>
              <a:rect b="b" l="l" r="r" t="t"/>
              <a:pathLst>
                <a:path extrusionOk="0" fill="none" h="7765" w="13497">
                  <a:moveTo>
                    <a:pt x="0" y="7764"/>
                  </a:moveTo>
                  <a:lnTo>
                    <a:pt x="1349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772700" y="3445575"/>
              <a:ext cx="337450" cy="194125"/>
            </a:xfrm>
            <a:custGeom>
              <a:rect b="b" l="l" r="r" t="t"/>
              <a:pathLst>
                <a:path extrusionOk="0" fill="none" h="7765" w="13498">
                  <a:moveTo>
                    <a:pt x="13497" y="776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2578250" y="3251125"/>
              <a:ext cx="388925" cy="388925"/>
            </a:xfrm>
            <a:custGeom>
              <a:rect b="b" l="l" r="r" t="t"/>
              <a:pathLst>
                <a:path extrusionOk="0" fill="none" h="15557" w="15557">
                  <a:moveTo>
                    <a:pt x="15557" y="7778"/>
                  </a:moveTo>
                  <a:cubicBezTo>
                    <a:pt x="15557" y="9842"/>
                    <a:pt x="14738" y="11820"/>
                    <a:pt x="13280" y="13279"/>
                  </a:cubicBezTo>
                  <a:cubicBezTo>
                    <a:pt x="11821" y="14737"/>
                    <a:pt x="9843" y="15556"/>
                    <a:pt x="7779" y="15556"/>
                  </a:cubicBezTo>
                  <a:cubicBezTo>
                    <a:pt x="5716" y="15556"/>
                    <a:pt x="3738" y="14737"/>
                    <a:pt x="2279" y="13279"/>
                  </a:cubicBezTo>
                  <a:cubicBezTo>
                    <a:pt x="821" y="11820"/>
                    <a:pt x="1" y="9842"/>
                    <a:pt x="1" y="7778"/>
                  </a:cubicBezTo>
                  <a:cubicBezTo>
                    <a:pt x="1" y="5715"/>
                    <a:pt x="821" y="3737"/>
                    <a:pt x="2279" y="2278"/>
                  </a:cubicBezTo>
                  <a:cubicBezTo>
                    <a:pt x="3738" y="820"/>
                    <a:pt x="5716" y="0"/>
                    <a:pt x="7779" y="0"/>
                  </a:cubicBezTo>
                  <a:cubicBezTo>
                    <a:pt x="9843" y="0"/>
                    <a:pt x="11821" y="820"/>
                    <a:pt x="13280" y="2278"/>
                  </a:cubicBezTo>
                  <a:cubicBezTo>
                    <a:pt x="14738" y="3737"/>
                    <a:pt x="15557" y="5715"/>
                    <a:pt x="15557" y="7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628775" y="3301650"/>
              <a:ext cx="287850" cy="287850"/>
            </a:xfrm>
            <a:custGeom>
              <a:rect b="b" l="l" r="r" t="t"/>
              <a:pathLst>
                <a:path extrusionOk="0" fill="none" h="11514" w="11514">
                  <a:moveTo>
                    <a:pt x="9827" y="1687"/>
                  </a:moveTo>
                  <a:cubicBezTo>
                    <a:pt x="10906" y="2766"/>
                    <a:pt x="11513" y="4230"/>
                    <a:pt x="11513" y="5757"/>
                  </a:cubicBezTo>
                  <a:cubicBezTo>
                    <a:pt x="11513" y="7284"/>
                    <a:pt x="10906" y="8748"/>
                    <a:pt x="9827" y="9828"/>
                  </a:cubicBezTo>
                  <a:cubicBezTo>
                    <a:pt x="8748" y="10907"/>
                    <a:pt x="7284" y="11514"/>
                    <a:pt x="5757" y="11514"/>
                  </a:cubicBezTo>
                  <a:cubicBezTo>
                    <a:pt x="4230" y="11514"/>
                    <a:pt x="2765" y="10907"/>
                    <a:pt x="1686" y="9828"/>
                  </a:cubicBezTo>
                  <a:cubicBezTo>
                    <a:pt x="607" y="8748"/>
                    <a:pt x="0" y="7284"/>
                    <a:pt x="0" y="5757"/>
                  </a:cubicBezTo>
                  <a:cubicBezTo>
                    <a:pt x="0" y="4230"/>
                    <a:pt x="607" y="2766"/>
                    <a:pt x="1686" y="1687"/>
                  </a:cubicBezTo>
                  <a:cubicBezTo>
                    <a:pt x="2765" y="607"/>
                    <a:pt x="4230" y="1"/>
                    <a:pt x="5757" y="1"/>
                  </a:cubicBezTo>
                  <a:cubicBezTo>
                    <a:pt x="7284" y="1"/>
                    <a:pt x="8748" y="607"/>
                    <a:pt x="9827" y="16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2435075" y="3055225"/>
              <a:ext cx="675300" cy="780750"/>
            </a:xfrm>
            <a:custGeom>
              <a:rect b="b" l="l" r="r" t="t"/>
              <a:pathLst>
                <a:path extrusionOk="0" fill="none" h="31230" w="27012">
                  <a:moveTo>
                    <a:pt x="13506" y="1"/>
                  </a:moveTo>
                  <a:lnTo>
                    <a:pt x="1" y="7837"/>
                  </a:lnTo>
                  <a:lnTo>
                    <a:pt x="9" y="23378"/>
                  </a:lnTo>
                  <a:lnTo>
                    <a:pt x="13506" y="31230"/>
                  </a:lnTo>
                  <a:lnTo>
                    <a:pt x="27002" y="23378"/>
                  </a:lnTo>
                  <a:lnTo>
                    <a:pt x="27012" y="783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2772700" y="3251150"/>
              <a:ext cx="337675" cy="194450"/>
            </a:xfrm>
            <a:custGeom>
              <a:rect b="b" l="l" r="r" t="t"/>
              <a:pathLst>
                <a:path extrusionOk="0" fill="none" h="7778" w="13507">
                  <a:moveTo>
                    <a:pt x="1" y="7777"/>
                  </a:moveTo>
                  <a:lnTo>
                    <a:pt x="1350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2772700" y="3445575"/>
              <a:ext cx="25" cy="390375"/>
            </a:xfrm>
            <a:custGeom>
              <a:rect b="b" l="l" r="r" t="t"/>
              <a:pathLst>
                <a:path extrusionOk="0" fill="none" h="15615" w="1">
                  <a:moveTo>
                    <a:pt x="1" y="1561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2435075" y="3251150"/>
              <a:ext cx="337650" cy="194450"/>
            </a:xfrm>
            <a:custGeom>
              <a:rect b="b" l="l" r="r" t="t"/>
              <a:pathLst>
                <a:path extrusionOk="0" fill="none" h="7778" w="13506">
                  <a:moveTo>
                    <a:pt x="1" y="0"/>
                  </a:moveTo>
                  <a:lnTo>
                    <a:pt x="13506" y="777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2772700" y="3445575"/>
              <a:ext cx="225425" cy="390375"/>
            </a:xfrm>
            <a:custGeom>
              <a:rect b="b" l="l" r="r" t="t"/>
              <a:pathLst>
                <a:path extrusionOk="0" fill="none" h="15615" w="9017">
                  <a:moveTo>
                    <a:pt x="9016" y="1561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2772700" y="3055950"/>
              <a:ext cx="225425" cy="390375"/>
            </a:xfrm>
            <a:custGeom>
              <a:rect b="b" l="l" r="r" t="t"/>
              <a:pathLst>
                <a:path extrusionOk="0" fill="none" h="15615" w="9017">
                  <a:moveTo>
                    <a:pt x="9016" y="0"/>
                  </a:moveTo>
                  <a:lnTo>
                    <a:pt x="1" y="1561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2772700" y="3446300"/>
              <a:ext cx="450775" cy="25"/>
            </a:xfrm>
            <a:custGeom>
              <a:rect b="b" l="l" r="r" t="t"/>
              <a:pathLst>
                <a:path extrusionOk="0" fill="none" h="1" w="18031">
                  <a:moveTo>
                    <a:pt x="18030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7"/>
          <p:cNvGrpSpPr/>
          <p:nvPr/>
        </p:nvGrpSpPr>
        <p:grpSpPr>
          <a:xfrm>
            <a:off x="1386975" y="2543438"/>
            <a:ext cx="901500" cy="829825"/>
            <a:chOff x="2321975" y="3030675"/>
            <a:chExt cx="901500" cy="829825"/>
          </a:xfrm>
        </p:grpSpPr>
        <p:sp>
          <p:nvSpPr>
            <p:cNvPr id="956" name="Google Shape;956;p47"/>
            <p:cNvSpPr/>
            <p:nvPr/>
          </p:nvSpPr>
          <p:spPr>
            <a:xfrm>
              <a:off x="2547325" y="3445575"/>
              <a:ext cx="225400" cy="390375"/>
            </a:xfrm>
            <a:custGeom>
              <a:rect b="b" l="l" r="r" t="t"/>
              <a:pathLst>
                <a:path extrusionOk="0" fill="none" h="15615" w="9016">
                  <a:moveTo>
                    <a:pt x="0" y="15615"/>
                  </a:moveTo>
                  <a:lnTo>
                    <a:pt x="901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2321975" y="3445575"/>
              <a:ext cx="450750" cy="25"/>
            </a:xfrm>
            <a:custGeom>
              <a:rect b="b" l="l" r="r" t="t"/>
              <a:pathLst>
                <a:path extrusionOk="0" fill="none" h="1" w="18030">
                  <a:moveTo>
                    <a:pt x="0" y="0"/>
                  </a:moveTo>
                  <a:lnTo>
                    <a:pt x="1803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357800" y="3030675"/>
              <a:ext cx="829825" cy="829825"/>
            </a:xfrm>
            <a:custGeom>
              <a:rect b="b" l="l" r="r" t="t"/>
              <a:pathLst>
                <a:path extrusionOk="0" fill="none" h="33193" w="33193">
                  <a:moveTo>
                    <a:pt x="33193" y="16596"/>
                  </a:moveTo>
                  <a:cubicBezTo>
                    <a:pt x="33193" y="20998"/>
                    <a:pt x="31445" y="25220"/>
                    <a:pt x="28333" y="28332"/>
                  </a:cubicBezTo>
                  <a:cubicBezTo>
                    <a:pt x="25221" y="31445"/>
                    <a:pt x="20998" y="33192"/>
                    <a:pt x="16597" y="33192"/>
                  </a:cubicBezTo>
                  <a:cubicBezTo>
                    <a:pt x="12196" y="33192"/>
                    <a:pt x="7974" y="31445"/>
                    <a:pt x="4862" y="28332"/>
                  </a:cubicBezTo>
                  <a:cubicBezTo>
                    <a:pt x="1750" y="25220"/>
                    <a:pt x="1" y="20998"/>
                    <a:pt x="1" y="16596"/>
                  </a:cubicBezTo>
                  <a:cubicBezTo>
                    <a:pt x="1" y="12196"/>
                    <a:pt x="1750" y="7973"/>
                    <a:pt x="4862" y="4861"/>
                  </a:cubicBezTo>
                  <a:cubicBezTo>
                    <a:pt x="7974" y="1749"/>
                    <a:pt x="12196" y="0"/>
                    <a:pt x="16597" y="0"/>
                  </a:cubicBezTo>
                  <a:cubicBezTo>
                    <a:pt x="20998" y="0"/>
                    <a:pt x="25221" y="1749"/>
                    <a:pt x="28333" y="4861"/>
                  </a:cubicBezTo>
                  <a:cubicBezTo>
                    <a:pt x="31445" y="7973"/>
                    <a:pt x="33193" y="12196"/>
                    <a:pt x="33193" y="165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2321975" y="3055250"/>
              <a:ext cx="901500" cy="780725"/>
            </a:xfrm>
            <a:custGeom>
              <a:rect b="b" l="l" r="r" t="t"/>
              <a:pathLst>
                <a:path extrusionOk="0" fill="none" h="31229" w="36060">
                  <a:moveTo>
                    <a:pt x="9014" y="31229"/>
                  </a:moveTo>
                  <a:lnTo>
                    <a:pt x="0" y="15614"/>
                  </a:lnTo>
                  <a:lnTo>
                    <a:pt x="9014" y="1"/>
                  </a:lnTo>
                  <a:lnTo>
                    <a:pt x="27045" y="1"/>
                  </a:lnTo>
                  <a:lnTo>
                    <a:pt x="36059" y="15614"/>
                  </a:lnTo>
                  <a:lnTo>
                    <a:pt x="27045" y="3122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547325" y="3055250"/>
              <a:ext cx="225400" cy="390350"/>
            </a:xfrm>
            <a:custGeom>
              <a:rect b="b" l="l" r="r" t="t"/>
              <a:pathLst>
                <a:path extrusionOk="0" fill="none" h="15614" w="9016">
                  <a:moveTo>
                    <a:pt x="0" y="1"/>
                  </a:moveTo>
                  <a:lnTo>
                    <a:pt x="9016" y="156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2435300" y="3055225"/>
              <a:ext cx="674850" cy="584475"/>
            </a:xfrm>
            <a:custGeom>
              <a:rect b="b" l="l" r="r" t="t"/>
              <a:pathLst>
                <a:path extrusionOk="0" fill="none" h="23379" w="26994">
                  <a:moveTo>
                    <a:pt x="0" y="23378"/>
                  </a:moveTo>
                  <a:lnTo>
                    <a:pt x="13497" y="1"/>
                  </a:lnTo>
                  <a:lnTo>
                    <a:pt x="26993" y="233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435075" y="3251150"/>
              <a:ext cx="675300" cy="584825"/>
            </a:xfrm>
            <a:custGeom>
              <a:rect b="b" l="l" r="r" t="t"/>
              <a:pathLst>
                <a:path extrusionOk="0" fill="none" h="23393" w="27012">
                  <a:moveTo>
                    <a:pt x="27012" y="0"/>
                  </a:moveTo>
                  <a:lnTo>
                    <a:pt x="13506" y="2339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2772700" y="3055225"/>
              <a:ext cx="25" cy="390375"/>
            </a:xfrm>
            <a:custGeom>
              <a:rect b="b" l="l" r="r" t="t"/>
              <a:pathLst>
                <a:path extrusionOk="0" fill="none" h="15615" w="1">
                  <a:moveTo>
                    <a:pt x="1" y="1561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2435300" y="3445575"/>
              <a:ext cx="337425" cy="194125"/>
            </a:xfrm>
            <a:custGeom>
              <a:rect b="b" l="l" r="r" t="t"/>
              <a:pathLst>
                <a:path extrusionOk="0" fill="none" h="7765" w="13497">
                  <a:moveTo>
                    <a:pt x="0" y="7764"/>
                  </a:moveTo>
                  <a:lnTo>
                    <a:pt x="1349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2772700" y="3445575"/>
              <a:ext cx="337450" cy="194125"/>
            </a:xfrm>
            <a:custGeom>
              <a:rect b="b" l="l" r="r" t="t"/>
              <a:pathLst>
                <a:path extrusionOk="0" fill="none" h="7765" w="13498">
                  <a:moveTo>
                    <a:pt x="13497" y="776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2578250" y="3251125"/>
              <a:ext cx="388925" cy="388925"/>
            </a:xfrm>
            <a:custGeom>
              <a:rect b="b" l="l" r="r" t="t"/>
              <a:pathLst>
                <a:path extrusionOk="0" fill="none" h="15557" w="15557">
                  <a:moveTo>
                    <a:pt x="15557" y="7778"/>
                  </a:moveTo>
                  <a:cubicBezTo>
                    <a:pt x="15557" y="9842"/>
                    <a:pt x="14738" y="11820"/>
                    <a:pt x="13280" y="13279"/>
                  </a:cubicBezTo>
                  <a:cubicBezTo>
                    <a:pt x="11821" y="14737"/>
                    <a:pt x="9843" y="15556"/>
                    <a:pt x="7779" y="15556"/>
                  </a:cubicBezTo>
                  <a:cubicBezTo>
                    <a:pt x="5716" y="15556"/>
                    <a:pt x="3738" y="14737"/>
                    <a:pt x="2279" y="13279"/>
                  </a:cubicBezTo>
                  <a:cubicBezTo>
                    <a:pt x="821" y="11820"/>
                    <a:pt x="1" y="9842"/>
                    <a:pt x="1" y="7778"/>
                  </a:cubicBezTo>
                  <a:cubicBezTo>
                    <a:pt x="1" y="5715"/>
                    <a:pt x="821" y="3737"/>
                    <a:pt x="2279" y="2278"/>
                  </a:cubicBezTo>
                  <a:cubicBezTo>
                    <a:pt x="3738" y="820"/>
                    <a:pt x="5716" y="0"/>
                    <a:pt x="7779" y="0"/>
                  </a:cubicBezTo>
                  <a:cubicBezTo>
                    <a:pt x="9843" y="0"/>
                    <a:pt x="11821" y="820"/>
                    <a:pt x="13280" y="2278"/>
                  </a:cubicBezTo>
                  <a:cubicBezTo>
                    <a:pt x="14738" y="3737"/>
                    <a:pt x="15557" y="5715"/>
                    <a:pt x="15557" y="7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2628775" y="3301650"/>
              <a:ext cx="287850" cy="287850"/>
            </a:xfrm>
            <a:custGeom>
              <a:rect b="b" l="l" r="r" t="t"/>
              <a:pathLst>
                <a:path extrusionOk="0" fill="none" h="11514" w="11514">
                  <a:moveTo>
                    <a:pt x="9827" y="1687"/>
                  </a:moveTo>
                  <a:cubicBezTo>
                    <a:pt x="10906" y="2766"/>
                    <a:pt x="11513" y="4230"/>
                    <a:pt x="11513" y="5757"/>
                  </a:cubicBezTo>
                  <a:cubicBezTo>
                    <a:pt x="11513" y="7284"/>
                    <a:pt x="10906" y="8748"/>
                    <a:pt x="9827" y="9828"/>
                  </a:cubicBezTo>
                  <a:cubicBezTo>
                    <a:pt x="8748" y="10907"/>
                    <a:pt x="7284" y="11514"/>
                    <a:pt x="5757" y="11514"/>
                  </a:cubicBezTo>
                  <a:cubicBezTo>
                    <a:pt x="4230" y="11514"/>
                    <a:pt x="2765" y="10907"/>
                    <a:pt x="1686" y="9828"/>
                  </a:cubicBezTo>
                  <a:cubicBezTo>
                    <a:pt x="607" y="8748"/>
                    <a:pt x="0" y="7284"/>
                    <a:pt x="0" y="5757"/>
                  </a:cubicBezTo>
                  <a:cubicBezTo>
                    <a:pt x="0" y="4230"/>
                    <a:pt x="607" y="2766"/>
                    <a:pt x="1686" y="1687"/>
                  </a:cubicBezTo>
                  <a:cubicBezTo>
                    <a:pt x="2765" y="607"/>
                    <a:pt x="4230" y="1"/>
                    <a:pt x="5757" y="1"/>
                  </a:cubicBezTo>
                  <a:cubicBezTo>
                    <a:pt x="7284" y="1"/>
                    <a:pt x="8748" y="607"/>
                    <a:pt x="9827" y="16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2435075" y="3055225"/>
              <a:ext cx="675300" cy="780750"/>
            </a:xfrm>
            <a:custGeom>
              <a:rect b="b" l="l" r="r" t="t"/>
              <a:pathLst>
                <a:path extrusionOk="0" fill="none" h="31230" w="27012">
                  <a:moveTo>
                    <a:pt x="13506" y="1"/>
                  </a:moveTo>
                  <a:lnTo>
                    <a:pt x="1" y="7837"/>
                  </a:lnTo>
                  <a:lnTo>
                    <a:pt x="9" y="23378"/>
                  </a:lnTo>
                  <a:lnTo>
                    <a:pt x="13506" y="31230"/>
                  </a:lnTo>
                  <a:lnTo>
                    <a:pt x="27002" y="23378"/>
                  </a:lnTo>
                  <a:lnTo>
                    <a:pt x="27012" y="783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772700" y="3251150"/>
              <a:ext cx="337675" cy="194450"/>
            </a:xfrm>
            <a:custGeom>
              <a:rect b="b" l="l" r="r" t="t"/>
              <a:pathLst>
                <a:path extrusionOk="0" fill="none" h="7778" w="13507">
                  <a:moveTo>
                    <a:pt x="1" y="7777"/>
                  </a:moveTo>
                  <a:lnTo>
                    <a:pt x="1350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772700" y="3445575"/>
              <a:ext cx="25" cy="390375"/>
            </a:xfrm>
            <a:custGeom>
              <a:rect b="b" l="l" r="r" t="t"/>
              <a:pathLst>
                <a:path extrusionOk="0" fill="none" h="15615" w="1">
                  <a:moveTo>
                    <a:pt x="1" y="1561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435075" y="3251150"/>
              <a:ext cx="337650" cy="194450"/>
            </a:xfrm>
            <a:custGeom>
              <a:rect b="b" l="l" r="r" t="t"/>
              <a:pathLst>
                <a:path extrusionOk="0" fill="none" h="7778" w="13506">
                  <a:moveTo>
                    <a:pt x="1" y="0"/>
                  </a:moveTo>
                  <a:lnTo>
                    <a:pt x="13506" y="777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772700" y="3445575"/>
              <a:ext cx="225425" cy="390375"/>
            </a:xfrm>
            <a:custGeom>
              <a:rect b="b" l="l" r="r" t="t"/>
              <a:pathLst>
                <a:path extrusionOk="0" fill="none" h="15615" w="9017">
                  <a:moveTo>
                    <a:pt x="9016" y="1561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772700" y="3055950"/>
              <a:ext cx="225425" cy="390375"/>
            </a:xfrm>
            <a:custGeom>
              <a:rect b="b" l="l" r="r" t="t"/>
              <a:pathLst>
                <a:path extrusionOk="0" fill="none" h="15615" w="9017">
                  <a:moveTo>
                    <a:pt x="9016" y="0"/>
                  </a:moveTo>
                  <a:lnTo>
                    <a:pt x="1" y="1561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2772700" y="3446300"/>
              <a:ext cx="450775" cy="25"/>
            </a:xfrm>
            <a:custGeom>
              <a:rect b="b" l="l" r="r" t="t"/>
              <a:pathLst>
                <a:path extrusionOk="0" fill="none" h="1" w="18031">
                  <a:moveTo>
                    <a:pt x="18030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5" name="Google Shape;9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003" y="1061688"/>
            <a:ext cx="3692000" cy="379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Resolución</a:t>
            </a:r>
            <a:endParaRPr/>
          </a:p>
        </p:txBody>
      </p:sp>
      <p:sp>
        <p:nvSpPr>
          <p:cNvPr id="981" name="Google Shape;981;p48"/>
          <p:cNvSpPr txBox="1"/>
          <p:nvPr>
            <p:ph idx="2" type="title"/>
          </p:nvPr>
        </p:nvSpPr>
        <p:spPr>
          <a:xfrm>
            <a:off x="720000" y="2544900"/>
            <a:ext cx="23364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Partida</a:t>
            </a:r>
            <a:endParaRPr/>
          </a:p>
        </p:txBody>
      </p:sp>
      <p:sp>
        <p:nvSpPr>
          <p:cNvPr id="982" name="Google Shape;982;p48"/>
          <p:cNvSpPr txBox="1"/>
          <p:nvPr>
            <p:ph idx="5" type="title"/>
          </p:nvPr>
        </p:nvSpPr>
        <p:spPr>
          <a:xfrm>
            <a:off x="6087600" y="2544900"/>
            <a:ext cx="23364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Resolución</a:t>
            </a:r>
            <a:endParaRPr/>
          </a:p>
        </p:txBody>
      </p:sp>
      <p:sp>
        <p:nvSpPr>
          <p:cNvPr id="983" name="Google Shape;983;p48"/>
          <p:cNvSpPr/>
          <p:nvPr/>
        </p:nvSpPr>
        <p:spPr>
          <a:xfrm>
            <a:off x="1370975" y="1434300"/>
            <a:ext cx="1034400" cy="10344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8"/>
          <p:cNvSpPr/>
          <p:nvPr/>
        </p:nvSpPr>
        <p:spPr>
          <a:xfrm>
            <a:off x="1484784" y="1548148"/>
            <a:ext cx="806700" cy="8067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8"/>
          <p:cNvSpPr/>
          <p:nvPr/>
        </p:nvSpPr>
        <p:spPr>
          <a:xfrm>
            <a:off x="6738625" y="1434300"/>
            <a:ext cx="1034400" cy="10344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8"/>
          <p:cNvSpPr/>
          <p:nvPr/>
        </p:nvSpPr>
        <p:spPr>
          <a:xfrm>
            <a:off x="6852434" y="1548148"/>
            <a:ext cx="806700" cy="8067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8"/>
          <p:cNvSpPr/>
          <p:nvPr/>
        </p:nvSpPr>
        <p:spPr>
          <a:xfrm>
            <a:off x="1040675" y="1897188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8"/>
          <p:cNvSpPr/>
          <p:nvPr/>
        </p:nvSpPr>
        <p:spPr>
          <a:xfrm>
            <a:off x="2572725" y="1897188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8"/>
          <p:cNvSpPr/>
          <p:nvPr/>
        </p:nvSpPr>
        <p:spPr>
          <a:xfrm>
            <a:off x="6408325" y="189720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8"/>
          <p:cNvSpPr/>
          <p:nvPr/>
        </p:nvSpPr>
        <p:spPr>
          <a:xfrm>
            <a:off x="7940375" y="189720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48"/>
          <p:cNvGrpSpPr/>
          <p:nvPr/>
        </p:nvGrpSpPr>
        <p:grpSpPr>
          <a:xfrm>
            <a:off x="7082110" y="1798492"/>
            <a:ext cx="347420" cy="305996"/>
            <a:chOff x="5593860" y="2640529"/>
            <a:chExt cx="347420" cy="305996"/>
          </a:xfrm>
        </p:grpSpPr>
        <p:sp>
          <p:nvSpPr>
            <p:cNvPr id="992" name="Google Shape;992;p48"/>
            <p:cNvSpPr/>
            <p:nvPr/>
          </p:nvSpPr>
          <p:spPr>
            <a:xfrm>
              <a:off x="5602046" y="2723068"/>
              <a:ext cx="330894" cy="168629"/>
            </a:xfrm>
            <a:custGeom>
              <a:rect b="b" l="l" r="r" t="t"/>
              <a:pathLst>
                <a:path extrusionOk="0" h="5459" w="10712">
                  <a:moveTo>
                    <a:pt x="9794" y="333"/>
                  </a:moveTo>
                  <a:cubicBezTo>
                    <a:pt x="9978" y="333"/>
                    <a:pt x="10128" y="482"/>
                    <a:pt x="10128" y="667"/>
                  </a:cubicBezTo>
                  <a:lnTo>
                    <a:pt x="10128" y="1341"/>
                  </a:lnTo>
                  <a:lnTo>
                    <a:pt x="4979" y="1341"/>
                  </a:lnTo>
                  <a:lnTo>
                    <a:pt x="4979" y="333"/>
                  </a:lnTo>
                  <a:close/>
                  <a:moveTo>
                    <a:pt x="10273" y="1668"/>
                  </a:moveTo>
                  <a:lnTo>
                    <a:pt x="10273" y="1939"/>
                  </a:lnTo>
                  <a:lnTo>
                    <a:pt x="442" y="1939"/>
                  </a:lnTo>
                  <a:lnTo>
                    <a:pt x="442" y="1668"/>
                  </a:lnTo>
                  <a:close/>
                  <a:moveTo>
                    <a:pt x="10124" y="2268"/>
                  </a:moveTo>
                  <a:lnTo>
                    <a:pt x="10124" y="4469"/>
                  </a:lnTo>
                  <a:lnTo>
                    <a:pt x="590" y="4469"/>
                  </a:lnTo>
                  <a:lnTo>
                    <a:pt x="590" y="2268"/>
                  </a:lnTo>
                  <a:close/>
                  <a:moveTo>
                    <a:pt x="10310" y="4798"/>
                  </a:moveTo>
                  <a:lnTo>
                    <a:pt x="10381" y="4868"/>
                  </a:lnTo>
                  <a:lnTo>
                    <a:pt x="10381" y="5132"/>
                  </a:lnTo>
                  <a:lnTo>
                    <a:pt x="333" y="5132"/>
                  </a:lnTo>
                  <a:lnTo>
                    <a:pt x="333" y="4868"/>
                  </a:lnTo>
                  <a:lnTo>
                    <a:pt x="403" y="4798"/>
                  </a:lnTo>
                  <a:close/>
                  <a:moveTo>
                    <a:pt x="4643" y="1"/>
                  </a:moveTo>
                  <a:lnTo>
                    <a:pt x="4643" y="1336"/>
                  </a:lnTo>
                  <a:lnTo>
                    <a:pt x="110" y="1336"/>
                  </a:lnTo>
                  <a:lnTo>
                    <a:pt x="110" y="2266"/>
                  </a:lnTo>
                  <a:lnTo>
                    <a:pt x="258" y="2266"/>
                  </a:lnTo>
                  <a:lnTo>
                    <a:pt x="258" y="4473"/>
                  </a:lnTo>
                  <a:lnTo>
                    <a:pt x="1" y="4729"/>
                  </a:lnTo>
                  <a:lnTo>
                    <a:pt x="1" y="5459"/>
                  </a:lnTo>
                  <a:lnTo>
                    <a:pt x="10709" y="5459"/>
                  </a:lnTo>
                  <a:lnTo>
                    <a:pt x="10709" y="4733"/>
                  </a:lnTo>
                  <a:lnTo>
                    <a:pt x="10711" y="4733"/>
                  </a:lnTo>
                  <a:lnTo>
                    <a:pt x="10454" y="4475"/>
                  </a:lnTo>
                  <a:lnTo>
                    <a:pt x="10454" y="2268"/>
                  </a:lnTo>
                  <a:lnTo>
                    <a:pt x="10600" y="2268"/>
                  </a:lnTo>
                  <a:lnTo>
                    <a:pt x="10600" y="1338"/>
                  </a:lnTo>
                  <a:lnTo>
                    <a:pt x="10454" y="1338"/>
                  </a:lnTo>
                  <a:lnTo>
                    <a:pt x="10454" y="665"/>
                  </a:lnTo>
                  <a:cubicBezTo>
                    <a:pt x="10454" y="299"/>
                    <a:pt x="10158" y="1"/>
                    <a:pt x="9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593860" y="2900253"/>
              <a:ext cx="347420" cy="46273"/>
            </a:xfrm>
            <a:custGeom>
              <a:rect b="b" l="l" r="r" t="t"/>
              <a:pathLst>
                <a:path extrusionOk="0" h="1498" w="11247">
                  <a:moveTo>
                    <a:pt x="1" y="0"/>
                  </a:moveTo>
                  <a:lnTo>
                    <a:pt x="1" y="1497"/>
                  </a:lnTo>
                  <a:lnTo>
                    <a:pt x="11247" y="1497"/>
                  </a:lnTo>
                  <a:lnTo>
                    <a:pt x="11247" y="0"/>
                  </a:lnTo>
                  <a:lnTo>
                    <a:pt x="10916" y="0"/>
                  </a:lnTo>
                  <a:lnTo>
                    <a:pt x="10916" y="1169"/>
                  </a:lnTo>
                  <a:lnTo>
                    <a:pt x="329" y="1169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609985" y="2640529"/>
              <a:ext cx="145770" cy="115405"/>
            </a:xfrm>
            <a:custGeom>
              <a:rect b="b" l="l" r="r" t="t"/>
              <a:pathLst>
                <a:path extrusionOk="0" h="3736" w="4719">
                  <a:moveTo>
                    <a:pt x="4265" y="332"/>
                  </a:moveTo>
                  <a:cubicBezTo>
                    <a:pt x="4332" y="332"/>
                    <a:pt x="4390" y="387"/>
                    <a:pt x="4390" y="457"/>
                  </a:cubicBezTo>
                  <a:lnTo>
                    <a:pt x="4390" y="1012"/>
                  </a:lnTo>
                  <a:lnTo>
                    <a:pt x="333" y="1012"/>
                  </a:lnTo>
                  <a:lnTo>
                    <a:pt x="333" y="457"/>
                  </a:lnTo>
                  <a:cubicBezTo>
                    <a:pt x="333" y="388"/>
                    <a:pt x="387" y="332"/>
                    <a:pt x="456" y="332"/>
                  </a:cubicBezTo>
                  <a:close/>
                  <a:moveTo>
                    <a:pt x="456" y="0"/>
                  </a:moveTo>
                  <a:cubicBezTo>
                    <a:pt x="206" y="0"/>
                    <a:pt x="1" y="204"/>
                    <a:pt x="1" y="455"/>
                  </a:cubicBezTo>
                  <a:lnTo>
                    <a:pt x="1" y="3734"/>
                  </a:lnTo>
                  <a:lnTo>
                    <a:pt x="331" y="3734"/>
                  </a:lnTo>
                  <a:lnTo>
                    <a:pt x="333" y="1343"/>
                  </a:lnTo>
                  <a:lnTo>
                    <a:pt x="552" y="1343"/>
                  </a:lnTo>
                  <a:lnTo>
                    <a:pt x="552" y="3736"/>
                  </a:lnTo>
                  <a:lnTo>
                    <a:pt x="883" y="3736"/>
                  </a:lnTo>
                  <a:lnTo>
                    <a:pt x="883" y="1343"/>
                  </a:lnTo>
                  <a:lnTo>
                    <a:pt x="3840" y="1343"/>
                  </a:lnTo>
                  <a:lnTo>
                    <a:pt x="3840" y="3736"/>
                  </a:lnTo>
                  <a:lnTo>
                    <a:pt x="4170" y="3736"/>
                  </a:lnTo>
                  <a:lnTo>
                    <a:pt x="4170" y="1343"/>
                  </a:lnTo>
                  <a:lnTo>
                    <a:pt x="4390" y="1343"/>
                  </a:lnTo>
                  <a:lnTo>
                    <a:pt x="4390" y="2399"/>
                  </a:lnTo>
                  <a:lnTo>
                    <a:pt x="4719" y="2399"/>
                  </a:lnTo>
                  <a:lnTo>
                    <a:pt x="4719" y="455"/>
                  </a:lnTo>
                  <a:cubicBezTo>
                    <a:pt x="4719" y="204"/>
                    <a:pt x="4515" y="0"/>
                    <a:pt x="4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641400" y="2813081"/>
              <a:ext cx="249190" cy="26874"/>
            </a:xfrm>
            <a:custGeom>
              <a:rect b="b" l="l" r="r" t="t"/>
              <a:pathLst>
                <a:path extrusionOk="0" h="870" w="8067">
                  <a:moveTo>
                    <a:pt x="7632" y="327"/>
                  </a:moveTo>
                  <a:cubicBezTo>
                    <a:pt x="7690" y="327"/>
                    <a:pt x="7738" y="374"/>
                    <a:pt x="7738" y="432"/>
                  </a:cubicBezTo>
                  <a:cubicBezTo>
                    <a:pt x="7738" y="489"/>
                    <a:pt x="7689" y="538"/>
                    <a:pt x="7632" y="538"/>
                  </a:cubicBezTo>
                  <a:lnTo>
                    <a:pt x="437" y="538"/>
                  </a:lnTo>
                  <a:cubicBezTo>
                    <a:pt x="377" y="538"/>
                    <a:pt x="331" y="489"/>
                    <a:pt x="331" y="432"/>
                  </a:cubicBezTo>
                  <a:cubicBezTo>
                    <a:pt x="331" y="374"/>
                    <a:pt x="379" y="327"/>
                    <a:pt x="437" y="327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3"/>
                    <a:pt x="196" y="870"/>
                    <a:pt x="437" y="870"/>
                  </a:cubicBezTo>
                  <a:lnTo>
                    <a:pt x="7632" y="870"/>
                  </a:lnTo>
                  <a:cubicBezTo>
                    <a:pt x="7871" y="870"/>
                    <a:pt x="8066" y="673"/>
                    <a:pt x="8066" y="434"/>
                  </a:cubicBezTo>
                  <a:cubicBezTo>
                    <a:pt x="8066" y="195"/>
                    <a:pt x="7871" y="0"/>
                    <a:pt x="7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898683" y="2798316"/>
              <a:ext cx="10255" cy="56189"/>
            </a:xfrm>
            <a:custGeom>
              <a:rect b="b" l="l" r="r" t="t"/>
              <a:pathLst>
                <a:path extrusionOk="0" h="1819" w="332">
                  <a:moveTo>
                    <a:pt x="1" y="0"/>
                  </a:moveTo>
                  <a:lnTo>
                    <a:pt x="1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  <a:moveTo>
                    <a:pt x="1" y="550"/>
                  </a:moveTo>
                  <a:lnTo>
                    <a:pt x="1" y="879"/>
                  </a:lnTo>
                  <a:lnTo>
                    <a:pt x="331" y="879"/>
                  </a:lnTo>
                  <a:lnTo>
                    <a:pt x="331" y="550"/>
                  </a:lnTo>
                  <a:close/>
                  <a:moveTo>
                    <a:pt x="1" y="1098"/>
                  </a:moveTo>
                  <a:lnTo>
                    <a:pt x="1" y="1819"/>
                  </a:lnTo>
                  <a:lnTo>
                    <a:pt x="331" y="1819"/>
                  </a:lnTo>
                  <a:lnTo>
                    <a:pt x="331" y="10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819790" y="2748274"/>
              <a:ext cx="84052" cy="10163"/>
            </a:xfrm>
            <a:custGeom>
              <a:rect b="b" l="l" r="r" t="t"/>
              <a:pathLst>
                <a:path extrusionOk="0" h="329" w="2721">
                  <a:moveTo>
                    <a:pt x="0" y="0"/>
                  </a:moveTo>
                  <a:lnTo>
                    <a:pt x="0" y="329"/>
                  </a:lnTo>
                  <a:lnTo>
                    <a:pt x="330" y="329"/>
                  </a:lnTo>
                  <a:lnTo>
                    <a:pt x="330" y="0"/>
                  </a:lnTo>
                  <a:close/>
                  <a:moveTo>
                    <a:pt x="550" y="0"/>
                  </a:moveTo>
                  <a:lnTo>
                    <a:pt x="550" y="329"/>
                  </a:lnTo>
                  <a:lnTo>
                    <a:pt x="879" y="329"/>
                  </a:lnTo>
                  <a:lnTo>
                    <a:pt x="879" y="0"/>
                  </a:lnTo>
                  <a:close/>
                  <a:moveTo>
                    <a:pt x="1098" y="0"/>
                  </a:moveTo>
                  <a:lnTo>
                    <a:pt x="1098" y="329"/>
                  </a:lnTo>
                  <a:lnTo>
                    <a:pt x="2720" y="329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785842" y="2898554"/>
              <a:ext cx="133414" cy="10194"/>
            </a:xfrm>
            <a:custGeom>
              <a:rect b="b" l="l" r="r" t="t"/>
              <a:pathLst>
                <a:path extrusionOk="0" h="330" w="4319">
                  <a:moveTo>
                    <a:pt x="1" y="1"/>
                  </a:moveTo>
                  <a:lnTo>
                    <a:pt x="1" y="329"/>
                  </a:lnTo>
                  <a:lnTo>
                    <a:pt x="331" y="329"/>
                  </a:lnTo>
                  <a:lnTo>
                    <a:pt x="331" y="1"/>
                  </a:lnTo>
                  <a:close/>
                  <a:moveTo>
                    <a:pt x="551" y="1"/>
                  </a:moveTo>
                  <a:lnTo>
                    <a:pt x="551" y="329"/>
                  </a:lnTo>
                  <a:lnTo>
                    <a:pt x="879" y="329"/>
                  </a:lnTo>
                  <a:lnTo>
                    <a:pt x="879" y="1"/>
                  </a:lnTo>
                  <a:close/>
                  <a:moveTo>
                    <a:pt x="1099" y="1"/>
                  </a:moveTo>
                  <a:lnTo>
                    <a:pt x="1099" y="329"/>
                  </a:lnTo>
                  <a:lnTo>
                    <a:pt x="4318" y="329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5675564" y="2657550"/>
              <a:ext cx="63572" cy="10194"/>
            </a:xfrm>
            <a:custGeom>
              <a:rect b="b" l="l" r="r" t="t"/>
              <a:pathLst>
                <a:path extrusionOk="0" h="330" w="2058">
                  <a:moveTo>
                    <a:pt x="0" y="1"/>
                  </a:moveTo>
                  <a:lnTo>
                    <a:pt x="0" y="329"/>
                  </a:lnTo>
                  <a:lnTo>
                    <a:pt x="329" y="329"/>
                  </a:lnTo>
                  <a:lnTo>
                    <a:pt x="329" y="1"/>
                  </a:lnTo>
                  <a:close/>
                  <a:moveTo>
                    <a:pt x="548" y="1"/>
                  </a:moveTo>
                  <a:lnTo>
                    <a:pt x="548" y="329"/>
                  </a:lnTo>
                  <a:lnTo>
                    <a:pt x="879" y="329"/>
                  </a:lnTo>
                  <a:lnTo>
                    <a:pt x="879" y="1"/>
                  </a:lnTo>
                  <a:close/>
                  <a:moveTo>
                    <a:pt x="1098" y="1"/>
                  </a:moveTo>
                  <a:lnTo>
                    <a:pt x="1098" y="329"/>
                  </a:lnTo>
                  <a:lnTo>
                    <a:pt x="2058" y="329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8"/>
          <p:cNvGrpSpPr/>
          <p:nvPr/>
        </p:nvGrpSpPr>
        <p:grpSpPr>
          <a:xfrm>
            <a:off x="1752710" y="1777765"/>
            <a:ext cx="270936" cy="347482"/>
            <a:chOff x="2443698" y="3261202"/>
            <a:chExt cx="270936" cy="347482"/>
          </a:xfrm>
        </p:grpSpPr>
        <p:sp>
          <p:nvSpPr>
            <p:cNvPr id="1001" name="Google Shape;1001;p48"/>
            <p:cNvSpPr/>
            <p:nvPr/>
          </p:nvSpPr>
          <p:spPr>
            <a:xfrm>
              <a:off x="2460193" y="3261202"/>
              <a:ext cx="237946" cy="280111"/>
            </a:xfrm>
            <a:custGeom>
              <a:rect b="b" l="l" r="r" t="t"/>
              <a:pathLst>
                <a:path extrusionOk="0" h="9068" w="7703">
                  <a:moveTo>
                    <a:pt x="4946" y="5572"/>
                  </a:moveTo>
                  <a:lnTo>
                    <a:pt x="4946" y="6256"/>
                  </a:lnTo>
                  <a:lnTo>
                    <a:pt x="2756" y="6256"/>
                  </a:lnTo>
                  <a:lnTo>
                    <a:pt x="2756" y="5572"/>
                  </a:lnTo>
                  <a:lnTo>
                    <a:pt x="3069" y="5885"/>
                  </a:lnTo>
                  <a:lnTo>
                    <a:pt x="4634" y="5885"/>
                  </a:lnTo>
                  <a:lnTo>
                    <a:pt x="4946" y="5572"/>
                  </a:lnTo>
                  <a:close/>
                  <a:moveTo>
                    <a:pt x="3853" y="1151"/>
                  </a:moveTo>
                  <a:cubicBezTo>
                    <a:pt x="4819" y="1151"/>
                    <a:pt x="5608" y="1940"/>
                    <a:pt x="5608" y="2907"/>
                  </a:cubicBezTo>
                  <a:lnTo>
                    <a:pt x="5608" y="6256"/>
                  </a:lnTo>
                  <a:lnTo>
                    <a:pt x="5276" y="6256"/>
                  </a:lnTo>
                  <a:lnTo>
                    <a:pt x="5276" y="5244"/>
                  </a:lnTo>
                  <a:lnTo>
                    <a:pt x="5450" y="5070"/>
                  </a:lnTo>
                  <a:lnTo>
                    <a:pt x="5216" y="4836"/>
                  </a:lnTo>
                  <a:lnTo>
                    <a:pt x="4497" y="5555"/>
                  </a:lnTo>
                  <a:lnTo>
                    <a:pt x="3206" y="5555"/>
                  </a:lnTo>
                  <a:lnTo>
                    <a:pt x="2489" y="4836"/>
                  </a:lnTo>
                  <a:lnTo>
                    <a:pt x="2255" y="5070"/>
                  </a:lnTo>
                  <a:lnTo>
                    <a:pt x="2429" y="5244"/>
                  </a:lnTo>
                  <a:lnTo>
                    <a:pt x="2429" y="6256"/>
                  </a:lnTo>
                  <a:lnTo>
                    <a:pt x="2097" y="6256"/>
                  </a:lnTo>
                  <a:lnTo>
                    <a:pt x="2097" y="2907"/>
                  </a:lnTo>
                  <a:cubicBezTo>
                    <a:pt x="2097" y="1937"/>
                    <a:pt x="2886" y="1151"/>
                    <a:pt x="3853" y="1151"/>
                  </a:cubicBezTo>
                  <a:close/>
                  <a:moveTo>
                    <a:pt x="3853" y="333"/>
                  </a:moveTo>
                  <a:cubicBezTo>
                    <a:pt x="5214" y="333"/>
                    <a:pt x="6321" y="1440"/>
                    <a:pt x="6321" y="2801"/>
                  </a:cubicBezTo>
                  <a:lnTo>
                    <a:pt x="6321" y="6256"/>
                  </a:lnTo>
                  <a:lnTo>
                    <a:pt x="5938" y="6256"/>
                  </a:lnTo>
                  <a:lnTo>
                    <a:pt x="5938" y="2907"/>
                  </a:lnTo>
                  <a:cubicBezTo>
                    <a:pt x="5938" y="1756"/>
                    <a:pt x="5004" y="821"/>
                    <a:pt x="3854" y="821"/>
                  </a:cubicBezTo>
                  <a:cubicBezTo>
                    <a:pt x="2705" y="821"/>
                    <a:pt x="1770" y="1758"/>
                    <a:pt x="1770" y="2907"/>
                  </a:cubicBezTo>
                  <a:lnTo>
                    <a:pt x="1770" y="6256"/>
                  </a:lnTo>
                  <a:lnTo>
                    <a:pt x="1387" y="6256"/>
                  </a:lnTo>
                  <a:lnTo>
                    <a:pt x="1387" y="2801"/>
                  </a:lnTo>
                  <a:lnTo>
                    <a:pt x="1384" y="2801"/>
                  </a:lnTo>
                  <a:cubicBezTo>
                    <a:pt x="1384" y="1440"/>
                    <a:pt x="2491" y="333"/>
                    <a:pt x="3853" y="333"/>
                  </a:cubicBezTo>
                  <a:close/>
                  <a:moveTo>
                    <a:pt x="7137" y="6585"/>
                  </a:moveTo>
                  <a:lnTo>
                    <a:pt x="6929" y="6948"/>
                  </a:lnTo>
                  <a:cubicBezTo>
                    <a:pt x="6302" y="8052"/>
                    <a:pt x="5121" y="8741"/>
                    <a:pt x="3853" y="8741"/>
                  </a:cubicBezTo>
                  <a:cubicBezTo>
                    <a:pt x="2582" y="8741"/>
                    <a:pt x="1403" y="8055"/>
                    <a:pt x="776" y="6948"/>
                  </a:cubicBezTo>
                  <a:lnTo>
                    <a:pt x="568" y="6585"/>
                  </a:lnTo>
                  <a:close/>
                  <a:moveTo>
                    <a:pt x="3853" y="0"/>
                  </a:moveTo>
                  <a:cubicBezTo>
                    <a:pt x="2308" y="0"/>
                    <a:pt x="1053" y="1255"/>
                    <a:pt x="1053" y="2798"/>
                  </a:cubicBezTo>
                  <a:lnTo>
                    <a:pt x="1053" y="6254"/>
                  </a:lnTo>
                  <a:lnTo>
                    <a:pt x="1" y="6254"/>
                  </a:lnTo>
                  <a:lnTo>
                    <a:pt x="488" y="7110"/>
                  </a:lnTo>
                  <a:cubicBezTo>
                    <a:pt x="1173" y="8319"/>
                    <a:pt x="2463" y="9068"/>
                    <a:pt x="3853" y="9068"/>
                  </a:cubicBezTo>
                  <a:cubicBezTo>
                    <a:pt x="5242" y="9068"/>
                    <a:pt x="6531" y="8315"/>
                    <a:pt x="7218" y="7110"/>
                  </a:cubicBezTo>
                  <a:lnTo>
                    <a:pt x="7703" y="6254"/>
                  </a:lnTo>
                  <a:lnTo>
                    <a:pt x="6650" y="6254"/>
                  </a:lnTo>
                  <a:lnTo>
                    <a:pt x="6650" y="2798"/>
                  </a:lnTo>
                  <a:cubicBezTo>
                    <a:pt x="6650" y="1257"/>
                    <a:pt x="5395" y="0"/>
                    <a:pt x="3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2532167" y="3356838"/>
              <a:ext cx="36728" cy="18380"/>
            </a:xfrm>
            <a:custGeom>
              <a:rect b="b" l="l" r="r" t="t"/>
              <a:pathLst>
                <a:path extrusionOk="0" h="595" w="1189">
                  <a:moveTo>
                    <a:pt x="1" y="1"/>
                  </a:moveTo>
                  <a:cubicBezTo>
                    <a:pt x="1" y="329"/>
                    <a:pt x="266" y="595"/>
                    <a:pt x="593" y="595"/>
                  </a:cubicBezTo>
                  <a:cubicBezTo>
                    <a:pt x="920" y="595"/>
                    <a:pt x="1189" y="329"/>
                    <a:pt x="1189" y="1"/>
                  </a:cubicBezTo>
                  <a:lnTo>
                    <a:pt x="858" y="1"/>
                  </a:lnTo>
                  <a:cubicBezTo>
                    <a:pt x="858" y="146"/>
                    <a:pt x="741" y="264"/>
                    <a:pt x="593" y="264"/>
                  </a:cubicBezTo>
                  <a:cubicBezTo>
                    <a:pt x="449" y="264"/>
                    <a:pt x="329" y="146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2589499" y="3356776"/>
              <a:ext cx="41980" cy="48343"/>
            </a:xfrm>
            <a:custGeom>
              <a:rect b="b" l="l" r="r" t="t"/>
              <a:pathLst>
                <a:path extrusionOk="0" h="1565" w="1359">
                  <a:moveTo>
                    <a:pt x="839" y="683"/>
                  </a:moveTo>
                  <a:cubicBezTo>
                    <a:pt x="948" y="844"/>
                    <a:pt x="1027" y="995"/>
                    <a:pt x="1027" y="1048"/>
                  </a:cubicBezTo>
                  <a:cubicBezTo>
                    <a:pt x="1027" y="1152"/>
                    <a:pt x="942" y="1236"/>
                    <a:pt x="839" y="1236"/>
                  </a:cubicBezTo>
                  <a:cubicBezTo>
                    <a:pt x="737" y="1236"/>
                    <a:pt x="652" y="1152"/>
                    <a:pt x="652" y="1048"/>
                  </a:cubicBezTo>
                  <a:cubicBezTo>
                    <a:pt x="652" y="994"/>
                    <a:pt x="731" y="844"/>
                    <a:pt x="839" y="683"/>
                  </a:cubicBezTo>
                  <a:close/>
                  <a:moveTo>
                    <a:pt x="0" y="1"/>
                  </a:moveTo>
                  <a:cubicBezTo>
                    <a:pt x="0" y="300"/>
                    <a:pt x="222" y="547"/>
                    <a:pt x="510" y="590"/>
                  </a:cubicBezTo>
                  <a:cubicBezTo>
                    <a:pt x="415" y="744"/>
                    <a:pt x="327" y="922"/>
                    <a:pt x="327" y="1048"/>
                  </a:cubicBezTo>
                  <a:cubicBezTo>
                    <a:pt x="327" y="1335"/>
                    <a:pt x="557" y="1565"/>
                    <a:pt x="844" y="1565"/>
                  </a:cubicBezTo>
                  <a:cubicBezTo>
                    <a:pt x="1129" y="1565"/>
                    <a:pt x="1359" y="1335"/>
                    <a:pt x="1359" y="1048"/>
                  </a:cubicBezTo>
                  <a:cubicBezTo>
                    <a:pt x="1359" y="860"/>
                    <a:pt x="1165" y="561"/>
                    <a:pt x="1042" y="389"/>
                  </a:cubicBezTo>
                  <a:cubicBezTo>
                    <a:pt x="1132" y="287"/>
                    <a:pt x="1187" y="150"/>
                    <a:pt x="1187" y="1"/>
                  </a:cubicBezTo>
                  <a:lnTo>
                    <a:pt x="856" y="1"/>
                  </a:lnTo>
                  <a:cubicBezTo>
                    <a:pt x="856" y="147"/>
                    <a:pt x="738" y="264"/>
                    <a:pt x="593" y="264"/>
                  </a:cubicBezTo>
                  <a:cubicBezTo>
                    <a:pt x="448" y="264"/>
                    <a:pt x="329" y="147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2443698" y="3465849"/>
              <a:ext cx="270936" cy="142835"/>
            </a:xfrm>
            <a:custGeom>
              <a:rect b="b" l="l" r="r" t="t"/>
              <a:pathLst>
                <a:path extrusionOk="0" h="4624" w="8771">
                  <a:moveTo>
                    <a:pt x="380" y="0"/>
                  </a:moveTo>
                  <a:lnTo>
                    <a:pt x="1" y="380"/>
                  </a:lnTo>
                  <a:lnTo>
                    <a:pt x="1" y="4623"/>
                  </a:lnTo>
                  <a:lnTo>
                    <a:pt x="8771" y="4623"/>
                  </a:lnTo>
                  <a:lnTo>
                    <a:pt x="8771" y="380"/>
                  </a:lnTo>
                  <a:lnTo>
                    <a:pt x="8391" y="0"/>
                  </a:lnTo>
                  <a:lnTo>
                    <a:pt x="8157" y="232"/>
                  </a:lnTo>
                  <a:lnTo>
                    <a:pt x="8440" y="517"/>
                  </a:lnTo>
                  <a:lnTo>
                    <a:pt x="8440" y="4293"/>
                  </a:lnTo>
                  <a:lnTo>
                    <a:pt x="7224" y="4293"/>
                  </a:lnTo>
                  <a:lnTo>
                    <a:pt x="7224" y="1884"/>
                  </a:lnTo>
                  <a:lnTo>
                    <a:pt x="6894" y="1884"/>
                  </a:lnTo>
                  <a:lnTo>
                    <a:pt x="6894" y="4293"/>
                  </a:lnTo>
                  <a:lnTo>
                    <a:pt x="1876" y="4293"/>
                  </a:lnTo>
                  <a:lnTo>
                    <a:pt x="1876" y="1884"/>
                  </a:lnTo>
                  <a:lnTo>
                    <a:pt x="1547" y="1884"/>
                  </a:lnTo>
                  <a:lnTo>
                    <a:pt x="1547" y="4293"/>
                  </a:lnTo>
                  <a:lnTo>
                    <a:pt x="329" y="4293"/>
                  </a:lnTo>
                  <a:lnTo>
                    <a:pt x="329" y="515"/>
                  </a:lnTo>
                  <a:lnTo>
                    <a:pt x="612" y="23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2579120" y="3303583"/>
              <a:ext cx="47385" cy="47416"/>
            </a:xfrm>
            <a:custGeom>
              <a:rect b="b" l="l" r="r" t="t"/>
              <a:pathLst>
                <a:path extrusionOk="0" h="1535" w="1534">
                  <a:moveTo>
                    <a:pt x="1" y="1"/>
                  </a:moveTo>
                  <a:lnTo>
                    <a:pt x="1" y="331"/>
                  </a:lnTo>
                  <a:cubicBezTo>
                    <a:pt x="99" y="331"/>
                    <a:pt x="196" y="343"/>
                    <a:pt x="287" y="366"/>
                  </a:cubicBezTo>
                  <a:lnTo>
                    <a:pt x="365" y="45"/>
                  </a:lnTo>
                  <a:cubicBezTo>
                    <a:pt x="247" y="17"/>
                    <a:pt x="124" y="1"/>
                    <a:pt x="1" y="1"/>
                  </a:cubicBezTo>
                  <a:close/>
                  <a:moveTo>
                    <a:pt x="600" y="122"/>
                  </a:moveTo>
                  <a:lnTo>
                    <a:pt x="470" y="424"/>
                  </a:lnTo>
                  <a:cubicBezTo>
                    <a:pt x="558" y="463"/>
                    <a:pt x="644" y="512"/>
                    <a:pt x="721" y="570"/>
                  </a:cubicBezTo>
                  <a:lnTo>
                    <a:pt x="918" y="307"/>
                  </a:lnTo>
                  <a:cubicBezTo>
                    <a:pt x="820" y="231"/>
                    <a:pt x="712" y="170"/>
                    <a:pt x="600" y="122"/>
                  </a:cubicBezTo>
                  <a:close/>
                  <a:moveTo>
                    <a:pt x="1103" y="472"/>
                  </a:moveTo>
                  <a:lnTo>
                    <a:pt x="865" y="700"/>
                  </a:lnTo>
                  <a:cubicBezTo>
                    <a:pt x="1083" y="923"/>
                    <a:pt x="1204" y="1220"/>
                    <a:pt x="1204" y="1535"/>
                  </a:cubicBezTo>
                  <a:lnTo>
                    <a:pt x="1533" y="1535"/>
                  </a:lnTo>
                  <a:cubicBezTo>
                    <a:pt x="1533" y="1134"/>
                    <a:pt x="1382" y="756"/>
                    <a:pt x="1103" y="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2579120" y="3473695"/>
              <a:ext cx="84762" cy="50567"/>
            </a:xfrm>
            <a:custGeom>
              <a:rect b="b" l="l" r="r" t="t"/>
              <a:pathLst>
                <a:path extrusionOk="0" h="1637" w="2744">
                  <a:moveTo>
                    <a:pt x="2471" y="1"/>
                  </a:moveTo>
                  <a:cubicBezTo>
                    <a:pt x="2412" y="87"/>
                    <a:pt x="2350" y="170"/>
                    <a:pt x="2282" y="249"/>
                  </a:cubicBezTo>
                  <a:lnTo>
                    <a:pt x="2533" y="461"/>
                  </a:lnTo>
                  <a:cubicBezTo>
                    <a:pt x="2607" y="373"/>
                    <a:pt x="2677" y="282"/>
                    <a:pt x="2744" y="185"/>
                  </a:cubicBezTo>
                  <a:lnTo>
                    <a:pt x="2471" y="1"/>
                  </a:lnTo>
                  <a:close/>
                  <a:moveTo>
                    <a:pt x="2141" y="405"/>
                  </a:moveTo>
                  <a:cubicBezTo>
                    <a:pt x="2069" y="477"/>
                    <a:pt x="1992" y="549"/>
                    <a:pt x="1913" y="616"/>
                  </a:cubicBezTo>
                  <a:lnTo>
                    <a:pt x="2123" y="869"/>
                  </a:lnTo>
                  <a:cubicBezTo>
                    <a:pt x="2211" y="795"/>
                    <a:pt x="2297" y="714"/>
                    <a:pt x="2377" y="635"/>
                  </a:cubicBezTo>
                  <a:lnTo>
                    <a:pt x="2141" y="405"/>
                  </a:lnTo>
                  <a:close/>
                  <a:moveTo>
                    <a:pt x="1749" y="742"/>
                  </a:moveTo>
                  <a:cubicBezTo>
                    <a:pt x="1234" y="1111"/>
                    <a:pt x="630" y="1308"/>
                    <a:pt x="1" y="1308"/>
                  </a:cubicBezTo>
                  <a:lnTo>
                    <a:pt x="1" y="1637"/>
                  </a:lnTo>
                  <a:cubicBezTo>
                    <a:pt x="700" y="1637"/>
                    <a:pt x="1371" y="1419"/>
                    <a:pt x="1942" y="1011"/>
                  </a:cubicBezTo>
                  <a:lnTo>
                    <a:pt x="1749" y="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2687420" y="3498468"/>
              <a:ext cx="10163" cy="88129"/>
            </a:xfrm>
            <a:custGeom>
              <a:rect b="b" l="l" r="r" t="t"/>
              <a:pathLst>
                <a:path extrusionOk="0" h="2853" w="329">
                  <a:moveTo>
                    <a:pt x="0" y="0"/>
                  </a:moveTo>
                  <a:lnTo>
                    <a:pt x="0" y="330"/>
                  </a:lnTo>
                  <a:lnTo>
                    <a:pt x="329" y="330"/>
                  </a:lnTo>
                  <a:lnTo>
                    <a:pt x="329" y="0"/>
                  </a:lnTo>
                  <a:close/>
                  <a:moveTo>
                    <a:pt x="0" y="550"/>
                  </a:moveTo>
                  <a:lnTo>
                    <a:pt x="0" y="879"/>
                  </a:lnTo>
                  <a:lnTo>
                    <a:pt x="329" y="879"/>
                  </a:lnTo>
                  <a:lnTo>
                    <a:pt x="329" y="550"/>
                  </a:lnTo>
                  <a:close/>
                  <a:moveTo>
                    <a:pt x="0" y="1098"/>
                  </a:moveTo>
                  <a:lnTo>
                    <a:pt x="0" y="2852"/>
                  </a:lnTo>
                  <a:lnTo>
                    <a:pt x="329" y="2852"/>
                  </a:lnTo>
                  <a:lnTo>
                    <a:pt x="329" y="10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199" y="1533775"/>
            <a:ext cx="3150401" cy="23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9"/>
          <p:cNvSpPr txBox="1"/>
          <p:nvPr>
            <p:ph type="title"/>
          </p:nvPr>
        </p:nvSpPr>
        <p:spPr>
          <a:xfrm rot="-169">
            <a:off x="2239425" y="762567"/>
            <a:ext cx="60885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Resolución</a:t>
            </a:r>
            <a:endParaRPr/>
          </a:p>
        </p:txBody>
      </p:sp>
      <p:grpSp>
        <p:nvGrpSpPr>
          <p:cNvPr id="1014" name="Google Shape;1014;p49"/>
          <p:cNvGrpSpPr/>
          <p:nvPr/>
        </p:nvGrpSpPr>
        <p:grpSpPr>
          <a:xfrm>
            <a:off x="702270" y="1010414"/>
            <a:ext cx="2156351" cy="3122684"/>
            <a:chOff x="1175250" y="540138"/>
            <a:chExt cx="2861400" cy="4063350"/>
          </a:xfrm>
        </p:grpSpPr>
        <p:sp>
          <p:nvSpPr>
            <p:cNvPr id="1015" name="Google Shape;1015;p49"/>
            <p:cNvSpPr/>
            <p:nvPr/>
          </p:nvSpPr>
          <p:spPr>
            <a:xfrm>
              <a:off x="1175250" y="1141125"/>
              <a:ext cx="2861400" cy="286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1490160" y="1456142"/>
              <a:ext cx="2230800" cy="223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7" name="Google Shape;1017;p49"/>
            <p:cNvGrpSpPr/>
            <p:nvPr/>
          </p:nvGrpSpPr>
          <p:grpSpPr>
            <a:xfrm>
              <a:off x="2062420" y="2028433"/>
              <a:ext cx="1086721" cy="1086689"/>
              <a:chOff x="4471125" y="3030700"/>
              <a:chExt cx="829875" cy="829850"/>
            </a:xfrm>
          </p:grpSpPr>
          <p:sp>
            <p:nvSpPr>
              <p:cNvPr id="1018" name="Google Shape;1018;p49"/>
              <p:cNvSpPr/>
              <p:nvPr/>
            </p:nvSpPr>
            <p:spPr>
              <a:xfrm>
                <a:off x="4575600" y="3176675"/>
                <a:ext cx="621000" cy="537850"/>
              </a:xfrm>
              <a:custGeom>
                <a:rect b="b" l="l" r="r" t="t"/>
                <a:pathLst>
                  <a:path extrusionOk="0" fill="none" h="21514" w="24840">
                    <a:moveTo>
                      <a:pt x="24839" y="1"/>
                    </a:moveTo>
                    <a:lnTo>
                      <a:pt x="12419" y="21514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4575600" y="3176675"/>
                <a:ext cx="621000" cy="537850"/>
              </a:xfrm>
              <a:custGeom>
                <a:rect b="b" l="l" r="r" t="t"/>
                <a:pathLst>
                  <a:path extrusionOk="0" fill="none" h="21514" w="24840">
                    <a:moveTo>
                      <a:pt x="0" y="21514"/>
                    </a:moveTo>
                    <a:lnTo>
                      <a:pt x="12419" y="1"/>
                    </a:lnTo>
                    <a:lnTo>
                      <a:pt x="24839" y="2151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9"/>
              <p:cNvSpPr/>
              <p:nvPr/>
            </p:nvSpPr>
            <p:spPr>
              <a:xfrm>
                <a:off x="4471150" y="3445575"/>
                <a:ext cx="829850" cy="25"/>
              </a:xfrm>
              <a:custGeom>
                <a:rect b="b" l="l" r="r" t="t"/>
                <a:pathLst>
                  <a:path extrusionOk="0" fill="none" h="1" w="33194">
                    <a:moveTo>
                      <a:pt x="1" y="0"/>
                    </a:moveTo>
                    <a:lnTo>
                      <a:pt x="33194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9"/>
              <p:cNvSpPr/>
              <p:nvPr/>
            </p:nvSpPr>
            <p:spPr>
              <a:xfrm>
                <a:off x="4886050" y="3030700"/>
                <a:ext cx="25" cy="829850"/>
              </a:xfrm>
              <a:custGeom>
                <a:rect b="b" l="l" r="r" t="t"/>
                <a:pathLst>
                  <a:path extrusionOk="0" fill="none" h="33194" w="1">
                    <a:moveTo>
                      <a:pt x="1" y="0"/>
                    </a:moveTo>
                    <a:lnTo>
                      <a:pt x="1" y="3319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4575600" y="3176675"/>
                <a:ext cx="465750" cy="268925"/>
              </a:xfrm>
              <a:custGeom>
                <a:rect b="b" l="l" r="r" t="t"/>
                <a:pathLst>
                  <a:path extrusionOk="0" fill="none" h="10757" w="18630">
                    <a:moveTo>
                      <a:pt x="0" y="1"/>
                    </a:moveTo>
                    <a:lnTo>
                      <a:pt x="18629" y="1075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4732300" y="3176675"/>
                <a:ext cx="464300" cy="268925"/>
              </a:xfrm>
              <a:custGeom>
                <a:rect b="b" l="l" r="r" t="t"/>
                <a:pathLst>
                  <a:path extrusionOk="0" fill="none" h="10757" w="18572">
                    <a:moveTo>
                      <a:pt x="18571" y="1"/>
                    </a:moveTo>
                    <a:lnTo>
                      <a:pt x="0" y="1075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9"/>
              <p:cNvSpPr/>
              <p:nvPr/>
            </p:nvSpPr>
            <p:spPr>
              <a:xfrm>
                <a:off x="4575600" y="3445575"/>
                <a:ext cx="465750" cy="268950"/>
              </a:xfrm>
              <a:custGeom>
                <a:rect b="b" l="l" r="r" t="t"/>
                <a:pathLst>
                  <a:path extrusionOk="0" fill="none" h="10758" w="18630">
                    <a:moveTo>
                      <a:pt x="0" y="10758"/>
                    </a:moveTo>
                    <a:lnTo>
                      <a:pt x="18629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4732300" y="3445575"/>
                <a:ext cx="464300" cy="268950"/>
              </a:xfrm>
              <a:custGeom>
                <a:rect b="b" l="l" r="r" t="t"/>
                <a:pathLst>
                  <a:path extrusionOk="0" fill="none" h="10758" w="18572">
                    <a:moveTo>
                      <a:pt x="18571" y="1075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4617100" y="3176700"/>
                <a:ext cx="537850" cy="537800"/>
              </a:xfrm>
              <a:custGeom>
                <a:rect b="b" l="l" r="r" t="t"/>
                <a:pathLst>
                  <a:path extrusionOk="0" fill="none" h="21512" w="21514">
                    <a:moveTo>
                      <a:pt x="18363" y="3151"/>
                    </a:moveTo>
                    <a:cubicBezTo>
                      <a:pt x="20380" y="5168"/>
                      <a:pt x="21513" y="7904"/>
                      <a:pt x="21513" y="10756"/>
                    </a:cubicBezTo>
                    <a:cubicBezTo>
                      <a:pt x="21513" y="13609"/>
                      <a:pt x="20380" y="16345"/>
                      <a:pt x="18363" y="18361"/>
                    </a:cubicBezTo>
                    <a:cubicBezTo>
                      <a:pt x="16345" y="20379"/>
                      <a:pt x="13610" y="21512"/>
                      <a:pt x="10756" y="21512"/>
                    </a:cubicBezTo>
                    <a:cubicBezTo>
                      <a:pt x="7904" y="21512"/>
                      <a:pt x="5169" y="20379"/>
                      <a:pt x="3151" y="18361"/>
                    </a:cubicBezTo>
                    <a:cubicBezTo>
                      <a:pt x="1134" y="16345"/>
                      <a:pt x="1" y="13609"/>
                      <a:pt x="1" y="10756"/>
                    </a:cubicBezTo>
                    <a:cubicBezTo>
                      <a:pt x="1" y="7904"/>
                      <a:pt x="1134" y="5168"/>
                      <a:pt x="3151" y="3151"/>
                    </a:cubicBezTo>
                    <a:cubicBezTo>
                      <a:pt x="5169" y="1134"/>
                      <a:pt x="7904" y="1"/>
                      <a:pt x="10756" y="1"/>
                    </a:cubicBezTo>
                    <a:cubicBezTo>
                      <a:pt x="13610" y="1"/>
                      <a:pt x="16345" y="1134"/>
                      <a:pt x="18363" y="31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9"/>
              <p:cNvSpPr/>
              <p:nvPr/>
            </p:nvSpPr>
            <p:spPr>
              <a:xfrm>
                <a:off x="4471125" y="3030700"/>
                <a:ext cx="829800" cy="829825"/>
              </a:xfrm>
              <a:custGeom>
                <a:rect b="b" l="l" r="r" t="t"/>
                <a:pathLst>
                  <a:path extrusionOk="0" fill="none" h="33193" w="33192">
                    <a:moveTo>
                      <a:pt x="28332" y="4861"/>
                    </a:moveTo>
                    <a:cubicBezTo>
                      <a:pt x="31444" y="7973"/>
                      <a:pt x="33192" y="12195"/>
                      <a:pt x="33192" y="16596"/>
                    </a:cubicBezTo>
                    <a:cubicBezTo>
                      <a:pt x="33192" y="20998"/>
                      <a:pt x="31444" y="25219"/>
                      <a:pt x="28332" y="28331"/>
                    </a:cubicBezTo>
                    <a:cubicBezTo>
                      <a:pt x="25218" y="31444"/>
                      <a:pt x="20997" y="33192"/>
                      <a:pt x="16595" y="33192"/>
                    </a:cubicBezTo>
                    <a:cubicBezTo>
                      <a:pt x="12195" y="33192"/>
                      <a:pt x="7973" y="31444"/>
                      <a:pt x="4860" y="28331"/>
                    </a:cubicBezTo>
                    <a:cubicBezTo>
                      <a:pt x="1748" y="25219"/>
                      <a:pt x="0" y="20998"/>
                      <a:pt x="0" y="16596"/>
                    </a:cubicBezTo>
                    <a:cubicBezTo>
                      <a:pt x="0" y="12195"/>
                      <a:pt x="1748" y="7973"/>
                      <a:pt x="4860" y="4861"/>
                    </a:cubicBezTo>
                    <a:cubicBezTo>
                      <a:pt x="7973" y="1749"/>
                      <a:pt x="12195" y="0"/>
                      <a:pt x="16595" y="0"/>
                    </a:cubicBezTo>
                    <a:cubicBezTo>
                      <a:pt x="20997" y="0"/>
                      <a:pt x="25218" y="1749"/>
                      <a:pt x="28332" y="48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8" name="Google Shape;1028;p49"/>
            <p:cNvGrpSpPr/>
            <p:nvPr/>
          </p:nvGrpSpPr>
          <p:grpSpPr>
            <a:xfrm rot="5400000">
              <a:off x="2505238" y="4425950"/>
              <a:ext cx="201075" cy="154000"/>
              <a:chOff x="5523075" y="4179150"/>
              <a:chExt cx="201075" cy="154000"/>
            </a:xfrm>
          </p:grpSpPr>
          <p:sp>
            <p:nvSpPr>
              <p:cNvPr id="1029" name="Google Shape;1029;p49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3" name="Google Shape;1033;p49"/>
            <p:cNvCxnSpPr>
              <a:endCxn id="1015" idx="4"/>
            </p:cNvCxnSpPr>
            <p:nvPr/>
          </p:nvCxnSpPr>
          <p:spPr>
            <a:xfrm rot="10800000">
              <a:off x="2605950" y="4002525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4" name="Google Shape;1034;p49"/>
            <p:cNvGrpSpPr/>
            <p:nvPr/>
          </p:nvGrpSpPr>
          <p:grpSpPr>
            <a:xfrm flipH="1" rot="5400000">
              <a:off x="2505238" y="563675"/>
              <a:ext cx="201075" cy="154000"/>
              <a:chOff x="5523075" y="4179150"/>
              <a:chExt cx="201075" cy="154000"/>
            </a:xfrm>
          </p:grpSpPr>
          <p:sp>
            <p:nvSpPr>
              <p:cNvPr id="1035" name="Google Shape;1035;p49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9" name="Google Shape;1039;p49"/>
            <p:cNvCxnSpPr>
              <a:stCxn id="1015" idx="0"/>
            </p:cNvCxnSpPr>
            <p:nvPr/>
          </p:nvCxnSpPr>
          <p:spPr>
            <a:xfrm rot="10800000">
              <a:off x="2605950" y="842925"/>
              <a:ext cx="0" cy="29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0" name="Google Shape;1040;p49"/>
          <p:cNvSpPr/>
          <p:nvPr/>
        </p:nvSpPr>
        <p:spPr>
          <a:xfrm>
            <a:off x="4019513" y="2636538"/>
            <a:ext cx="863400" cy="86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9"/>
          <p:cNvSpPr/>
          <p:nvPr/>
        </p:nvSpPr>
        <p:spPr>
          <a:xfrm>
            <a:off x="4114530" y="2731587"/>
            <a:ext cx="673200" cy="673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49"/>
          <p:cNvGrpSpPr/>
          <p:nvPr/>
        </p:nvGrpSpPr>
        <p:grpSpPr>
          <a:xfrm>
            <a:off x="4162029" y="2828246"/>
            <a:ext cx="578385" cy="479995"/>
            <a:chOff x="7985148" y="3902664"/>
            <a:chExt cx="347420" cy="347420"/>
          </a:xfrm>
        </p:grpSpPr>
        <p:sp>
          <p:nvSpPr>
            <p:cNvPr id="1043" name="Google Shape;1043;p49"/>
            <p:cNvSpPr/>
            <p:nvPr/>
          </p:nvSpPr>
          <p:spPr>
            <a:xfrm>
              <a:off x="8101263" y="3902664"/>
              <a:ext cx="115374" cy="272728"/>
            </a:xfrm>
            <a:custGeom>
              <a:rect b="b" l="l" r="r" t="t"/>
              <a:pathLst>
                <a:path extrusionOk="0" h="8829" w="3735">
                  <a:moveTo>
                    <a:pt x="1866" y="331"/>
                  </a:moveTo>
                  <a:cubicBezTo>
                    <a:pt x="2420" y="331"/>
                    <a:pt x="2710" y="519"/>
                    <a:pt x="2710" y="586"/>
                  </a:cubicBezTo>
                  <a:cubicBezTo>
                    <a:pt x="2710" y="651"/>
                    <a:pt x="2420" y="841"/>
                    <a:pt x="1866" y="841"/>
                  </a:cubicBezTo>
                  <a:cubicBezTo>
                    <a:pt x="1313" y="841"/>
                    <a:pt x="1023" y="649"/>
                    <a:pt x="1023" y="586"/>
                  </a:cubicBezTo>
                  <a:cubicBezTo>
                    <a:pt x="1023" y="519"/>
                    <a:pt x="1313" y="331"/>
                    <a:pt x="1866" y="331"/>
                  </a:cubicBezTo>
                  <a:close/>
                  <a:moveTo>
                    <a:pt x="1866" y="1171"/>
                  </a:moveTo>
                  <a:cubicBezTo>
                    <a:pt x="2256" y="1171"/>
                    <a:pt x="2576" y="1489"/>
                    <a:pt x="2576" y="1879"/>
                  </a:cubicBezTo>
                  <a:lnTo>
                    <a:pt x="2576" y="2543"/>
                  </a:lnTo>
                  <a:lnTo>
                    <a:pt x="2123" y="2995"/>
                  </a:lnTo>
                  <a:lnTo>
                    <a:pt x="1610" y="2995"/>
                  </a:lnTo>
                  <a:lnTo>
                    <a:pt x="1156" y="2543"/>
                  </a:lnTo>
                  <a:lnTo>
                    <a:pt x="1156" y="1879"/>
                  </a:lnTo>
                  <a:cubicBezTo>
                    <a:pt x="1156" y="1489"/>
                    <a:pt x="1476" y="1171"/>
                    <a:pt x="1866" y="1171"/>
                  </a:cubicBezTo>
                  <a:close/>
                  <a:moveTo>
                    <a:pt x="1866" y="1"/>
                  </a:moveTo>
                  <a:cubicBezTo>
                    <a:pt x="1285" y="1"/>
                    <a:pt x="694" y="201"/>
                    <a:pt x="694" y="586"/>
                  </a:cubicBezTo>
                  <a:cubicBezTo>
                    <a:pt x="694" y="816"/>
                    <a:pt x="909" y="981"/>
                    <a:pt x="1207" y="1076"/>
                  </a:cubicBezTo>
                  <a:cubicBezTo>
                    <a:pt x="975" y="1266"/>
                    <a:pt x="828" y="1554"/>
                    <a:pt x="828" y="1879"/>
                  </a:cubicBezTo>
                  <a:lnTo>
                    <a:pt x="828" y="2679"/>
                  </a:lnTo>
                  <a:lnTo>
                    <a:pt x="1128" y="2979"/>
                  </a:lnTo>
                  <a:lnTo>
                    <a:pt x="1128" y="3162"/>
                  </a:lnTo>
                  <a:lnTo>
                    <a:pt x="504" y="3162"/>
                  </a:lnTo>
                  <a:lnTo>
                    <a:pt x="0" y="3668"/>
                  </a:lnTo>
                  <a:lnTo>
                    <a:pt x="0" y="6947"/>
                  </a:lnTo>
                  <a:lnTo>
                    <a:pt x="418" y="7367"/>
                  </a:lnTo>
                  <a:lnTo>
                    <a:pt x="459" y="7367"/>
                  </a:lnTo>
                  <a:lnTo>
                    <a:pt x="311" y="8797"/>
                  </a:lnTo>
                  <a:lnTo>
                    <a:pt x="638" y="8829"/>
                  </a:lnTo>
                  <a:lnTo>
                    <a:pt x="822" y="7037"/>
                  </a:lnTo>
                  <a:lnTo>
                    <a:pt x="1109" y="4260"/>
                  </a:lnTo>
                  <a:lnTo>
                    <a:pt x="782" y="4229"/>
                  </a:lnTo>
                  <a:lnTo>
                    <a:pt x="497" y="6982"/>
                  </a:lnTo>
                  <a:lnTo>
                    <a:pt x="327" y="6812"/>
                  </a:lnTo>
                  <a:lnTo>
                    <a:pt x="327" y="3803"/>
                  </a:lnTo>
                  <a:lnTo>
                    <a:pt x="638" y="3492"/>
                  </a:lnTo>
                  <a:lnTo>
                    <a:pt x="1455" y="3492"/>
                  </a:lnTo>
                  <a:lnTo>
                    <a:pt x="1455" y="3310"/>
                  </a:lnTo>
                  <a:lnTo>
                    <a:pt x="1471" y="3325"/>
                  </a:lnTo>
                  <a:lnTo>
                    <a:pt x="2258" y="3325"/>
                  </a:lnTo>
                  <a:lnTo>
                    <a:pt x="2272" y="3310"/>
                  </a:lnTo>
                  <a:lnTo>
                    <a:pt x="2272" y="3492"/>
                  </a:lnTo>
                  <a:lnTo>
                    <a:pt x="3089" y="3492"/>
                  </a:lnTo>
                  <a:lnTo>
                    <a:pt x="3402" y="3803"/>
                  </a:lnTo>
                  <a:lnTo>
                    <a:pt x="3402" y="6812"/>
                  </a:lnTo>
                  <a:lnTo>
                    <a:pt x="3230" y="6982"/>
                  </a:lnTo>
                  <a:lnTo>
                    <a:pt x="2947" y="4229"/>
                  </a:lnTo>
                  <a:lnTo>
                    <a:pt x="2620" y="4260"/>
                  </a:lnTo>
                  <a:lnTo>
                    <a:pt x="2926" y="7219"/>
                  </a:lnTo>
                  <a:lnTo>
                    <a:pt x="3093" y="8829"/>
                  </a:lnTo>
                  <a:lnTo>
                    <a:pt x="3420" y="8797"/>
                  </a:lnTo>
                  <a:lnTo>
                    <a:pt x="3272" y="7367"/>
                  </a:lnTo>
                  <a:lnTo>
                    <a:pt x="3314" y="7367"/>
                  </a:lnTo>
                  <a:lnTo>
                    <a:pt x="3734" y="6947"/>
                  </a:lnTo>
                  <a:lnTo>
                    <a:pt x="3734" y="3668"/>
                  </a:lnTo>
                  <a:lnTo>
                    <a:pt x="3228" y="3162"/>
                  </a:lnTo>
                  <a:lnTo>
                    <a:pt x="2604" y="3162"/>
                  </a:lnTo>
                  <a:lnTo>
                    <a:pt x="2604" y="2979"/>
                  </a:lnTo>
                  <a:lnTo>
                    <a:pt x="2905" y="2679"/>
                  </a:lnTo>
                  <a:lnTo>
                    <a:pt x="2905" y="1879"/>
                  </a:lnTo>
                  <a:cubicBezTo>
                    <a:pt x="2905" y="1558"/>
                    <a:pt x="2755" y="1268"/>
                    <a:pt x="2525" y="1076"/>
                  </a:cubicBezTo>
                  <a:cubicBezTo>
                    <a:pt x="2824" y="981"/>
                    <a:pt x="3040" y="816"/>
                    <a:pt x="3040" y="586"/>
                  </a:cubicBezTo>
                  <a:cubicBezTo>
                    <a:pt x="3040" y="205"/>
                    <a:pt x="2448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8007389" y="4002130"/>
              <a:ext cx="82538" cy="43153"/>
            </a:xfrm>
            <a:custGeom>
              <a:rect b="b" l="l" r="r" t="t"/>
              <a:pathLst>
                <a:path extrusionOk="0" h="1397" w="2672">
                  <a:moveTo>
                    <a:pt x="1" y="0"/>
                  </a:moveTo>
                  <a:lnTo>
                    <a:pt x="1" y="329"/>
                  </a:lnTo>
                  <a:lnTo>
                    <a:pt x="2020" y="329"/>
                  </a:lnTo>
                  <a:cubicBezTo>
                    <a:pt x="2039" y="329"/>
                    <a:pt x="2057" y="343"/>
                    <a:pt x="2060" y="360"/>
                  </a:cubicBezTo>
                  <a:lnTo>
                    <a:pt x="2148" y="669"/>
                  </a:lnTo>
                  <a:lnTo>
                    <a:pt x="1234" y="669"/>
                  </a:lnTo>
                  <a:lnTo>
                    <a:pt x="1234" y="1002"/>
                  </a:lnTo>
                  <a:lnTo>
                    <a:pt x="2243" y="1002"/>
                  </a:lnTo>
                  <a:lnTo>
                    <a:pt x="2356" y="1397"/>
                  </a:lnTo>
                  <a:lnTo>
                    <a:pt x="2672" y="1306"/>
                  </a:lnTo>
                  <a:lnTo>
                    <a:pt x="2377" y="272"/>
                  </a:lnTo>
                  <a:cubicBezTo>
                    <a:pt x="2331" y="111"/>
                    <a:pt x="2183" y="0"/>
                    <a:pt x="2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8227789" y="4002161"/>
              <a:ext cx="82507" cy="43184"/>
            </a:xfrm>
            <a:custGeom>
              <a:rect b="b" l="l" r="r" t="t"/>
              <a:pathLst>
                <a:path extrusionOk="0" h="1398" w="2671">
                  <a:moveTo>
                    <a:pt x="652" y="1"/>
                  </a:moveTo>
                  <a:cubicBezTo>
                    <a:pt x="485" y="1"/>
                    <a:pt x="337" y="113"/>
                    <a:pt x="294" y="273"/>
                  </a:cubicBezTo>
                  <a:lnTo>
                    <a:pt x="0" y="1308"/>
                  </a:lnTo>
                  <a:lnTo>
                    <a:pt x="316" y="1398"/>
                  </a:lnTo>
                  <a:lnTo>
                    <a:pt x="429" y="1002"/>
                  </a:lnTo>
                  <a:lnTo>
                    <a:pt x="1436" y="1002"/>
                  </a:lnTo>
                  <a:lnTo>
                    <a:pt x="1436" y="674"/>
                  </a:lnTo>
                  <a:lnTo>
                    <a:pt x="522" y="674"/>
                  </a:lnTo>
                  <a:lnTo>
                    <a:pt x="610" y="363"/>
                  </a:lnTo>
                  <a:cubicBezTo>
                    <a:pt x="617" y="343"/>
                    <a:pt x="634" y="329"/>
                    <a:pt x="652" y="329"/>
                  </a:cubicBezTo>
                  <a:lnTo>
                    <a:pt x="2671" y="329"/>
                  </a:lnTo>
                  <a:lnTo>
                    <a:pt x="26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8079918" y="4183300"/>
              <a:ext cx="157879" cy="66784"/>
            </a:xfrm>
            <a:custGeom>
              <a:rect b="b" l="l" r="r" t="t"/>
              <a:pathLst>
                <a:path extrusionOk="0" h="2162" w="5111">
                  <a:moveTo>
                    <a:pt x="4504" y="331"/>
                  </a:moveTo>
                  <a:lnTo>
                    <a:pt x="4782" y="610"/>
                  </a:lnTo>
                  <a:lnTo>
                    <a:pt x="4782" y="1833"/>
                  </a:lnTo>
                  <a:lnTo>
                    <a:pt x="333" y="1833"/>
                  </a:lnTo>
                  <a:lnTo>
                    <a:pt x="333" y="610"/>
                  </a:lnTo>
                  <a:lnTo>
                    <a:pt x="612" y="331"/>
                  </a:lnTo>
                  <a:close/>
                  <a:moveTo>
                    <a:pt x="473" y="0"/>
                  </a:moveTo>
                  <a:lnTo>
                    <a:pt x="1" y="473"/>
                  </a:lnTo>
                  <a:lnTo>
                    <a:pt x="1" y="2162"/>
                  </a:lnTo>
                  <a:lnTo>
                    <a:pt x="5110" y="2162"/>
                  </a:lnTo>
                  <a:lnTo>
                    <a:pt x="5110" y="473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8218645" y="3986221"/>
              <a:ext cx="113922" cy="73827"/>
            </a:xfrm>
            <a:custGeom>
              <a:rect b="b" l="l" r="r" t="t"/>
              <a:pathLst>
                <a:path extrusionOk="0" h="2390" w="3688">
                  <a:moveTo>
                    <a:pt x="707" y="0"/>
                  </a:moveTo>
                  <a:cubicBezTo>
                    <a:pt x="414" y="0"/>
                    <a:pt x="156" y="195"/>
                    <a:pt x="76" y="476"/>
                  </a:cubicBezTo>
                  <a:lnTo>
                    <a:pt x="1" y="761"/>
                  </a:lnTo>
                  <a:lnTo>
                    <a:pt x="321" y="845"/>
                  </a:lnTo>
                  <a:lnTo>
                    <a:pt x="394" y="568"/>
                  </a:lnTo>
                  <a:cubicBezTo>
                    <a:pt x="433" y="429"/>
                    <a:pt x="561" y="332"/>
                    <a:pt x="707" y="332"/>
                  </a:cubicBezTo>
                  <a:lnTo>
                    <a:pt x="3352" y="332"/>
                  </a:lnTo>
                  <a:cubicBezTo>
                    <a:pt x="3267" y="1299"/>
                    <a:pt x="2452" y="2061"/>
                    <a:pt x="1465" y="2061"/>
                  </a:cubicBezTo>
                  <a:lnTo>
                    <a:pt x="206" y="2061"/>
                  </a:lnTo>
                  <a:lnTo>
                    <a:pt x="206" y="2390"/>
                  </a:lnTo>
                  <a:lnTo>
                    <a:pt x="1465" y="2390"/>
                  </a:lnTo>
                  <a:cubicBezTo>
                    <a:pt x="2689" y="2390"/>
                    <a:pt x="3687" y="1394"/>
                    <a:pt x="3687" y="167"/>
                  </a:cubicBezTo>
                  <a:lnTo>
                    <a:pt x="3687" y="2"/>
                  </a:lnTo>
                  <a:lnTo>
                    <a:pt x="707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7985148" y="3986160"/>
              <a:ext cx="113861" cy="73796"/>
            </a:xfrm>
            <a:custGeom>
              <a:rect b="b" l="l" r="r" t="t"/>
              <a:pathLst>
                <a:path extrusionOk="0" h="2389" w="3686">
                  <a:moveTo>
                    <a:pt x="0" y="0"/>
                  </a:moveTo>
                  <a:lnTo>
                    <a:pt x="0" y="166"/>
                  </a:lnTo>
                  <a:cubicBezTo>
                    <a:pt x="0" y="1390"/>
                    <a:pt x="997" y="2388"/>
                    <a:pt x="2223" y="2388"/>
                  </a:cubicBezTo>
                  <a:lnTo>
                    <a:pt x="3481" y="2388"/>
                  </a:lnTo>
                  <a:lnTo>
                    <a:pt x="3481" y="2062"/>
                  </a:lnTo>
                  <a:lnTo>
                    <a:pt x="2223" y="2062"/>
                  </a:lnTo>
                  <a:cubicBezTo>
                    <a:pt x="1234" y="2062"/>
                    <a:pt x="422" y="1299"/>
                    <a:pt x="336" y="333"/>
                  </a:cubicBezTo>
                  <a:lnTo>
                    <a:pt x="2981" y="333"/>
                  </a:lnTo>
                  <a:cubicBezTo>
                    <a:pt x="3126" y="333"/>
                    <a:pt x="3253" y="429"/>
                    <a:pt x="3293" y="568"/>
                  </a:cubicBezTo>
                  <a:lnTo>
                    <a:pt x="3367" y="846"/>
                  </a:lnTo>
                  <a:lnTo>
                    <a:pt x="3685" y="761"/>
                  </a:lnTo>
                  <a:lnTo>
                    <a:pt x="3611" y="480"/>
                  </a:lnTo>
                  <a:lnTo>
                    <a:pt x="3611" y="477"/>
                  </a:lnTo>
                  <a:cubicBezTo>
                    <a:pt x="3532" y="195"/>
                    <a:pt x="3272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8158286" y="3945508"/>
              <a:ext cx="15785" cy="41423"/>
            </a:xfrm>
            <a:custGeom>
              <a:rect b="b" l="l" r="r" t="t"/>
              <a:pathLst>
                <a:path extrusionOk="0" h="1341" w="511">
                  <a:moveTo>
                    <a:pt x="20" y="0"/>
                  </a:moveTo>
                  <a:lnTo>
                    <a:pt x="20" y="331"/>
                  </a:lnTo>
                  <a:cubicBezTo>
                    <a:pt x="108" y="331"/>
                    <a:pt x="180" y="403"/>
                    <a:pt x="180" y="491"/>
                  </a:cubicBezTo>
                  <a:lnTo>
                    <a:pt x="180" y="928"/>
                  </a:lnTo>
                  <a:lnTo>
                    <a:pt x="1" y="1107"/>
                  </a:lnTo>
                  <a:lnTo>
                    <a:pt x="233" y="1341"/>
                  </a:lnTo>
                  <a:lnTo>
                    <a:pt x="510" y="1063"/>
                  </a:lnTo>
                  <a:lnTo>
                    <a:pt x="510" y="491"/>
                  </a:lnTo>
                  <a:cubicBezTo>
                    <a:pt x="510" y="220"/>
                    <a:pt x="291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8158904" y="4200289"/>
              <a:ext cx="55170" cy="10194"/>
            </a:xfrm>
            <a:custGeom>
              <a:rect b="b" l="l" r="r" t="t"/>
              <a:pathLst>
                <a:path extrusionOk="0" h="330" w="1786">
                  <a:moveTo>
                    <a:pt x="0" y="0"/>
                  </a:moveTo>
                  <a:lnTo>
                    <a:pt x="0" y="329"/>
                  </a:lnTo>
                  <a:lnTo>
                    <a:pt x="331" y="329"/>
                  </a:lnTo>
                  <a:lnTo>
                    <a:pt x="331" y="0"/>
                  </a:lnTo>
                  <a:close/>
                  <a:moveTo>
                    <a:pt x="550" y="0"/>
                  </a:moveTo>
                  <a:lnTo>
                    <a:pt x="550" y="329"/>
                  </a:lnTo>
                  <a:lnTo>
                    <a:pt x="879" y="329"/>
                  </a:lnTo>
                  <a:lnTo>
                    <a:pt x="879" y="0"/>
                  </a:lnTo>
                  <a:close/>
                  <a:moveTo>
                    <a:pt x="1097" y="0"/>
                  </a:moveTo>
                  <a:lnTo>
                    <a:pt x="1097" y="329"/>
                  </a:lnTo>
                  <a:lnTo>
                    <a:pt x="1786" y="329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8171662" y="4096005"/>
              <a:ext cx="17824" cy="75711"/>
            </a:xfrm>
            <a:custGeom>
              <a:rect b="b" l="l" r="r" t="t"/>
              <a:pathLst>
                <a:path extrusionOk="0" h="2451" w="577">
                  <a:moveTo>
                    <a:pt x="327" y="1"/>
                  </a:moveTo>
                  <a:lnTo>
                    <a:pt x="0" y="34"/>
                  </a:lnTo>
                  <a:lnTo>
                    <a:pt x="34" y="361"/>
                  </a:lnTo>
                  <a:lnTo>
                    <a:pt x="360" y="328"/>
                  </a:lnTo>
                  <a:lnTo>
                    <a:pt x="327" y="1"/>
                  </a:lnTo>
                  <a:close/>
                  <a:moveTo>
                    <a:pt x="385" y="547"/>
                  </a:moveTo>
                  <a:lnTo>
                    <a:pt x="58" y="581"/>
                  </a:lnTo>
                  <a:lnTo>
                    <a:pt x="90" y="908"/>
                  </a:lnTo>
                  <a:lnTo>
                    <a:pt x="418" y="874"/>
                  </a:lnTo>
                  <a:lnTo>
                    <a:pt x="385" y="547"/>
                  </a:lnTo>
                  <a:close/>
                  <a:moveTo>
                    <a:pt x="439" y="1094"/>
                  </a:moveTo>
                  <a:lnTo>
                    <a:pt x="113" y="1127"/>
                  </a:lnTo>
                  <a:lnTo>
                    <a:pt x="248" y="2450"/>
                  </a:lnTo>
                  <a:lnTo>
                    <a:pt x="577" y="2417"/>
                  </a:lnTo>
                  <a:lnTo>
                    <a:pt x="439" y="10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9"/>
          <p:cNvSpPr/>
          <p:nvPr/>
        </p:nvSpPr>
        <p:spPr>
          <a:xfrm>
            <a:off x="5180550" y="2916775"/>
            <a:ext cx="10857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F8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3" name="Google Shape;1053;p49"/>
          <p:cNvSpPr/>
          <p:nvPr/>
        </p:nvSpPr>
        <p:spPr>
          <a:xfrm>
            <a:off x="6563863" y="2636538"/>
            <a:ext cx="863400" cy="86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9"/>
          <p:cNvSpPr/>
          <p:nvPr/>
        </p:nvSpPr>
        <p:spPr>
          <a:xfrm>
            <a:off x="6658880" y="2731587"/>
            <a:ext cx="673200" cy="673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5" name="Google Shape;1055;p49"/>
          <p:cNvGrpSpPr/>
          <p:nvPr/>
        </p:nvGrpSpPr>
        <p:grpSpPr>
          <a:xfrm>
            <a:off x="6806826" y="2786281"/>
            <a:ext cx="377310" cy="479995"/>
            <a:chOff x="8051160" y="1337002"/>
            <a:chExt cx="215520" cy="347420"/>
          </a:xfrm>
        </p:grpSpPr>
        <p:sp>
          <p:nvSpPr>
            <p:cNvPr id="1056" name="Google Shape;1056;p49"/>
            <p:cNvSpPr/>
            <p:nvPr/>
          </p:nvSpPr>
          <p:spPr>
            <a:xfrm>
              <a:off x="8053476" y="1587984"/>
              <a:ext cx="210793" cy="96439"/>
            </a:xfrm>
            <a:custGeom>
              <a:rect b="b" l="l" r="r" t="t"/>
              <a:pathLst>
                <a:path extrusionOk="0" h="3122" w="6824">
                  <a:moveTo>
                    <a:pt x="1" y="1"/>
                  </a:moveTo>
                  <a:lnTo>
                    <a:pt x="1" y="3121"/>
                  </a:lnTo>
                  <a:lnTo>
                    <a:pt x="6824" y="3121"/>
                  </a:lnTo>
                  <a:lnTo>
                    <a:pt x="6824" y="1"/>
                  </a:lnTo>
                  <a:lnTo>
                    <a:pt x="6495" y="1"/>
                  </a:lnTo>
                  <a:lnTo>
                    <a:pt x="6495" y="2791"/>
                  </a:lnTo>
                  <a:lnTo>
                    <a:pt x="329" y="2791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8063145" y="1453767"/>
              <a:ext cx="191487" cy="125722"/>
            </a:xfrm>
            <a:custGeom>
              <a:rect b="b" l="l" r="r" t="t"/>
              <a:pathLst>
                <a:path extrusionOk="0" h="4070" w="6199">
                  <a:moveTo>
                    <a:pt x="5499" y="3010"/>
                  </a:moveTo>
                  <a:lnTo>
                    <a:pt x="5868" y="3379"/>
                  </a:lnTo>
                  <a:lnTo>
                    <a:pt x="5868" y="3741"/>
                  </a:lnTo>
                  <a:lnTo>
                    <a:pt x="331" y="3741"/>
                  </a:lnTo>
                  <a:lnTo>
                    <a:pt x="331" y="3379"/>
                  </a:lnTo>
                  <a:lnTo>
                    <a:pt x="700" y="3010"/>
                  </a:lnTo>
                  <a:close/>
                  <a:moveTo>
                    <a:pt x="939" y="0"/>
                  </a:moveTo>
                  <a:lnTo>
                    <a:pt x="939" y="2680"/>
                  </a:lnTo>
                  <a:lnTo>
                    <a:pt x="563" y="2680"/>
                  </a:lnTo>
                  <a:lnTo>
                    <a:pt x="1" y="3242"/>
                  </a:lnTo>
                  <a:lnTo>
                    <a:pt x="1" y="4070"/>
                  </a:lnTo>
                  <a:lnTo>
                    <a:pt x="6196" y="4070"/>
                  </a:lnTo>
                  <a:lnTo>
                    <a:pt x="6196" y="3242"/>
                  </a:lnTo>
                  <a:lnTo>
                    <a:pt x="6198" y="3242"/>
                  </a:lnTo>
                  <a:lnTo>
                    <a:pt x="5636" y="2680"/>
                  </a:lnTo>
                  <a:lnTo>
                    <a:pt x="5260" y="2680"/>
                  </a:lnTo>
                  <a:lnTo>
                    <a:pt x="5260" y="0"/>
                  </a:lnTo>
                  <a:lnTo>
                    <a:pt x="4929" y="0"/>
                  </a:lnTo>
                  <a:lnTo>
                    <a:pt x="4929" y="2680"/>
                  </a:lnTo>
                  <a:lnTo>
                    <a:pt x="1269" y="268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8099935" y="1360077"/>
              <a:ext cx="118031" cy="49362"/>
            </a:xfrm>
            <a:custGeom>
              <a:rect b="b" l="l" r="r" t="t"/>
              <a:pathLst>
                <a:path extrusionOk="0" h="1598" w="3821">
                  <a:moveTo>
                    <a:pt x="1909" y="431"/>
                  </a:moveTo>
                  <a:lnTo>
                    <a:pt x="2911" y="1269"/>
                  </a:lnTo>
                  <a:lnTo>
                    <a:pt x="906" y="1269"/>
                  </a:lnTo>
                  <a:lnTo>
                    <a:pt x="1909" y="431"/>
                  </a:lnTo>
                  <a:close/>
                  <a:moveTo>
                    <a:pt x="1909" y="0"/>
                  </a:moveTo>
                  <a:lnTo>
                    <a:pt x="1" y="1597"/>
                  </a:lnTo>
                  <a:lnTo>
                    <a:pt x="3821" y="159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8051160" y="1337002"/>
              <a:ext cx="215520" cy="108300"/>
            </a:xfrm>
            <a:custGeom>
              <a:rect b="b" l="l" r="r" t="t"/>
              <a:pathLst>
                <a:path extrusionOk="0" h="3506" w="6977">
                  <a:moveTo>
                    <a:pt x="3488" y="429"/>
                  </a:moveTo>
                  <a:lnTo>
                    <a:pt x="6070" y="2587"/>
                  </a:lnTo>
                  <a:lnTo>
                    <a:pt x="907" y="2587"/>
                  </a:lnTo>
                  <a:lnTo>
                    <a:pt x="3488" y="429"/>
                  </a:lnTo>
                  <a:close/>
                  <a:moveTo>
                    <a:pt x="5502" y="2917"/>
                  </a:moveTo>
                  <a:lnTo>
                    <a:pt x="5502" y="3176"/>
                  </a:lnTo>
                  <a:lnTo>
                    <a:pt x="1469" y="3176"/>
                  </a:lnTo>
                  <a:lnTo>
                    <a:pt x="1469" y="2917"/>
                  </a:lnTo>
                  <a:close/>
                  <a:moveTo>
                    <a:pt x="3488" y="0"/>
                  </a:moveTo>
                  <a:lnTo>
                    <a:pt x="0" y="2917"/>
                  </a:lnTo>
                  <a:lnTo>
                    <a:pt x="1142" y="2917"/>
                  </a:lnTo>
                  <a:lnTo>
                    <a:pt x="1142" y="3506"/>
                  </a:lnTo>
                  <a:lnTo>
                    <a:pt x="5834" y="3506"/>
                  </a:lnTo>
                  <a:lnTo>
                    <a:pt x="5834" y="2917"/>
                  </a:lnTo>
                  <a:lnTo>
                    <a:pt x="6976" y="2917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8124431" y="1461829"/>
              <a:ext cx="68946" cy="58166"/>
            </a:xfrm>
            <a:custGeom>
              <a:rect b="b" l="l" r="r" t="t"/>
              <a:pathLst>
                <a:path extrusionOk="0" h="1883" w="2232">
                  <a:moveTo>
                    <a:pt x="1900" y="329"/>
                  </a:moveTo>
                  <a:lnTo>
                    <a:pt x="1900" y="1554"/>
                  </a:lnTo>
                  <a:lnTo>
                    <a:pt x="327" y="1554"/>
                  </a:lnTo>
                  <a:lnTo>
                    <a:pt x="327" y="329"/>
                  </a:lnTo>
                  <a:close/>
                  <a:moveTo>
                    <a:pt x="0" y="1"/>
                  </a:moveTo>
                  <a:lnTo>
                    <a:pt x="0" y="1883"/>
                  </a:lnTo>
                  <a:lnTo>
                    <a:pt x="2232" y="1883"/>
                  </a:lnTo>
                  <a:lnTo>
                    <a:pt x="2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8142409" y="1478077"/>
              <a:ext cx="33330" cy="10163"/>
            </a:xfrm>
            <a:custGeom>
              <a:rect b="b" l="l" r="r" t="t"/>
              <a:pathLst>
                <a:path extrusionOk="0" h="329" w="1079">
                  <a:moveTo>
                    <a:pt x="0" y="0"/>
                  </a:moveTo>
                  <a:lnTo>
                    <a:pt x="0" y="329"/>
                  </a:lnTo>
                  <a:lnTo>
                    <a:pt x="1079" y="329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8148865" y="1493646"/>
              <a:ext cx="20387" cy="10225"/>
            </a:xfrm>
            <a:custGeom>
              <a:rect b="b" l="l" r="r" t="t"/>
              <a:pathLst>
                <a:path extrusionOk="0" h="331" w="660">
                  <a:moveTo>
                    <a:pt x="0" y="1"/>
                  </a:moveTo>
                  <a:lnTo>
                    <a:pt x="0" y="331"/>
                  </a:lnTo>
                  <a:lnTo>
                    <a:pt x="659" y="331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8107503" y="1594656"/>
              <a:ext cx="102864" cy="64313"/>
            </a:xfrm>
            <a:custGeom>
              <a:rect b="b" l="l" r="r" t="t"/>
              <a:pathLst>
                <a:path extrusionOk="0" h="2082" w="3330">
                  <a:moveTo>
                    <a:pt x="1662" y="331"/>
                  </a:moveTo>
                  <a:cubicBezTo>
                    <a:pt x="2397" y="331"/>
                    <a:pt x="2998" y="930"/>
                    <a:pt x="2998" y="1666"/>
                  </a:cubicBezTo>
                  <a:lnTo>
                    <a:pt x="2998" y="1753"/>
                  </a:lnTo>
                  <a:lnTo>
                    <a:pt x="327" y="1753"/>
                  </a:lnTo>
                  <a:lnTo>
                    <a:pt x="327" y="1666"/>
                  </a:lnTo>
                  <a:cubicBezTo>
                    <a:pt x="327" y="930"/>
                    <a:pt x="926" y="331"/>
                    <a:pt x="1662" y="331"/>
                  </a:cubicBezTo>
                  <a:close/>
                  <a:moveTo>
                    <a:pt x="1664" y="1"/>
                  </a:moveTo>
                  <a:cubicBezTo>
                    <a:pt x="747" y="1"/>
                    <a:pt x="0" y="747"/>
                    <a:pt x="0" y="1666"/>
                  </a:cubicBezTo>
                  <a:lnTo>
                    <a:pt x="0" y="2081"/>
                  </a:lnTo>
                  <a:lnTo>
                    <a:pt x="3330" y="2081"/>
                  </a:lnTo>
                  <a:lnTo>
                    <a:pt x="3330" y="1666"/>
                  </a:lnTo>
                  <a:cubicBezTo>
                    <a:pt x="3330" y="747"/>
                    <a:pt x="2583" y="1"/>
                    <a:pt x="1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200080" y="1457164"/>
              <a:ext cx="10194" cy="67495"/>
            </a:xfrm>
            <a:custGeom>
              <a:rect b="b" l="l" r="r" t="t"/>
              <a:pathLst>
                <a:path extrusionOk="0" h="2185" w="330">
                  <a:moveTo>
                    <a:pt x="1" y="1"/>
                  </a:moveTo>
                  <a:lnTo>
                    <a:pt x="1" y="329"/>
                  </a:lnTo>
                  <a:lnTo>
                    <a:pt x="330" y="329"/>
                  </a:lnTo>
                  <a:lnTo>
                    <a:pt x="330" y="1"/>
                  </a:lnTo>
                  <a:close/>
                  <a:moveTo>
                    <a:pt x="1" y="549"/>
                  </a:moveTo>
                  <a:lnTo>
                    <a:pt x="1" y="879"/>
                  </a:lnTo>
                  <a:lnTo>
                    <a:pt x="330" y="879"/>
                  </a:lnTo>
                  <a:lnTo>
                    <a:pt x="330" y="549"/>
                  </a:lnTo>
                  <a:close/>
                  <a:moveTo>
                    <a:pt x="1" y="1099"/>
                  </a:moveTo>
                  <a:lnTo>
                    <a:pt x="1" y="2185"/>
                  </a:lnTo>
                  <a:lnTo>
                    <a:pt x="330" y="2185"/>
                  </a:lnTo>
                  <a:lnTo>
                    <a:pt x="330" y="10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237117" y="1591351"/>
              <a:ext cx="10225" cy="71016"/>
            </a:xfrm>
            <a:custGeom>
              <a:rect b="b" l="l" r="r" t="t"/>
              <a:pathLst>
                <a:path extrusionOk="0" h="2299" w="331">
                  <a:moveTo>
                    <a:pt x="0" y="0"/>
                  </a:moveTo>
                  <a:lnTo>
                    <a:pt x="0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  <a:moveTo>
                    <a:pt x="0" y="550"/>
                  </a:moveTo>
                  <a:lnTo>
                    <a:pt x="0" y="879"/>
                  </a:lnTo>
                  <a:lnTo>
                    <a:pt x="331" y="879"/>
                  </a:lnTo>
                  <a:lnTo>
                    <a:pt x="331" y="550"/>
                  </a:lnTo>
                  <a:close/>
                  <a:moveTo>
                    <a:pt x="0" y="1099"/>
                  </a:moveTo>
                  <a:lnTo>
                    <a:pt x="0" y="2299"/>
                  </a:lnTo>
                  <a:lnTo>
                    <a:pt x="331" y="2299"/>
                  </a:lnTo>
                  <a:lnTo>
                    <a:pt x="331" y="10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162920" y="1552862"/>
              <a:ext cx="71078" cy="10225"/>
            </a:xfrm>
            <a:custGeom>
              <a:rect b="b" l="l" r="r" t="t"/>
              <a:pathLst>
                <a:path extrusionOk="0" h="331" w="2301">
                  <a:moveTo>
                    <a:pt x="0" y="1"/>
                  </a:moveTo>
                  <a:lnTo>
                    <a:pt x="0" y="331"/>
                  </a:lnTo>
                  <a:lnTo>
                    <a:pt x="329" y="331"/>
                  </a:lnTo>
                  <a:lnTo>
                    <a:pt x="329" y="1"/>
                  </a:lnTo>
                  <a:close/>
                  <a:moveTo>
                    <a:pt x="548" y="1"/>
                  </a:moveTo>
                  <a:lnTo>
                    <a:pt x="548" y="331"/>
                  </a:lnTo>
                  <a:lnTo>
                    <a:pt x="879" y="331"/>
                  </a:lnTo>
                  <a:lnTo>
                    <a:pt x="879" y="1"/>
                  </a:lnTo>
                  <a:close/>
                  <a:moveTo>
                    <a:pt x="1100" y="1"/>
                  </a:moveTo>
                  <a:lnTo>
                    <a:pt x="1100" y="331"/>
                  </a:lnTo>
                  <a:lnTo>
                    <a:pt x="2300" y="331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49"/>
          <p:cNvSpPr txBox="1"/>
          <p:nvPr/>
        </p:nvSpPr>
        <p:spPr>
          <a:xfrm>
            <a:off x="3726625" y="3499950"/>
            <a:ext cx="1449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Almas suficientes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8" name="Google Shape;1068;p49"/>
          <p:cNvSpPr txBox="1"/>
          <p:nvPr/>
        </p:nvSpPr>
        <p:spPr>
          <a:xfrm>
            <a:off x="6409725" y="3499950"/>
            <a:ext cx="1171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Comprar casa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0"/>
          <p:cNvSpPr txBox="1"/>
          <p:nvPr>
            <p:ph type="title"/>
          </p:nvPr>
        </p:nvSpPr>
        <p:spPr>
          <a:xfrm>
            <a:off x="720000" y="1893574"/>
            <a:ext cx="2305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1074" name="Google Shape;1074;p50"/>
          <p:cNvSpPr txBox="1"/>
          <p:nvPr>
            <p:ph idx="1" type="subTitle"/>
          </p:nvPr>
        </p:nvSpPr>
        <p:spPr>
          <a:xfrm>
            <a:off x="720000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 de programación</a:t>
            </a:r>
            <a:endParaRPr/>
          </a:p>
        </p:txBody>
      </p:sp>
      <p:sp>
        <p:nvSpPr>
          <p:cNvPr id="1075" name="Google Shape;1075;p50"/>
          <p:cNvSpPr txBox="1"/>
          <p:nvPr>
            <p:ph idx="2" type="title"/>
          </p:nvPr>
        </p:nvSpPr>
        <p:spPr>
          <a:xfrm>
            <a:off x="3419271" y="1893574"/>
            <a:ext cx="2305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</a:t>
            </a:r>
            <a:endParaRPr/>
          </a:p>
        </p:txBody>
      </p:sp>
      <p:sp>
        <p:nvSpPr>
          <p:cNvPr id="1076" name="Google Shape;1076;p50"/>
          <p:cNvSpPr txBox="1"/>
          <p:nvPr>
            <p:ph idx="3" type="subTitle"/>
          </p:nvPr>
        </p:nvSpPr>
        <p:spPr>
          <a:xfrm>
            <a:off x="3419275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Librería principal</a:t>
            </a:r>
            <a:endParaRPr/>
          </a:p>
        </p:txBody>
      </p:sp>
      <p:sp>
        <p:nvSpPr>
          <p:cNvPr id="1077" name="Google Shape;1077;p50"/>
          <p:cNvSpPr txBox="1"/>
          <p:nvPr>
            <p:ph idx="4" type="title"/>
          </p:nvPr>
        </p:nvSpPr>
        <p:spPr>
          <a:xfrm>
            <a:off x="2069613" y="3630374"/>
            <a:ext cx="2305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1078" name="Google Shape;1078;p50"/>
          <p:cNvSpPr txBox="1"/>
          <p:nvPr>
            <p:ph idx="5" type="subTitle"/>
          </p:nvPr>
        </p:nvSpPr>
        <p:spPr>
          <a:xfrm>
            <a:off x="2069637" y="3969001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Comunicación organizada y ordenada del equipo</a:t>
            </a:r>
            <a:endParaRPr/>
          </a:p>
        </p:txBody>
      </p:sp>
      <p:sp>
        <p:nvSpPr>
          <p:cNvPr id="1079" name="Google Shape;1079;p50"/>
          <p:cNvSpPr txBox="1"/>
          <p:nvPr>
            <p:ph idx="6" type="title"/>
          </p:nvPr>
        </p:nvSpPr>
        <p:spPr>
          <a:xfrm>
            <a:off x="4768883" y="3630374"/>
            <a:ext cx="2305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Whatsapp</a:t>
            </a:r>
            <a:endParaRPr/>
          </a:p>
        </p:txBody>
      </p:sp>
      <p:sp>
        <p:nvSpPr>
          <p:cNvPr id="1080" name="Google Shape;1080;p50"/>
          <p:cNvSpPr txBox="1"/>
          <p:nvPr>
            <p:ph idx="7" type="subTitle"/>
          </p:nvPr>
        </p:nvSpPr>
        <p:spPr>
          <a:xfrm>
            <a:off x="4768912" y="3969001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Vía de comunicación rápida con el equipo</a:t>
            </a:r>
            <a:endParaRPr/>
          </a:p>
        </p:txBody>
      </p:sp>
      <p:sp>
        <p:nvSpPr>
          <p:cNvPr id="1081" name="Google Shape;1081;p50"/>
          <p:cNvSpPr txBox="1"/>
          <p:nvPr>
            <p:ph idx="8" type="title"/>
          </p:nvPr>
        </p:nvSpPr>
        <p:spPr>
          <a:xfrm>
            <a:off x="6118549" y="1893574"/>
            <a:ext cx="2305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082" name="Google Shape;1082;p50"/>
          <p:cNvSpPr txBox="1"/>
          <p:nvPr>
            <p:ph idx="9" type="subTitle"/>
          </p:nvPr>
        </p:nvSpPr>
        <p:spPr>
          <a:xfrm>
            <a:off x="6118550" y="2232276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y producción del proyecto</a:t>
            </a:r>
            <a:endParaRPr/>
          </a:p>
        </p:txBody>
      </p:sp>
      <p:sp>
        <p:nvSpPr>
          <p:cNvPr id="1083" name="Google Shape;1083;p50"/>
          <p:cNvSpPr txBox="1"/>
          <p:nvPr>
            <p:ph idx="1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Medios de trabajo</a:t>
            </a:r>
            <a:endParaRPr/>
          </a:p>
        </p:txBody>
      </p:sp>
      <p:sp>
        <p:nvSpPr>
          <p:cNvPr id="1084" name="Google Shape;1084;p50"/>
          <p:cNvSpPr/>
          <p:nvPr/>
        </p:nvSpPr>
        <p:spPr>
          <a:xfrm>
            <a:off x="1537650" y="1223374"/>
            <a:ext cx="670200" cy="6702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0"/>
          <p:cNvSpPr/>
          <p:nvPr/>
        </p:nvSpPr>
        <p:spPr>
          <a:xfrm>
            <a:off x="1611388" y="1297137"/>
            <a:ext cx="522600" cy="5226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0"/>
          <p:cNvSpPr/>
          <p:nvPr/>
        </p:nvSpPr>
        <p:spPr>
          <a:xfrm>
            <a:off x="2887275" y="2960174"/>
            <a:ext cx="670200" cy="6702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0"/>
          <p:cNvSpPr/>
          <p:nvPr/>
        </p:nvSpPr>
        <p:spPr>
          <a:xfrm>
            <a:off x="2961013" y="3033937"/>
            <a:ext cx="522600" cy="5226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0"/>
          <p:cNvSpPr/>
          <p:nvPr/>
        </p:nvSpPr>
        <p:spPr>
          <a:xfrm>
            <a:off x="5586525" y="2960174"/>
            <a:ext cx="670200" cy="6702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0"/>
          <p:cNvSpPr/>
          <p:nvPr/>
        </p:nvSpPr>
        <p:spPr>
          <a:xfrm>
            <a:off x="5660263" y="3033937"/>
            <a:ext cx="522600" cy="5226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0"/>
          <p:cNvSpPr/>
          <p:nvPr/>
        </p:nvSpPr>
        <p:spPr>
          <a:xfrm>
            <a:off x="4236925" y="1223374"/>
            <a:ext cx="670200" cy="6702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50"/>
          <p:cNvSpPr/>
          <p:nvPr/>
        </p:nvSpPr>
        <p:spPr>
          <a:xfrm>
            <a:off x="4310663" y="1297137"/>
            <a:ext cx="522600" cy="5226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0"/>
          <p:cNvSpPr/>
          <p:nvPr/>
        </p:nvSpPr>
        <p:spPr>
          <a:xfrm>
            <a:off x="6936200" y="1223374"/>
            <a:ext cx="670200" cy="6702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0"/>
          <p:cNvSpPr/>
          <p:nvPr/>
        </p:nvSpPr>
        <p:spPr>
          <a:xfrm>
            <a:off x="7009938" y="1297137"/>
            <a:ext cx="522600" cy="5226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50"/>
          <p:cNvGrpSpPr/>
          <p:nvPr/>
        </p:nvGrpSpPr>
        <p:grpSpPr>
          <a:xfrm>
            <a:off x="4436560" y="1384740"/>
            <a:ext cx="270936" cy="347482"/>
            <a:chOff x="2443698" y="3261202"/>
            <a:chExt cx="270936" cy="347482"/>
          </a:xfrm>
        </p:grpSpPr>
        <p:sp>
          <p:nvSpPr>
            <p:cNvPr id="1095" name="Google Shape;1095;p50"/>
            <p:cNvSpPr/>
            <p:nvPr/>
          </p:nvSpPr>
          <p:spPr>
            <a:xfrm>
              <a:off x="2460193" y="3261202"/>
              <a:ext cx="237946" cy="280111"/>
            </a:xfrm>
            <a:custGeom>
              <a:rect b="b" l="l" r="r" t="t"/>
              <a:pathLst>
                <a:path extrusionOk="0" h="9068" w="7703">
                  <a:moveTo>
                    <a:pt x="4946" y="5572"/>
                  </a:moveTo>
                  <a:lnTo>
                    <a:pt x="4946" y="6256"/>
                  </a:lnTo>
                  <a:lnTo>
                    <a:pt x="2756" y="6256"/>
                  </a:lnTo>
                  <a:lnTo>
                    <a:pt x="2756" y="5572"/>
                  </a:lnTo>
                  <a:lnTo>
                    <a:pt x="3069" y="5885"/>
                  </a:lnTo>
                  <a:lnTo>
                    <a:pt x="4634" y="5885"/>
                  </a:lnTo>
                  <a:lnTo>
                    <a:pt x="4946" y="5572"/>
                  </a:lnTo>
                  <a:close/>
                  <a:moveTo>
                    <a:pt x="3853" y="1151"/>
                  </a:moveTo>
                  <a:cubicBezTo>
                    <a:pt x="4819" y="1151"/>
                    <a:pt x="5608" y="1940"/>
                    <a:pt x="5608" y="2907"/>
                  </a:cubicBezTo>
                  <a:lnTo>
                    <a:pt x="5608" y="6256"/>
                  </a:lnTo>
                  <a:lnTo>
                    <a:pt x="5276" y="6256"/>
                  </a:lnTo>
                  <a:lnTo>
                    <a:pt x="5276" y="5244"/>
                  </a:lnTo>
                  <a:lnTo>
                    <a:pt x="5450" y="5070"/>
                  </a:lnTo>
                  <a:lnTo>
                    <a:pt x="5216" y="4836"/>
                  </a:lnTo>
                  <a:lnTo>
                    <a:pt x="4497" y="5555"/>
                  </a:lnTo>
                  <a:lnTo>
                    <a:pt x="3206" y="5555"/>
                  </a:lnTo>
                  <a:lnTo>
                    <a:pt x="2489" y="4836"/>
                  </a:lnTo>
                  <a:lnTo>
                    <a:pt x="2255" y="5070"/>
                  </a:lnTo>
                  <a:lnTo>
                    <a:pt x="2429" y="5244"/>
                  </a:lnTo>
                  <a:lnTo>
                    <a:pt x="2429" y="6256"/>
                  </a:lnTo>
                  <a:lnTo>
                    <a:pt x="2097" y="6256"/>
                  </a:lnTo>
                  <a:lnTo>
                    <a:pt x="2097" y="2907"/>
                  </a:lnTo>
                  <a:cubicBezTo>
                    <a:pt x="2097" y="1937"/>
                    <a:pt x="2886" y="1151"/>
                    <a:pt x="3853" y="1151"/>
                  </a:cubicBezTo>
                  <a:close/>
                  <a:moveTo>
                    <a:pt x="3853" y="333"/>
                  </a:moveTo>
                  <a:cubicBezTo>
                    <a:pt x="5214" y="333"/>
                    <a:pt x="6321" y="1440"/>
                    <a:pt x="6321" y="2801"/>
                  </a:cubicBezTo>
                  <a:lnTo>
                    <a:pt x="6321" y="6256"/>
                  </a:lnTo>
                  <a:lnTo>
                    <a:pt x="5938" y="6256"/>
                  </a:lnTo>
                  <a:lnTo>
                    <a:pt x="5938" y="2907"/>
                  </a:lnTo>
                  <a:cubicBezTo>
                    <a:pt x="5938" y="1756"/>
                    <a:pt x="5004" y="821"/>
                    <a:pt x="3854" y="821"/>
                  </a:cubicBezTo>
                  <a:cubicBezTo>
                    <a:pt x="2705" y="821"/>
                    <a:pt x="1770" y="1758"/>
                    <a:pt x="1770" y="2907"/>
                  </a:cubicBezTo>
                  <a:lnTo>
                    <a:pt x="1770" y="6256"/>
                  </a:lnTo>
                  <a:lnTo>
                    <a:pt x="1387" y="6256"/>
                  </a:lnTo>
                  <a:lnTo>
                    <a:pt x="1387" y="2801"/>
                  </a:lnTo>
                  <a:lnTo>
                    <a:pt x="1384" y="2801"/>
                  </a:lnTo>
                  <a:cubicBezTo>
                    <a:pt x="1384" y="1440"/>
                    <a:pt x="2491" y="333"/>
                    <a:pt x="3853" y="333"/>
                  </a:cubicBezTo>
                  <a:close/>
                  <a:moveTo>
                    <a:pt x="7137" y="6585"/>
                  </a:moveTo>
                  <a:lnTo>
                    <a:pt x="6929" y="6948"/>
                  </a:lnTo>
                  <a:cubicBezTo>
                    <a:pt x="6302" y="8052"/>
                    <a:pt x="5121" y="8741"/>
                    <a:pt x="3853" y="8741"/>
                  </a:cubicBezTo>
                  <a:cubicBezTo>
                    <a:pt x="2582" y="8741"/>
                    <a:pt x="1403" y="8055"/>
                    <a:pt x="776" y="6948"/>
                  </a:cubicBezTo>
                  <a:lnTo>
                    <a:pt x="568" y="6585"/>
                  </a:lnTo>
                  <a:close/>
                  <a:moveTo>
                    <a:pt x="3853" y="0"/>
                  </a:moveTo>
                  <a:cubicBezTo>
                    <a:pt x="2308" y="0"/>
                    <a:pt x="1053" y="1255"/>
                    <a:pt x="1053" y="2798"/>
                  </a:cubicBezTo>
                  <a:lnTo>
                    <a:pt x="1053" y="6254"/>
                  </a:lnTo>
                  <a:lnTo>
                    <a:pt x="1" y="6254"/>
                  </a:lnTo>
                  <a:lnTo>
                    <a:pt x="488" y="7110"/>
                  </a:lnTo>
                  <a:cubicBezTo>
                    <a:pt x="1173" y="8319"/>
                    <a:pt x="2463" y="9068"/>
                    <a:pt x="3853" y="9068"/>
                  </a:cubicBezTo>
                  <a:cubicBezTo>
                    <a:pt x="5242" y="9068"/>
                    <a:pt x="6531" y="8315"/>
                    <a:pt x="7218" y="7110"/>
                  </a:cubicBezTo>
                  <a:lnTo>
                    <a:pt x="7703" y="6254"/>
                  </a:lnTo>
                  <a:lnTo>
                    <a:pt x="6650" y="6254"/>
                  </a:lnTo>
                  <a:lnTo>
                    <a:pt x="6650" y="2798"/>
                  </a:lnTo>
                  <a:cubicBezTo>
                    <a:pt x="6650" y="1257"/>
                    <a:pt x="5395" y="0"/>
                    <a:pt x="3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2532167" y="3356838"/>
              <a:ext cx="36728" cy="18380"/>
            </a:xfrm>
            <a:custGeom>
              <a:rect b="b" l="l" r="r" t="t"/>
              <a:pathLst>
                <a:path extrusionOk="0" h="595" w="1189">
                  <a:moveTo>
                    <a:pt x="1" y="1"/>
                  </a:moveTo>
                  <a:cubicBezTo>
                    <a:pt x="1" y="329"/>
                    <a:pt x="266" y="595"/>
                    <a:pt x="593" y="595"/>
                  </a:cubicBezTo>
                  <a:cubicBezTo>
                    <a:pt x="920" y="595"/>
                    <a:pt x="1189" y="329"/>
                    <a:pt x="1189" y="1"/>
                  </a:cubicBezTo>
                  <a:lnTo>
                    <a:pt x="858" y="1"/>
                  </a:lnTo>
                  <a:cubicBezTo>
                    <a:pt x="858" y="146"/>
                    <a:pt x="741" y="264"/>
                    <a:pt x="593" y="264"/>
                  </a:cubicBezTo>
                  <a:cubicBezTo>
                    <a:pt x="449" y="264"/>
                    <a:pt x="329" y="146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2589499" y="3356776"/>
              <a:ext cx="41980" cy="48343"/>
            </a:xfrm>
            <a:custGeom>
              <a:rect b="b" l="l" r="r" t="t"/>
              <a:pathLst>
                <a:path extrusionOk="0" h="1565" w="1359">
                  <a:moveTo>
                    <a:pt x="839" y="683"/>
                  </a:moveTo>
                  <a:cubicBezTo>
                    <a:pt x="948" y="844"/>
                    <a:pt x="1027" y="995"/>
                    <a:pt x="1027" y="1048"/>
                  </a:cubicBezTo>
                  <a:cubicBezTo>
                    <a:pt x="1027" y="1152"/>
                    <a:pt x="942" y="1236"/>
                    <a:pt x="839" y="1236"/>
                  </a:cubicBezTo>
                  <a:cubicBezTo>
                    <a:pt x="737" y="1236"/>
                    <a:pt x="652" y="1152"/>
                    <a:pt x="652" y="1048"/>
                  </a:cubicBezTo>
                  <a:cubicBezTo>
                    <a:pt x="652" y="994"/>
                    <a:pt x="731" y="844"/>
                    <a:pt x="839" y="683"/>
                  </a:cubicBezTo>
                  <a:close/>
                  <a:moveTo>
                    <a:pt x="0" y="1"/>
                  </a:moveTo>
                  <a:cubicBezTo>
                    <a:pt x="0" y="300"/>
                    <a:pt x="222" y="547"/>
                    <a:pt x="510" y="590"/>
                  </a:cubicBezTo>
                  <a:cubicBezTo>
                    <a:pt x="415" y="744"/>
                    <a:pt x="327" y="922"/>
                    <a:pt x="327" y="1048"/>
                  </a:cubicBezTo>
                  <a:cubicBezTo>
                    <a:pt x="327" y="1335"/>
                    <a:pt x="557" y="1565"/>
                    <a:pt x="844" y="1565"/>
                  </a:cubicBezTo>
                  <a:cubicBezTo>
                    <a:pt x="1129" y="1565"/>
                    <a:pt x="1359" y="1335"/>
                    <a:pt x="1359" y="1048"/>
                  </a:cubicBezTo>
                  <a:cubicBezTo>
                    <a:pt x="1359" y="860"/>
                    <a:pt x="1165" y="561"/>
                    <a:pt x="1042" y="389"/>
                  </a:cubicBezTo>
                  <a:cubicBezTo>
                    <a:pt x="1132" y="287"/>
                    <a:pt x="1187" y="150"/>
                    <a:pt x="1187" y="1"/>
                  </a:cubicBezTo>
                  <a:lnTo>
                    <a:pt x="856" y="1"/>
                  </a:lnTo>
                  <a:cubicBezTo>
                    <a:pt x="856" y="147"/>
                    <a:pt x="738" y="264"/>
                    <a:pt x="593" y="264"/>
                  </a:cubicBezTo>
                  <a:cubicBezTo>
                    <a:pt x="448" y="264"/>
                    <a:pt x="329" y="147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2443698" y="3465849"/>
              <a:ext cx="270936" cy="142835"/>
            </a:xfrm>
            <a:custGeom>
              <a:rect b="b" l="l" r="r" t="t"/>
              <a:pathLst>
                <a:path extrusionOk="0" h="4624" w="8771">
                  <a:moveTo>
                    <a:pt x="380" y="0"/>
                  </a:moveTo>
                  <a:lnTo>
                    <a:pt x="1" y="380"/>
                  </a:lnTo>
                  <a:lnTo>
                    <a:pt x="1" y="4623"/>
                  </a:lnTo>
                  <a:lnTo>
                    <a:pt x="8771" y="4623"/>
                  </a:lnTo>
                  <a:lnTo>
                    <a:pt x="8771" y="380"/>
                  </a:lnTo>
                  <a:lnTo>
                    <a:pt x="8391" y="0"/>
                  </a:lnTo>
                  <a:lnTo>
                    <a:pt x="8157" y="232"/>
                  </a:lnTo>
                  <a:lnTo>
                    <a:pt x="8440" y="517"/>
                  </a:lnTo>
                  <a:lnTo>
                    <a:pt x="8440" y="4293"/>
                  </a:lnTo>
                  <a:lnTo>
                    <a:pt x="7224" y="4293"/>
                  </a:lnTo>
                  <a:lnTo>
                    <a:pt x="7224" y="1884"/>
                  </a:lnTo>
                  <a:lnTo>
                    <a:pt x="6894" y="1884"/>
                  </a:lnTo>
                  <a:lnTo>
                    <a:pt x="6894" y="4293"/>
                  </a:lnTo>
                  <a:lnTo>
                    <a:pt x="1876" y="4293"/>
                  </a:lnTo>
                  <a:lnTo>
                    <a:pt x="1876" y="1884"/>
                  </a:lnTo>
                  <a:lnTo>
                    <a:pt x="1547" y="1884"/>
                  </a:lnTo>
                  <a:lnTo>
                    <a:pt x="1547" y="4293"/>
                  </a:lnTo>
                  <a:lnTo>
                    <a:pt x="329" y="4293"/>
                  </a:lnTo>
                  <a:lnTo>
                    <a:pt x="329" y="515"/>
                  </a:lnTo>
                  <a:lnTo>
                    <a:pt x="612" y="23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579120" y="3303583"/>
              <a:ext cx="47385" cy="47416"/>
            </a:xfrm>
            <a:custGeom>
              <a:rect b="b" l="l" r="r" t="t"/>
              <a:pathLst>
                <a:path extrusionOk="0" h="1535" w="1534">
                  <a:moveTo>
                    <a:pt x="1" y="1"/>
                  </a:moveTo>
                  <a:lnTo>
                    <a:pt x="1" y="331"/>
                  </a:lnTo>
                  <a:cubicBezTo>
                    <a:pt x="99" y="331"/>
                    <a:pt x="196" y="343"/>
                    <a:pt x="287" y="366"/>
                  </a:cubicBezTo>
                  <a:lnTo>
                    <a:pt x="365" y="45"/>
                  </a:lnTo>
                  <a:cubicBezTo>
                    <a:pt x="247" y="17"/>
                    <a:pt x="124" y="1"/>
                    <a:pt x="1" y="1"/>
                  </a:cubicBezTo>
                  <a:close/>
                  <a:moveTo>
                    <a:pt x="600" y="122"/>
                  </a:moveTo>
                  <a:lnTo>
                    <a:pt x="470" y="424"/>
                  </a:lnTo>
                  <a:cubicBezTo>
                    <a:pt x="558" y="463"/>
                    <a:pt x="644" y="512"/>
                    <a:pt x="721" y="570"/>
                  </a:cubicBezTo>
                  <a:lnTo>
                    <a:pt x="918" y="307"/>
                  </a:lnTo>
                  <a:cubicBezTo>
                    <a:pt x="820" y="231"/>
                    <a:pt x="712" y="170"/>
                    <a:pt x="600" y="122"/>
                  </a:cubicBezTo>
                  <a:close/>
                  <a:moveTo>
                    <a:pt x="1103" y="472"/>
                  </a:moveTo>
                  <a:lnTo>
                    <a:pt x="865" y="700"/>
                  </a:lnTo>
                  <a:cubicBezTo>
                    <a:pt x="1083" y="923"/>
                    <a:pt x="1204" y="1220"/>
                    <a:pt x="1204" y="1535"/>
                  </a:cubicBezTo>
                  <a:lnTo>
                    <a:pt x="1533" y="1535"/>
                  </a:lnTo>
                  <a:cubicBezTo>
                    <a:pt x="1533" y="1134"/>
                    <a:pt x="1382" y="756"/>
                    <a:pt x="1103" y="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2579120" y="3473695"/>
              <a:ext cx="84762" cy="50567"/>
            </a:xfrm>
            <a:custGeom>
              <a:rect b="b" l="l" r="r" t="t"/>
              <a:pathLst>
                <a:path extrusionOk="0" h="1637" w="2744">
                  <a:moveTo>
                    <a:pt x="2471" y="1"/>
                  </a:moveTo>
                  <a:cubicBezTo>
                    <a:pt x="2412" y="87"/>
                    <a:pt x="2350" y="170"/>
                    <a:pt x="2282" y="249"/>
                  </a:cubicBezTo>
                  <a:lnTo>
                    <a:pt x="2533" y="461"/>
                  </a:lnTo>
                  <a:cubicBezTo>
                    <a:pt x="2607" y="373"/>
                    <a:pt x="2677" y="282"/>
                    <a:pt x="2744" y="185"/>
                  </a:cubicBezTo>
                  <a:lnTo>
                    <a:pt x="2471" y="1"/>
                  </a:lnTo>
                  <a:close/>
                  <a:moveTo>
                    <a:pt x="2141" y="405"/>
                  </a:moveTo>
                  <a:cubicBezTo>
                    <a:pt x="2069" y="477"/>
                    <a:pt x="1992" y="549"/>
                    <a:pt x="1913" y="616"/>
                  </a:cubicBezTo>
                  <a:lnTo>
                    <a:pt x="2123" y="869"/>
                  </a:lnTo>
                  <a:cubicBezTo>
                    <a:pt x="2211" y="795"/>
                    <a:pt x="2297" y="714"/>
                    <a:pt x="2377" y="635"/>
                  </a:cubicBezTo>
                  <a:lnTo>
                    <a:pt x="2141" y="405"/>
                  </a:lnTo>
                  <a:close/>
                  <a:moveTo>
                    <a:pt x="1749" y="742"/>
                  </a:moveTo>
                  <a:cubicBezTo>
                    <a:pt x="1234" y="1111"/>
                    <a:pt x="630" y="1308"/>
                    <a:pt x="1" y="1308"/>
                  </a:cubicBezTo>
                  <a:lnTo>
                    <a:pt x="1" y="1637"/>
                  </a:lnTo>
                  <a:cubicBezTo>
                    <a:pt x="700" y="1637"/>
                    <a:pt x="1371" y="1419"/>
                    <a:pt x="1942" y="1011"/>
                  </a:cubicBezTo>
                  <a:lnTo>
                    <a:pt x="1749" y="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2687420" y="3498468"/>
              <a:ext cx="10163" cy="88129"/>
            </a:xfrm>
            <a:custGeom>
              <a:rect b="b" l="l" r="r" t="t"/>
              <a:pathLst>
                <a:path extrusionOk="0" h="2853" w="329">
                  <a:moveTo>
                    <a:pt x="0" y="0"/>
                  </a:moveTo>
                  <a:lnTo>
                    <a:pt x="0" y="330"/>
                  </a:lnTo>
                  <a:lnTo>
                    <a:pt x="329" y="330"/>
                  </a:lnTo>
                  <a:lnTo>
                    <a:pt x="329" y="0"/>
                  </a:lnTo>
                  <a:close/>
                  <a:moveTo>
                    <a:pt x="0" y="550"/>
                  </a:moveTo>
                  <a:lnTo>
                    <a:pt x="0" y="879"/>
                  </a:lnTo>
                  <a:lnTo>
                    <a:pt x="329" y="879"/>
                  </a:lnTo>
                  <a:lnTo>
                    <a:pt x="329" y="550"/>
                  </a:lnTo>
                  <a:close/>
                  <a:moveTo>
                    <a:pt x="0" y="1098"/>
                  </a:moveTo>
                  <a:lnTo>
                    <a:pt x="0" y="2852"/>
                  </a:lnTo>
                  <a:lnTo>
                    <a:pt x="329" y="2852"/>
                  </a:lnTo>
                  <a:lnTo>
                    <a:pt x="329" y="10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50"/>
          <p:cNvGrpSpPr/>
          <p:nvPr/>
        </p:nvGrpSpPr>
        <p:grpSpPr>
          <a:xfrm>
            <a:off x="1741155" y="1384714"/>
            <a:ext cx="263090" cy="347420"/>
            <a:chOff x="1650505" y="3261264"/>
            <a:chExt cx="263090" cy="347420"/>
          </a:xfrm>
        </p:grpSpPr>
        <p:sp>
          <p:nvSpPr>
            <p:cNvPr id="1103" name="Google Shape;1103;p50"/>
            <p:cNvSpPr/>
            <p:nvPr/>
          </p:nvSpPr>
          <p:spPr>
            <a:xfrm>
              <a:off x="1795657" y="3396995"/>
              <a:ext cx="117938" cy="62151"/>
            </a:xfrm>
            <a:custGeom>
              <a:rect b="b" l="l" r="r" t="t"/>
              <a:pathLst>
                <a:path extrusionOk="0" h="2012" w="3818">
                  <a:moveTo>
                    <a:pt x="3192" y="467"/>
                  </a:moveTo>
                  <a:lnTo>
                    <a:pt x="3348" y="623"/>
                  </a:lnTo>
                  <a:lnTo>
                    <a:pt x="2292" y="1683"/>
                  </a:lnTo>
                  <a:lnTo>
                    <a:pt x="1522" y="1683"/>
                  </a:lnTo>
                  <a:lnTo>
                    <a:pt x="464" y="623"/>
                  </a:lnTo>
                  <a:lnTo>
                    <a:pt x="619" y="467"/>
                  </a:lnTo>
                  <a:lnTo>
                    <a:pt x="1612" y="1459"/>
                  </a:lnTo>
                  <a:lnTo>
                    <a:pt x="2199" y="1459"/>
                  </a:lnTo>
                  <a:lnTo>
                    <a:pt x="3192" y="467"/>
                  </a:lnTo>
                  <a:close/>
                  <a:moveTo>
                    <a:pt x="621" y="1"/>
                  </a:moveTo>
                  <a:lnTo>
                    <a:pt x="1" y="623"/>
                  </a:lnTo>
                  <a:lnTo>
                    <a:pt x="1389" y="2011"/>
                  </a:lnTo>
                  <a:lnTo>
                    <a:pt x="2429" y="2011"/>
                  </a:lnTo>
                  <a:lnTo>
                    <a:pt x="3817" y="623"/>
                  </a:lnTo>
                  <a:lnTo>
                    <a:pt x="3193" y="1"/>
                  </a:lnTo>
                  <a:lnTo>
                    <a:pt x="2065" y="1131"/>
                  </a:lnTo>
                  <a:lnTo>
                    <a:pt x="1751" y="1131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1655632" y="3435175"/>
              <a:ext cx="10163" cy="10163"/>
            </a:xfrm>
            <a:custGeom>
              <a:rect b="b" l="l" r="r" t="t"/>
              <a:pathLst>
                <a:path extrusionOk="0" h="329" w="329">
                  <a:moveTo>
                    <a:pt x="0" y="0"/>
                  </a:moveTo>
                  <a:lnTo>
                    <a:pt x="0" y="329"/>
                  </a:lnTo>
                  <a:lnTo>
                    <a:pt x="329" y="329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1669934" y="3488892"/>
              <a:ext cx="10194" cy="10194"/>
            </a:xfrm>
            <a:custGeom>
              <a:rect b="b" l="l" r="r" t="t"/>
              <a:pathLst>
                <a:path extrusionOk="0" h="330" w="330">
                  <a:moveTo>
                    <a:pt x="1" y="1"/>
                  </a:moveTo>
                  <a:lnTo>
                    <a:pt x="1" y="329"/>
                  </a:lnTo>
                  <a:lnTo>
                    <a:pt x="330" y="329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672282" y="3457477"/>
              <a:ext cx="10225" cy="10225"/>
            </a:xfrm>
            <a:custGeom>
              <a:rect b="b" l="l" r="r" t="t"/>
              <a:pathLst>
                <a:path extrusionOk="0" h="331" w="331">
                  <a:moveTo>
                    <a:pt x="0" y="0"/>
                  </a:moveTo>
                  <a:lnTo>
                    <a:pt x="0" y="331"/>
                  </a:lnTo>
                  <a:lnTo>
                    <a:pt x="331" y="33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650505" y="3465632"/>
              <a:ext cx="10194" cy="10225"/>
            </a:xfrm>
            <a:custGeom>
              <a:rect b="b" l="l" r="r" t="t"/>
              <a:pathLst>
                <a:path extrusionOk="0" h="331" w="330">
                  <a:moveTo>
                    <a:pt x="1" y="0"/>
                  </a:moveTo>
                  <a:lnTo>
                    <a:pt x="1" y="330"/>
                  </a:lnTo>
                  <a:lnTo>
                    <a:pt x="329" y="33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1658536" y="3261264"/>
              <a:ext cx="216786" cy="347420"/>
            </a:xfrm>
            <a:custGeom>
              <a:rect b="b" l="l" r="r" t="t"/>
              <a:pathLst>
                <a:path extrusionOk="0" h="11247" w="7018">
                  <a:moveTo>
                    <a:pt x="4654" y="331"/>
                  </a:moveTo>
                  <a:cubicBezTo>
                    <a:pt x="5084" y="331"/>
                    <a:pt x="5436" y="682"/>
                    <a:pt x="5436" y="1113"/>
                  </a:cubicBezTo>
                  <a:lnTo>
                    <a:pt x="5436" y="1836"/>
                  </a:lnTo>
                  <a:lnTo>
                    <a:pt x="4939" y="2336"/>
                  </a:lnTo>
                  <a:lnTo>
                    <a:pt x="4371" y="2336"/>
                  </a:lnTo>
                  <a:lnTo>
                    <a:pt x="3872" y="1836"/>
                  </a:lnTo>
                  <a:lnTo>
                    <a:pt x="3872" y="1113"/>
                  </a:lnTo>
                  <a:cubicBezTo>
                    <a:pt x="3872" y="682"/>
                    <a:pt x="4223" y="331"/>
                    <a:pt x="4654" y="331"/>
                  </a:cubicBezTo>
                  <a:close/>
                  <a:moveTo>
                    <a:pt x="3255" y="2847"/>
                  </a:moveTo>
                  <a:lnTo>
                    <a:pt x="3255" y="3604"/>
                  </a:lnTo>
                  <a:lnTo>
                    <a:pt x="1943" y="4912"/>
                  </a:lnTo>
                  <a:lnTo>
                    <a:pt x="331" y="4912"/>
                  </a:lnTo>
                  <a:lnTo>
                    <a:pt x="331" y="4527"/>
                  </a:lnTo>
                  <a:lnTo>
                    <a:pt x="584" y="4275"/>
                  </a:lnTo>
                  <a:lnTo>
                    <a:pt x="1753" y="4275"/>
                  </a:lnTo>
                  <a:lnTo>
                    <a:pt x="3180" y="2847"/>
                  </a:lnTo>
                  <a:close/>
                  <a:moveTo>
                    <a:pt x="3868" y="2847"/>
                  </a:moveTo>
                  <a:lnTo>
                    <a:pt x="3868" y="5613"/>
                  </a:lnTo>
                  <a:lnTo>
                    <a:pt x="3584" y="5613"/>
                  </a:lnTo>
                  <a:lnTo>
                    <a:pt x="3584" y="2847"/>
                  </a:lnTo>
                  <a:close/>
                  <a:moveTo>
                    <a:pt x="4652" y="0"/>
                  </a:moveTo>
                  <a:cubicBezTo>
                    <a:pt x="4039" y="0"/>
                    <a:pt x="3542" y="499"/>
                    <a:pt x="3542" y="1113"/>
                  </a:cubicBezTo>
                  <a:lnTo>
                    <a:pt x="3542" y="1974"/>
                  </a:lnTo>
                  <a:lnTo>
                    <a:pt x="3867" y="2299"/>
                  </a:lnTo>
                  <a:lnTo>
                    <a:pt x="3867" y="2515"/>
                  </a:lnTo>
                  <a:lnTo>
                    <a:pt x="3043" y="2515"/>
                  </a:lnTo>
                  <a:lnTo>
                    <a:pt x="1614" y="3943"/>
                  </a:lnTo>
                  <a:lnTo>
                    <a:pt x="445" y="3943"/>
                  </a:lnTo>
                  <a:lnTo>
                    <a:pt x="1" y="4390"/>
                  </a:lnTo>
                  <a:lnTo>
                    <a:pt x="1" y="5238"/>
                  </a:lnTo>
                  <a:lnTo>
                    <a:pt x="2076" y="5238"/>
                  </a:lnTo>
                  <a:lnTo>
                    <a:pt x="3253" y="4068"/>
                  </a:lnTo>
                  <a:lnTo>
                    <a:pt x="3253" y="11246"/>
                  </a:lnTo>
                  <a:lnTo>
                    <a:pt x="4222" y="11246"/>
                  </a:lnTo>
                  <a:lnTo>
                    <a:pt x="4549" y="10919"/>
                  </a:lnTo>
                  <a:lnTo>
                    <a:pt x="4549" y="9268"/>
                  </a:lnTo>
                  <a:lnTo>
                    <a:pt x="4756" y="9268"/>
                  </a:lnTo>
                  <a:lnTo>
                    <a:pt x="4756" y="10919"/>
                  </a:lnTo>
                  <a:lnTo>
                    <a:pt x="5083" y="11246"/>
                  </a:lnTo>
                  <a:lnTo>
                    <a:pt x="6051" y="11246"/>
                  </a:lnTo>
                  <a:lnTo>
                    <a:pt x="6051" y="6679"/>
                  </a:lnTo>
                  <a:lnTo>
                    <a:pt x="5722" y="6679"/>
                  </a:lnTo>
                  <a:lnTo>
                    <a:pt x="5722" y="10916"/>
                  </a:lnTo>
                  <a:lnTo>
                    <a:pt x="5222" y="10916"/>
                  </a:lnTo>
                  <a:lnTo>
                    <a:pt x="5088" y="10782"/>
                  </a:lnTo>
                  <a:lnTo>
                    <a:pt x="5088" y="9269"/>
                  </a:lnTo>
                  <a:lnTo>
                    <a:pt x="5427" y="9269"/>
                  </a:lnTo>
                  <a:lnTo>
                    <a:pt x="5427" y="8939"/>
                  </a:lnTo>
                  <a:lnTo>
                    <a:pt x="3879" y="8939"/>
                  </a:lnTo>
                  <a:lnTo>
                    <a:pt x="3879" y="9269"/>
                  </a:lnTo>
                  <a:lnTo>
                    <a:pt x="4220" y="9269"/>
                  </a:lnTo>
                  <a:lnTo>
                    <a:pt x="4220" y="10782"/>
                  </a:lnTo>
                  <a:lnTo>
                    <a:pt x="4086" y="10916"/>
                  </a:lnTo>
                  <a:lnTo>
                    <a:pt x="3582" y="10916"/>
                  </a:lnTo>
                  <a:lnTo>
                    <a:pt x="3582" y="5941"/>
                  </a:lnTo>
                  <a:lnTo>
                    <a:pt x="4195" y="5941"/>
                  </a:lnTo>
                  <a:lnTo>
                    <a:pt x="4195" y="2627"/>
                  </a:lnTo>
                  <a:lnTo>
                    <a:pt x="4230" y="2662"/>
                  </a:lnTo>
                  <a:lnTo>
                    <a:pt x="4503" y="2662"/>
                  </a:lnTo>
                  <a:lnTo>
                    <a:pt x="4503" y="4226"/>
                  </a:lnTo>
                  <a:lnTo>
                    <a:pt x="4833" y="4226"/>
                  </a:lnTo>
                  <a:lnTo>
                    <a:pt x="4833" y="2662"/>
                  </a:lnTo>
                  <a:lnTo>
                    <a:pt x="5072" y="2662"/>
                  </a:lnTo>
                  <a:lnTo>
                    <a:pt x="5107" y="2627"/>
                  </a:lnTo>
                  <a:lnTo>
                    <a:pt x="5107" y="4224"/>
                  </a:lnTo>
                  <a:lnTo>
                    <a:pt x="5436" y="4224"/>
                  </a:lnTo>
                  <a:lnTo>
                    <a:pt x="5436" y="2847"/>
                  </a:lnTo>
                  <a:lnTo>
                    <a:pt x="5721" y="2847"/>
                  </a:lnTo>
                  <a:lnTo>
                    <a:pt x="5721" y="4840"/>
                  </a:lnTo>
                  <a:lnTo>
                    <a:pt x="6049" y="4840"/>
                  </a:lnTo>
                  <a:lnTo>
                    <a:pt x="6049" y="2847"/>
                  </a:lnTo>
                  <a:lnTo>
                    <a:pt x="6341" y="2847"/>
                  </a:lnTo>
                  <a:lnTo>
                    <a:pt x="6689" y="3195"/>
                  </a:lnTo>
                  <a:lnTo>
                    <a:pt x="6689" y="4787"/>
                  </a:lnTo>
                  <a:lnTo>
                    <a:pt x="7017" y="4787"/>
                  </a:lnTo>
                  <a:lnTo>
                    <a:pt x="7017" y="3058"/>
                  </a:lnTo>
                  <a:lnTo>
                    <a:pt x="6480" y="2520"/>
                  </a:lnTo>
                  <a:lnTo>
                    <a:pt x="5439" y="2520"/>
                  </a:lnTo>
                  <a:lnTo>
                    <a:pt x="5439" y="2302"/>
                  </a:lnTo>
                  <a:lnTo>
                    <a:pt x="5764" y="1977"/>
                  </a:lnTo>
                  <a:lnTo>
                    <a:pt x="5764" y="1113"/>
                  </a:lnTo>
                  <a:cubicBezTo>
                    <a:pt x="5764" y="499"/>
                    <a:pt x="5265" y="0"/>
                    <a:pt x="4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1802267" y="3278254"/>
              <a:ext cx="17422" cy="34875"/>
            </a:xfrm>
            <a:custGeom>
              <a:rect b="b" l="l" r="r" t="t"/>
              <a:pathLst>
                <a:path extrusionOk="0" h="1129" w="564">
                  <a:moveTo>
                    <a:pt x="1" y="0"/>
                  </a:moveTo>
                  <a:lnTo>
                    <a:pt x="1" y="329"/>
                  </a:lnTo>
                  <a:cubicBezTo>
                    <a:pt x="129" y="329"/>
                    <a:pt x="235" y="434"/>
                    <a:pt x="235" y="563"/>
                  </a:cubicBezTo>
                  <a:lnTo>
                    <a:pt x="235" y="1128"/>
                  </a:lnTo>
                  <a:lnTo>
                    <a:pt x="563" y="1128"/>
                  </a:lnTo>
                  <a:lnTo>
                    <a:pt x="563" y="563"/>
                  </a:lnTo>
                  <a:cubicBezTo>
                    <a:pt x="563" y="251"/>
                    <a:pt x="31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1849622" y="3364807"/>
              <a:ext cx="10163" cy="54057"/>
            </a:xfrm>
            <a:custGeom>
              <a:rect b="b" l="l" r="r" t="t"/>
              <a:pathLst>
                <a:path extrusionOk="0" h="1750" w="329">
                  <a:moveTo>
                    <a:pt x="0" y="1"/>
                  </a:moveTo>
                  <a:lnTo>
                    <a:pt x="0" y="330"/>
                  </a:lnTo>
                  <a:lnTo>
                    <a:pt x="329" y="330"/>
                  </a:lnTo>
                  <a:lnTo>
                    <a:pt x="329" y="1"/>
                  </a:lnTo>
                  <a:close/>
                  <a:moveTo>
                    <a:pt x="0" y="549"/>
                  </a:moveTo>
                  <a:lnTo>
                    <a:pt x="0" y="880"/>
                  </a:lnTo>
                  <a:lnTo>
                    <a:pt x="329" y="880"/>
                  </a:lnTo>
                  <a:lnTo>
                    <a:pt x="329" y="549"/>
                  </a:lnTo>
                  <a:close/>
                  <a:moveTo>
                    <a:pt x="0" y="1099"/>
                  </a:moveTo>
                  <a:lnTo>
                    <a:pt x="0" y="1749"/>
                  </a:lnTo>
                  <a:lnTo>
                    <a:pt x="329" y="1749"/>
                  </a:lnTo>
                  <a:lnTo>
                    <a:pt x="329" y="10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1818392" y="3460937"/>
              <a:ext cx="10194" cy="64622"/>
            </a:xfrm>
            <a:custGeom>
              <a:rect b="b" l="l" r="r" t="t"/>
              <a:pathLst>
                <a:path extrusionOk="0" h="2092" w="330">
                  <a:moveTo>
                    <a:pt x="1" y="1"/>
                  </a:moveTo>
                  <a:lnTo>
                    <a:pt x="1" y="329"/>
                  </a:lnTo>
                  <a:lnTo>
                    <a:pt x="329" y="329"/>
                  </a:lnTo>
                  <a:lnTo>
                    <a:pt x="329" y="1"/>
                  </a:lnTo>
                  <a:close/>
                  <a:moveTo>
                    <a:pt x="1" y="549"/>
                  </a:moveTo>
                  <a:lnTo>
                    <a:pt x="1" y="879"/>
                  </a:lnTo>
                  <a:lnTo>
                    <a:pt x="329" y="879"/>
                  </a:lnTo>
                  <a:lnTo>
                    <a:pt x="329" y="549"/>
                  </a:lnTo>
                  <a:close/>
                  <a:moveTo>
                    <a:pt x="1" y="1099"/>
                  </a:moveTo>
                  <a:lnTo>
                    <a:pt x="1" y="2092"/>
                  </a:lnTo>
                  <a:lnTo>
                    <a:pt x="329" y="2092"/>
                  </a:lnTo>
                  <a:lnTo>
                    <a:pt x="329" y="10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50"/>
          <p:cNvGrpSpPr/>
          <p:nvPr/>
        </p:nvGrpSpPr>
        <p:grpSpPr>
          <a:xfrm>
            <a:off x="3068758" y="3121539"/>
            <a:ext cx="307139" cy="347451"/>
            <a:chOff x="831333" y="3261264"/>
            <a:chExt cx="307139" cy="347451"/>
          </a:xfrm>
        </p:grpSpPr>
        <p:sp>
          <p:nvSpPr>
            <p:cNvPr id="1113" name="Google Shape;1113;p50"/>
            <p:cNvSpPr/>
            <p:nvPr/>
          </p:nvSpPr>
          <p:spPr>
            <a:xfrm>
              <a:off x="969535" y="3281065"/>
              <a:ext cx="30705" cy="30705"/>
            </a:xfrm>
            <a:custGeom>
              <a:rect b="b" l="l" r="r" t="t"/>
              <a:pathLst>
                <a:path extrusionOk="0" h="994" w="994">
                  <a:moveTo>
                    <a:pt x="497" y="331"/>
                  </a:moveTo>
                  <a:cubicBezTo>
                    <a:pt x="591" y="331"/>
                    <a:pt x="664" y="405"/>
                    <a:pt x="664" y="498"/>
                  </a:cubicBezTo>
                  <a:cubicBezTo>
                    <a:pt x="664" y="589"/>
                    <a:pt x="591" y="665"/>
                    <a:pt x="497" y="665"/>
                  </a:cubicBezTo>
                  <a:cubicBezTo>
                    <a:pt x="406" y="665"/>
                    <a:pt x="331" y="589"/>
                    <a:pt x="331" y="498"/>
                  </a:cubicBezTo>
                  <a:cubicBezTo>
                    <a:pt x="331" y="405"/>
                    <a:pt x="406" y="331"/>
                    <a:pt x="497" y="331"/>
                  </a:cubicBezTo>
                  <a:close/>
                  <a:moveTo>
                    <a:pt x="496" y="1"/>
                  </a:moveTo>
                  <a:cubicBezTo>
                    <a:pt x="222" y="1"/>
                    <a:pt x="0" y="222"/>
                    <a:pt x="0" y="498"/>
                  </a:cubicBezTo>
                  <a:cubicBezTo>
                    <a:pt x="0" y="772"/>
                    <a:pt x="222" y="993"/>
                    <a:pt x="496" y="993"/>
                  </a:cubicBezTo>
                  <a:cubicBezTo>
                    <a:pt x="770" y="993"/>
                    <a:pt x="993" y="772"/>
                    <a:pt x="993" y="498"/>
                  </a:cubicBezTo>
                  <a:cubicBezTo>
                    <a:pt x="993" y="222"/>
                    <a:pt x="772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1072923" y="3342010"/>
              <a:ext cx="35060" cy="30705"/>
            </a:xfrm>
            <a:custGeom>
              <a:rect b="b" l="l" r="r" t="t"/>
              <a:pathLst>
                <a:path extrusionOk="0" h="994" w="1135">
                  <a:moveTo>
                    <a:pt x="566" y="332"/>
                  </a:moveTo>
                  <a:cubicBezTo>
                    <a:pt x="624" y="332"/>
                    <a:pt x="682" y="362"/>
                    <a:pt x="712" y="416"/>
                  </a:cubicBezTo>
                  <a:cubicBezTo>
                    <a:pt x="758" y="495"/>
                    <a:pt x="730" y="598"/>
                    <a:pt x="651" y="644"/>
                  </a:cubicBezTo>
                  <a:cubicBezTo>
                    <a:pt x="625" y="659"/>
                    <a:pt x="597" y="666"/>
                    <a:pt x="569" y="666"/>
                  </a:cubicBezTo>
                  <a:cubicBezTo>
                    <a:pt x="510" y="666"/>
                    <a:pt x="453" y="636"/>
                    <a:pt x="422" y="583"/>
                  </a:cubicBezTo>
                  <a:cubicBezTo>
                    <a:pt x="377" y="502"/>
                    <a:pt x="405" y="398"/>
                    <a:pt x="484" y="354"/>
                  </a:cubicBezTo>
                  <a:cubicBezTo>
                    <a:pt x="510" y="339"/>
                    <a:pt x="538" y="332"/>
                    <a:pt x="566" y="332"/>
                  </a:cubicBezTo>
                  <a:close/>
                  <a:moveTo>
                    <a:pt x="566" y="0"/>
                  </a:moveTo>
                  <a:cubicBezTo>
                    <a:pt x="482" y="0"/>
                    <a:pt x="396" y="22"/>
                    <a:pt x="319" y="66"/>
                  </a:cubicBezTo>
                  <a:cubicBezTo>
                    <a:pt x="81" y="201"/>
                    <a:pt x="1" y="507"/>
                    <a:pt x="136" y="744"/>
                  </a:cubicBezTo>
                  <a:cubicBezTo>
                    <a:pt x="228" y="904"/>
                    <a:pt x="396" y="993"/>
                    <a:pt x="569" y="993"/>
                  </a:cubicBezTo>
                  <a:cubicBezTo>
                    <a:pt x="653" y="993"/>
                    <a:pt x="738" y="972"/>
                    <a:pt x="816" y="927"/>
                  </a:cubicBezTo>
                  <a:cubicBezTo>
                    <a:pt x="1053" y="792"/>
                    <a:pt x="1134" y="486"/>
                    <a:pt x="997" y="249"/>
                  </a:cubicBezTo>
                  <a:cubicBezTo>
                    <a:pt x="906" y="89"/>
                    <a:pt x="738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861821" y="3342072"/>
              <a:ext cx="33423" cy="30705"/>
            </a:xfrm>
            <a:custGeom>
              <a:rect b="b" l="l" r="r" t="t"/>
              <a:pathLst>
                <a:path extrusionOk="0" h="994" w="1082">
                  <a:moveTo>
                    <a:pt x="568" y="328"/>
                  </a:moveTo>
                  <a:cubicBezTo>
                    <a:pt x="596" y="328"/>
                    <a:pt x="625" y="335"/>
                    <a:pt x="651" y="350"/>
                  </a:cubicBezTo>
                  <a:cubicBezTo>
                    <a:pt x="732" y="396"/>
                    <a:pt x="758" y="500"/>
                    <a:pt x="713" y="579"/>
                  </a:cubicBezTo>
                  <a:cubicBezTo>
                    <a:pt x="682" y="632"/>
                    <a:pt x="625" y="662"/>
                    <a:pt x="567" y="662"/>
                  </a:cubicBezTo>
                  <a:cubicBezTo>
                    <a:pt x="539" y="662"/>
                    <a:pt x="511" y="655"/>
                    <a:pt x="484" y="640"/>
                  </a:cubicBezTo>
                  <a:cubicBezTo>
                    <a:pt x="405" y="593"/>
                    <a:pt x="377" y="493"/>
                    <a:pt x="423" y="412"/>
                  </a:cubicBezTo>
                  <a:cubicBezTo>
                    <a:pt x="453" y="359"/>
                    <a:pt x="510" y="328"/>
                    <a:pt x="568" y="328"/>
                  </a:cubicBezTo>
                  <a:close/>
                  <a:moveTo>
                    <a:pt x="570" y="0"/>
                  </a:moveTo>
                  <a:cubicBezTo>
                    <a:pt x="398" y="0"/>
                    <a:pt x="230" y="89"/>
                    <a:pt x="138" y="248"/>
                  </a:cubicBezTo>
                  <a:cubicBezTo>
                    <a:pt x="1" y="486"/>
                    <a:pt x="82" y="790"/>
                    <a:pt x="319" y="927"/>
                  </a:cubicBezTo>
                  <a:cubicBezTo>
                    <a:pt x="398" y="972"/>
                    <a:pt x="484" y="994"/>
                    <a:pt x="568" y="994"/>
                  </a:cubicBezTo>
                  <a:cubicBezTo>
                    <a:pt x="740" y="994"/>
                    <a:pt x="906" y="905"/>
                    <a:pt x="999" y="746"/>
                  </a:cubicBezTo>
                  <a:cubicBezTo>
                    <a:pt x="1064" y="631"/>
                    <a:pt x="1082" y="496"/>
                    <a:pt x="1048" y="370"/>
                  </a:cubicBezTo>
                  <a:cubicBezTo>
                    <a:pt x="1013" y="238"/>
                    <a:pt x="932" y="132"/>
                    <a:pt x="816" y="66"/>
                  </a:cubicBezTo>
                  <a:cubicBezTo>
                    <a:pt x="739" y="21"/>
                    <a:pt x="654" y="0"/>
                    <a:pt x="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1072831" y="3463872"/>
              <a:ext cx="35153" cy="30705"/>
            </a:xfrm>
            <a:custGeom>
              <a:rect b="b" l="l" r="r" t="t"/>
              <a:pathLst>
                <a:path extrusionOk="0" h="994" w="1138">
                  <a:moveTo>
                    <a:pt x="568" y="329"/>
                  </a:moveTo>
                  <a:cubicBezTo>
                    <a:pt x="596" y="329"/>
                    <a:pt x="625" y="337"/>
                    <a:pt x="652" y="352"/>
                  </a:cubicBezTo>
                  <a:cubicBezTo>
                    <a:pt x="733" y="398"/>
                    <a:pt x="759" y="502"/>
                    <a:pt x="714" y="581"/>
                  </a:cubicBezTo>
                  <a:cubicBezTo>
                    <a:pt x="682" y="634"/>
                    <a:pt x="626" y="664"/>
                    <a:pt x="568" y="664"/>
                  </a:cubicBezTo>
                  <a:cubicBezTo>
                    <a:pt x="540" y="664"/>
                    <a:pt x="511" y="657"/>
                    <a:pt x="485" y="642"/>
                  </a:cubicBezTo>
                  <a:cubicBezTo>
                    <a:pt x="406" y="595"/>
                    <a:pt x="376" y="495"/>
                    <a:pt x="424" y="414"/>
                  </a:cubicBezTo>
                  <a:cubicBezTo>
                    <a:pt x="454" y="360"/>
                    <a:pt x="510" y="329"/>
                    <a:pt x="568" y="329"/>
                  </a:cubicBezTo>
                  <a:close/>
                  <a:moveTo>
                    <a:pt x="572" y="0"/>
                  </a:moveTo>
                  <a:cubicBezTo>
                    <a:pt x="400" y="0"/>
                    <a:pt x="232" y="89"/>
                    <a:pt x="139" y="249"/>
                  </a:cubicBezTo>
                  <a:cubicBezTo>
                    <a:pt x="0" y="486"/>
                    <a:pt x="84" y="788"/>
                    <a:pt x="322" y="927"/>
                  </a:cubicBezTo>
                  <a:cubicBezTo>
                    <a:pt x="399" y="972"/>
                    <a:pt x="484" y="993"/>
                    <a:pt x="568" y="993"/>
                  </a:cubicBezTo>
                  <a:cubicBezTo>
                    <a:pt x="740" y="993"/>
                    <a:pt x="907" y="904"/>
                    <a:pt x="1000" y="744"/>
                  </a:cubicBezTo>
                  <a:cubicBezTo>
                    <a:pt x="1137" y="507"/>
                    <a:pt x="1056" y="205"/>
                    <a:pt x="819" y="66"/>
                  </a:cubicBezTo>
                  <a:cubicBezTo>
                    <a:pt x="741" y="21"/>
                    <a:pt x="656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844955" y="3261264"/>
              <a:ext cx="280172" cy="253082"/>
            </a:xfrm>
            <a:custGeom>
              <a:rect b="b" l="l" r="r" t="t"/>
              <a:pathLst>
                <a:path extrusionOk="0" h="8193" w="9070">
                  <a:moveTo>
                    <a:pt x="4530" y="329"/>
                  </a:moveTo>
                  <a:cubicBezTo>
                    <a:pt x="4604" y="329"/>
                    <a:pt x="4666" y="369"/>
                    <a:pt x="4697" y="432"/>
                  </a:cubicBezTo>
                  <a:lnTo>
                    <a:pt x="4762" y="564"/>
                  </a:lnTo>
                  <a:lnTo>
                    <a:pt x="4900" y="517"/>
                  </a:lnTo>
                  <a:cubicBezTo>
                    <a:pt x="4920" y="509"/>
                    <a:pt x="4941" y="506"/>
                    <a:pt x="4962" y="506"/>
                  </a:cubicBezTo>
                  <a:cubicBezTo>
                    <a:pt x="5010" y="506"/>
                    <a:pt x="5055" y="525"/>
                    <a:pt x="5091" y="561"/>
                  </a:cubicBezTo>
                  <a:cubicBezTo>
                    <a:pt x="5142" y="612"/>
                    <a:pt x="5160" y="684"/>
                    <a:pt x="5135" y="751"/>
                  </a:cubicBezTo>
                  <a:lnTo>
                    <a:pt x="5088" y="889"/>
                  </a:lnTo>
                  <a:lnTo>
                    <a:pt x="5219" y="954"/>
                  </a:lnTo>
                  <a:cubicBezTo>
                    <a:pt x="5283" y="984"/>
                    <a:pt x="5321" y="1047"/>
                    <a:pt x="5321" y="1120"/>
                  </a:cubicBezTo>
                  <a:cubicBezTo>
                    <a:pt x="5321" y="1190"/>
                    <a:pt x="5283" y="1255"/>
                    <a:pt x="5219" y="1286"/>
                  </a:cubicBezTo>
                  <a:lnTo>
                    <a:pt x="5088" y="1351"/>
                  </a:lnTo>
                  <a:lnTo>
                    <a:pt x="5135" y="1490"/>
                  </a:lnTo>
                  <a:cubicBezTo>
                    <a:pt x="5160" y="1557"/>
                    <a:pt x="5142" y="1631"/>
                    <a:pt x="5091" y="1680"/>
                  </a:cubicBezTo>
                  <a:cubicBezTo>
                    <a:pt x="5055" y="1716"/>
                    <a:pt x="5010" y="1735"/>
                    <a:pt x="4962" y="1735"/>
                  </a:cubicBezTo>
                  <a:cubicBezTo>
                    <a:pt x="4941" y="1735"/>
                    <a:pt x="4920" y="1731"/>
                    <a:pt x="4900" y="1724"/>
                  </a:cubicBezTo>
                  <a:lnTo>
                    <a:pt x="4762" y="1677"/>
                  </a:lnTo>
                  <a:lnTo>
                    <a:pt x="4697" y="1808"/>
                  </a:lnTo>
                  <a:cubicBezTo>
                    <a:pt x="4668" y="1872"/>
                    <a:pt x="4604" y="1910"/>
                    <a:pt x="4530" y="1910"/>
                  </a:cubicBezTo>
                  <a:cubicBezTo>
                    <a:pt x="4458" y="1910"/>
                    <a:pt x="4395" y="1872"/>
                    <a:pt x="4364" y="1808"/>
                  </a:cubicBezTo>
                  <a:lnTo>
                    <a:pt x="4300" y="1677"/>
                  </a:lnTo>
                  <a:lnTo>
                    <a:pt x="4161" y="1724"/>
                  </a:lnTo>
                  <a:cubicBezTo>
                    <a:pt x="4141" y="1731"/>
                    <a:pt x="4121" y="1735"/>
                    <a:pt x="4100" y="1735"/>
                  </a:cubicBezTo>
                  <a:cubicBezTo>
                    <a:pt x="4052" y="1735"/>
                    <a:pt x="4006" y="1716"/>
                    <a:pt x="3972" y="1680"/>
                  </a:cubicBezTo>
                  <a:cubicBezTo>
                    <a:pt x="3921" y="1629"/>
                    <a:pt x="3903" y="1557"/>
                    <a:pt x="3928" y="1490"/>
                  </a:cubicBezTo>
                  <a:lnTo>
                    <a:pt x="3975" y="1351"/>
                  </a:lnTo>
                  <a:lnTo>
                    <a:pt x="3843" y="1286"/>
                  </a:lnTo>
                  <a:cubicBezTo>
                    <a:pt x="3780" y="1257"/>
                    <a:pt x="3740" y="1193"/>
                    <a:pt x="3740" y="1120"/>
                  </a:cubicBezTo>
                  <a:cubicBezTo>
                    <a:pt x="3740" y="1047"/>
                    <a:pt x="3780" y="986"/>
                    <a:pt x="3843" y="954"/>
                  </a:cubicBezTo>
                  <a:lnTo>
                    <a:pt x="3975" y="889"/>
                  </a:lnTo>
                  <a:lnTo>
                    <a:pt x="3928" y="751"/>
                  </a:lnTo>
                  <a:cubicBezTo>
                    <a:pt x="3903" y="684"/>
                    <a:pt x="3921" y="610"/>
                    <a:pt x="3972" y="561"/>
                  </a:cubicBezTo>
                  <a:cubicBezTo>
                    <a:pt x="4006" y="525"/>
                    <a:pt x="4052" y="506"/>
                    <a:pt x="4100" y="506"/>
                  </a:cubicBezTo>
                  <a:cubicBezTo>
                    <a:pt x="4121" y="506"/>
                    <a:pt x="4141" y="509"/>
                    <a:pt x="4161" y="517"/>
                  </a:cubicBezTo>
                  <a:lnTo>
                    <a:pt x="4300" y="564"/>
                  </a:lnTo>
                  <a:lnTo>
                    <a:pt x="4364" y="432"/>
                  </a:lnTo>
                  <a:cubicBezTo>
                    <a:pt x="4395" y="369"/>
                    <a:pt x="4458" y="329"/>
                    <a:pt x="4530" y="329"/>
                  </a:cubicBezTo>
                  <a:close/>
                  <a:moveTo>
                    <a:pt x="1115" y="2302"/>
                  </a:moveTo>
                  <a:cubicBezTo>
                    <a:pt x="1187" y="2302"/>
                    <a:pt x="1248" y="2343"/>
                    <a:pt x="1281" y="2406"/>
                  </a:cubicBezTo>
                  <a:lnTo>
                    <a:pt x="1345" y="2538"/>
                  </a:lnTo>
                  <a:lnTo>
                    <a:pt x="1484" y="2488"/>
                  </a:lnTo>
                  <a:cubicBezTo>
                    <a:pt x="1503" y="2482"/>
                    <a:pt x="1523" y="2478"/>
                    <a:pt x="1543" y="2478"/>
                  </a:cubicBezTo>
                  <a:cubicBezTo>
                    <a:pt x="1591" y="2478"/>
                    <a:pt x="1638" y="2497"/>
                    <a:pt x="1673" y="2532"/>
                  </a:cubicBezTo>
                  <a:cubicBezTo>
                    <a:pt x="1724" y="2583"/>
                    <a:pt x="1742" y="2655"/>
                    <a:pt x="1717" y="2724"/>
                  </a:cubicBezTo>
                  <a:lnTo>
                    <a:pt x="1670" y="2863"/>
                  </a:lnTo>
                  <a:lnTo>
                    <a:pt x="1802" y="2926"/>
                  </a:lnTo>
                  <a:cubicBezTo>
                    <a:pt x="1865" y="2958"/>
                    <a:pt x="1905" y="3021"/>
                    <a:pt x="1905" y="3093"/>
                  </a:cubicBezTo>
                  <a:cubicBezTo>
                    <a:pt x="1905" y="3165"/>
                    <a:pt x="1865" y="3226"/>
                    <a:pt x="1802" y="3260"/>
                  </a:cubicBezTo>
                  <a:lnTo>
                    <a:pt x="1670" y="3323"/>
                  </a:lnTo>
                  <a:lnTo>
                    <a:pt x="1717" y="3462"/>
                  </a:lnTo>
                  <a:cubicBezTo>
                    <a:pt x="1742" y="3530"/>
                    <a:pt x="1724" y="3602"/>
                    <a:pt x="1673" y="3653"/>
                  </a:cubicBezTo>
                  <a:cubicBezTo>
                    <a:pt x="1639" y="3689"/>
                    <a:pt x="1593" y="3708"/>
                    <a:pt x="1545" y="3708"/>
                  </a:cubicBezTo>
                  <a:cubicBezTo>
                    <a:pt x="1524" y="3708"/>
                    <a:pt x="1504" y="3705"/>
                    <a:pt x="1484" y="3697"/>
                  </a:cubicBezTo>
                  <a:lnTo>
                    <a:pt x="1345" y="3648"/>
                  </a:lnTo>
                  <a:lnTo>
                    <a:pt x="1281" y="3780"/>
                  </a:lnTo>
                  <a:cubicBezTo>
                    <a:pt x="1250" y="3845"/>
                    <a:pt x="1187" y="3884"/>
                    <a:pt x="1115" y="3884"/>
                  </a:cubicBezTo>
                  <a:cubicBezTo>
                    <a:pt x="1041" y="3884"/>
                    <a:pt x="979" y="3845"/>
                    <a:pt x="948" y="3780"/>
                  </a:cubicBezTo>
                  <a:lnTo>
                    <a:pt x="883" y="3648"/>
                  </a:lnTo>
                  <a:lnTo>
                    <a:pt x="746" y="3697"/>
                  </a:lnTo>
                  <a:cubicBezTo>
                    <a:pt x="725" y="3705"/>
                    <a:pt x="704" y="3708"/>
                    <a:pt x="683" y="3708"/>
                  </a:cubicBezTo>
                  <a:cubicBezTo>
                    <a:pt x="636" y="3708"/>
                    <a:pt x="590" y="3689"/>
                    <a:pt x="554" y="3653"/>
                  </a:cubicBezTo>
                  <a:cubicBezTo>
                    <a:pt x="503" y="3602"/>
                    <a:pt x="485" y="3530"/>
                    <a:pt x="510" y="3462"/>
                  </a:cubicBezTo>
                  <a:lnTo>
                    <a:pt x="557" y="3323"/>
                  </a:lnTo>
                  <a:lnTo>
                    <a:pt x="426" y="3260"/>
                  </a:lnTo>
                  <a:cubicBezTo>
                    <a:pt x="362" y="3230"/>
                    <a:pt x="324" y="3165"/>
                    <a:pt x="324" y="3093"/>
                  </a:cubicBezTo>
                  <a:cubicBezTo>
                    <a:pt x="324" y="3023"/>
                    <a:pt x="362" y="2959"/>
                    <a:pt x="426" y="2926"/>
                  </a:cubicBezTo>
                  <a:lnTo>
                    <a:pt x="557" y="2863"/>
                  </a:lnTo>
                  <a:lnTo>
                    <a:pt x="510" y="2724"/>
                  </a:lnTo>
                  <a:cubicBezTo>
                    <a:pt x="485" y="2655"/>
                    <a:pt x="503" y="2583"/>
                    <a:pt x="554" y="2532"/>
                  </a:cubicBezTo>
                  <a:cubicBezTo>
                    <a:pt x="590" y="2497"/>
                    <a:pt x="637" y="2478"/>
                    <a:pt x="685" y="2478"/>
                  </a:cubicBezTo>
                  <a:cubicBezTo>
                    <a:pt x="705" y="2478"/>
                    <a:pt x="726" y="2482"/>
                    <a:pt x="746" y="2488"/>
                  </a:cubicBezTo>
                  <a:lnTo>
                    <a:pt x="883" y="2538"/>
                  </a:lnTo>
                  <a:lnTo>
                    <a:pt x="948" y="2406"/>
                  </a:lnTo>
                  <a:cubicBezTo>
                    <a:pt x="977" y="2343"/>
                    <a:pt x="1041" y="2302"/>
                    <a:pt x="1115" y="2302"/>
                  </a:cubicBezTo>
                  <a:close/>
                  <a:moveTo>
                    <a:pt x="7946" y="2304"/>
                  </a:moveTo>
                  <a:cubicBezTo>
                    <a:pt x="8020" y="2304"/>
                    <a:pt x="8082" y="2344"/>
                    <a:pt x="8113" y="2408"/>
                  </a:cubicBezTo>
                  <a:lnTo>
                    <a:pt x="8178" y="2539"/>
                  </a:lnTo>
                  <a:lnTo>
                    <a:pt x="8315" y="2492"/>
                  </a:lnTo>
                  <a:cubicBezTo>
                    <a:pt x="8336" y="2484"/>
                    <a:pt x="8357" y="2481"/>
                    <a:pt x="8378" y="2481"/>
                  </a:cubicBezTo>
                  <a:cubicBezTo>
                    <a:pt x="8425" y="2481"/>
                    <a:pt x="8471" y="2500"/>
                    <a:pt x="8507" y="2536"/>
                  </a:cubicBezTo>
                  <a:cubicBezTo>
                    <a:pt x="8558" y="2585"/>
                    <a:pt x="8576" y="2657"/>
                    <a:pt x="8551" y="2726"/>
                  </a:cubicBezTo>
                  <a:lnTo>
                    <a:pt x="8503" y="2864"/>
                  </a:lnTo>
                  <a:lnTo>
                    <a:pt x="8635" y="2928"/>
                  </a:lnTo>
                  <a:cubicBezTo>
                    <a:pt x="8699" y="2959"/>
                    <a:pt x="8737" y="3023"/>
                    <a:pt x="8737" y="3095"/>
                  </a:cubicBezTo>
                  <a:cubicBezTo>
                    <a:pt x="8737" y="3167"/>
                    <a:pt x="8699" y="3228"/>
                    <a:pt x="8635" y="3262"/>
                  </a:cubicBezTo>
                  <a:lnTo>
                    <a:pt x="8503" y="3327"/>
                  </a:lnTo>
                  <a:lnTo>
                    <a:pt x="8551" y="3464"/>
                  </a:lnTo>
                  <a:cubicBezTo>
                    <a:pt x="8576" y="3532"/>
                    <a:pt x="8558" y="3604"/>
                    <a:pt x="8507" y="3655"/>
                  </a:cubicBezTo>
                  <a:cubicBezTo>
                    <a:pt x="8471" y="3691"/>
                    <a:pt x="8425" y="3710"/>
                    <a:pt x="8378" y="3710"/>
                  </a:cubicBezTo>
                  <a:cubicBezTo>
                    <a:pt x="8357" y="3710"/>
                    <a:pt x="8336" y="3706"/>
                    <a:pt x="8315" y="3699"/>
                  </a:cubicBezTo>
                  <a:lnTo>
                    <a:pt x="8178" y="3652"/>
                  </a:lnTo>
                  <a:lnTo>
                    <a:pt x="8113" y="3783"/>
                  </a:lnTo>
                  <a:cubicBezTo>
                    <a:pt x="8084" y="3847"/>
                    <a:pt x="8020" y="3885"/>
                    <a:pt x="7946" y="3885"/>
                  </a:cubicBezTo>
                  <a:cubicBezTo>
                    <a:pt x="7874" y="3885"/>
                    <a:pt x="7813" y="3847"/>
                    <a:pt x="7780" y="3783"/>
                  </a:cubicBezTo>
                  <a:lnTo>
                    <a:pt x="7716" y="3652"/>
                  </a:lnTo>
                  <a:lnTo>
                    <a:pt x="7577" y="3699"/>
                  </a:lnTo>
                  <a:cubicBezTo>
                    <a:pt x="7557" y="3706"/>
                    <a:pt x="7537" y="3710"/>
                    <a:pt x="7516" y="3710"/>
                  </a:cubicBezTo>
                  <a:cubicBezTo>
                    <a:pt x="7468" y="3710"/>
                    <a:pt x="7422" y="3691"/>
                    <a:pt x="7388" y="3655"/>
                  </a:cubicBezTo>
                  <a:cubicBezTo>
                    <a:pt x="7337" y="3604"/>
                    <a:pt x="7319" y="3532"/>
                    <a:pt x="7344" y="3464"/>
                  </a:cubicBezTo>
                  <a:lnTo>
                    <a:pt x="7391" y="3327"/>
                  </a:lnTo>
                  <a:lnTo>
                    <a:pt x="7259" y="3262"/>
                  </a:lnTo>
                  <a:cubicBezTo>
                    <a:pt x="7196" y="3232"/>
                    <a:pt x="7156" y="3167"/>
                    <a:pt x="7156" y="3095"/>
                  </a:cubicBezTo>
                  <a:cubicBezTo>
                    <a:pt x="7156" y="3023"/>
                    <a:pt x="7196" y="2959"/>
                    <a:pt x="7259" y="2928"/>
                  </a:cubicBezTo>
                  <a:lnTo>
                    <a:pt x="7391" y="2864"/>
                  </a:lnTo>
                  <a:lnTo>
                    <a:pt x="7344" y="2726"/>
                  </a:lnTo>
                  <a:cubicBezTo>
                    <a:pt x="7319" y="2657"/>
                    <a:pt x="7337" y="2585"/>
                    <a:pt x="7388" y="2536"/>
                  </a:cubicBezTo>
                  <a:cubicBezTo>
                    <a:pt x="7422" y="2500"/>
                    <a:pt x="7468" y="2481"/>
                    <a:pt x="7516" y="2481"/>
                  </a:cubicBezTo>
                  <a:cubicBezTo>
                    <a:pt x="7537" y="2481"/>
                    <a:pt x="7557" y="2484"/>
                    <a:pt x="7577" y="2492"/>
                  </a:cubicBezTo>
                  <a:lnTo>
                    <a:pt x="7716" y="2539"/>
                  </a:lnTo>
                  <a:lnTo>
                    <a:pt x="7780" y="2408"/>
                  </a:lnTo>
                  <a:cubicBezTo>
                    <a:pt x="7811" y="2344"/>
                    <a:pt x="7874" y="2304"/>
                    <a:pt x="7946" y="2304"/>
                  </a:cubicBezTo>
                  <a:close/>
                  <a:moveTo>
                    <a:pt x="1115" y="6282"/>
                  </a:moveTo>
                  <a:cubicBezTo>
                    <a:pt x="1187" y="6282"/>
                    <a:pt x="1248" y="6323"/>
                    <a:pt x="1281" y="6386"/>
                  </a:cubicBezTo>
                  <a:lnTo>
                    <a:pt x="1345" y="6518"/>
                  </a:lnTo>
                  <a:lnTo>
                    <a:pt x="1484" y="6468"/>
                  </a:lnTo>
                  <a:cubicBezTo>
                    <a:pt x="1503" y="6462"/>
                    <a:pt x="1523" y="6459"/>
                    <a:pt x="1543" y="6459"/>
                  </a:cubicBezTo>
                  <a:cubicBezTo>
                    <a:pt x="1591" y="6459"/>
                    <a:pt x="1638" y="6477"/>
                    <a:pt x="1673" y="6512"/>
                  </a:cubicBezTo>
                  <a:cubicBezTo>
                    <a:pt x="1724" y="6563"/>
                    <a:pt x="1742" y="6635"/>
                    <a:pt x="1717" y="6704"/>
                  </a:cubicBezTo>
                  <a:lnTo>
                    <a:pt x="1670" y="6843"/>
                  </a:lnTo>
                  <a:lnTo>
                    <a:pt x="1802" y="6906"/>
                  </a:lnTo>
                  <a:cubicBezTo>
                    <a:pt x="1865" y="6938"/>
                    <a:pt x="1905" y="7001"/>
                    <a:pt x="1905" y="7073"/>
                  </a:cubicBezTo>
                  <a:cubicBezTo>
                    <a:pt x="1907" y="7145"/>
                    <a:pt x="1865" y="7206"/>
                    <a:pt x="1802" y="7240"/>
                  </a:cubicBezTo>
                  <a:lnTo>
                    <a:pt x="1670" y="7303"/>
                  </a:lnTo>
                  <a:lnTo>
                    <a:pt x="1717" y="7442"/>
                  </a:lnTo>
                  <a:cubicBezTo>
                    <a:pt x="1742" y="7510"/>
                    <a:pt x="1724" y="7582"/>
                    <a:pt x="1673" y="7633"/>
                  </a:cubicBezTo>
                  <a:cubicBezTo>
                    <a:pt x="1639" y="7669"/>
                    <a:pt x="1593" y="7688"/>
                    <a:pt x="1545" y="7688"/>
                  </a:cubicBezTo>
                  <a:cubicBezTo>
                    <a:pt x="1524" y="7688"/>
                    <a:pt x="1504" y="7685"/>
                    <a:pt x="1484" y="7677"/>
                  </a:cubicBezTo>
                  <a:lnTo>
                    <a:pt x="1345" y="7628"/>
                  </a:lnTo>
                  <a:lnTo>
                    <a:pt x="1281" y="7760"/>
                  </a:lnTo>
                  <a:cubicBezTo>
                    <a:pt x="1250" y="7825"/>
                    <a:pt x="1187" y="7864"/>
                    <a:pt x="1115" y="7864"/>
                  </a:cubicBezTo>
                  <a:cubicBezTo>
                    <a:pt x="1041" y="7864"/>
                    <a:pt x="979" y="7825"/>
                    <a:pt x="948" y="7760"/>
                  </a:cubicBezTo>
                  <a:lnTo>
                    <a:pt x="883" y="7628"/>
                  </a:lnTo>
                  <a:lnTo>
                    <a:pt x="746" y="7677"/>
                  </a:lnTo>
                  <a:cubicBezTo>
                    <a:pt x="725" y="7685"/>
                    <a:pt x="704" y="7688"/>
                    <a:pt x="683" y="7688"/>
                  </a:cubicBezTo>
                  <a:cubicBezTo>
                    <a:pt x="636" y="7688"/>
                    <a:pt x="590" y="7669"/>
                    <a:pt x="554" y="7633"/>
                  </a:cubicBezTo>
                  <a:cubicBezTo>
                    <a:pt x="503" y="7582"/>
                    <a:pt x="485" y="7510"/>
                    <a:pt x="510" y="7442"/>
                  </a:cubicBezTo>
                  <a:lnTo>
                    <a:pt x="557" y="7303"/>
                  </a:lnTo>
                  <a:lnTo>
                    <a:pt x="426" y="7240"/>
                  </a:lnTo>
                  <a:cubicBezTo>
                    <a:pt x="362" y="7210"/>
                    <a:pt x="324" y="7145"/>
                    <a:pt x="324" y="7073"/>
                  </a:cubicBezTo>
                  <a:cubicBezTo>
                    <a:pt x="324" y="7001"/>
                    <a:pt x="362" y="6939"/>
                    <a:pt x="426" y="6906"/>
                  </a:cubicBezTo>
                  <a:lnTo>
                    <a:pt x="557" y="6843"/>
                  </a:lnTo>
                  <a:lnTo>
                    <a:pt x="510" y="6704"/>
                  </a:lnTo>
                  <a:cubicBezTo>
                    <a:pt x="485" y="6635"/>
                    <a:pt x="503" y="6563"/>
                    <a:pt x="554" y="6512"/>
                  </a:cubicBezTo>
                  <a:cubicBezTo>
                    <a:pt x="590" y="6477"/>
                    <a:pt x="637" y="6459"/>
                    <a:pt x="685" y="6459"/>
                  </a:cubicBezTo>
                  <a:cubicBezTo>
                    <a:pt x="705" y="6459"/>
                    <a:pt x="726" y="6462"/>
                    <a:pt x="746" y="6468"/>
                  </a:cubicBezTo>
                  <a:lnTo>
                    <a:pt x="883" y="6518"/>
                  </a:lnTo>
                  <a:lnTo>
                    <a:pt x="948" y="6386"/>
                  </a:lnTo>
                  <a:cubicBezTo>
                    <a:pt x="977" y="6323"/>
                    <a:pt x="1041" y="6282"/>
                    <a:pt x="1115" y="6282"/>
                  </a:cubicBezTo>
                  <a:close/>
                  <a:moveTo>
                    <a:pt x="7945" y="6282"/>
                  </a:moveTo>
                  <a:cubicBezTo>
                    <a:pt x="8017" y="6282"/>
                    <a:pt x="8078" y="6323"/>
                    <a:pt x="8112" y="6386"/>
                  </a:cubicBezTo>
                  <a:lnTo>
                    <a:pt x="8175" y="6518"/>
                  </a:lnTo>
                  <a:lnTo>
                    <a:pt x="8314" y="6468"/>
                  </a:lnTo>
                  <a:cubicBezTo>
                    <a:pt x="8334" y="6462"/>
                    <a:pt x="8354" y="6459"/>
                    <a:pt x="8374" y="6459"/>
                  </a:cubicBezTo>
                  <a:cubicBezTo>
                    <a:pt x="8423" y="6459"/>
                    <a:pt x="8469" y="6477"/>
                    <a:pt x="8505" y="6512"/>
                  </a:cubicBezTo>
                  <a:cubicBezTo>
                    <a:pt x="8556" y="6563"/>
                    <a:pt x="8574" y="6635"/>
                    <a:pt x="8549" y="6704"/>
                  </a:cubicBezTo>
                  <a:lnTo>
                    <a:pt x="8500" y="6843"/>
                  </a:lnTo>
                  <a:lnTo>
                    <a:pt x="8632" y="6906"/>
                  </a:lnTo>
                  <a:cubicBezTo>
                    <a:pt x="8697" y="6938"/>
                    <a:pt x="8735" y="7001"/>
                    <a:pt x="8735" y="7073"/>
                  </a:cubicBezTo>
                  <a:cubicBezTo>
                    <a:pt x="8735" y="7145"/>
                    <a:pt x="8699" y="7206"/>
                    <a:pt x="8632" y="7240"/>
                  </a:cubicBezTo>
                  <a:lnTo>
                    <a:pt x="8500" y="7303"/>
                  </a:lnTo>
                  <a:lnTo>
                    <a:pt x="8549" y="7442"/>
                  </a:lnTo>
                  <a:cubicBezTo>
                    <a:pt x="8574" y="7510"/>
                    <a:pt x="8556" y="7582"/>
                    <a:pt x="8505" y="7633"/>
                  </a:cubicBezTo>
                  <a:cubicBezTo>
                    <a:pt x="8470" y="7669"/>
                    <a:pt x="8424" y="7688"/>
                    <a:pt x="8376" y="7688"/>
                  </a:cubicBezTo>
                  <a:cubicBezTo>
                    <a:pt x="8355" y="7688"/>
                    <a:pt x="8334" y="7685"/>
                    <a:pt x="8314" y="7677"/>
                  </a:cubicBezTo>
                  <a:lnTo>
                    <a:pt x="8175" y="7628"/>
                  </a:lnTo>
                  <a:lnTo>
                    <a:pt x="8112" y="7760"/>
                  </a:lnTo>
                  <a:cubicBezTo>
                    <a:pt x="8082" y="7825"/>
                    <a:pt x="8017" y="7864"/>
                    <a:pt x="7945" y="7864"/>
                  </a:cubicBezTo>
                  <a:cubicBezTo>
                    <a:pt x="7873" y="7864"/>
                    <a:pt x="7811" y="7825"/>
                    <a:pt x="7778" y="7760"/>
                  </a:cubicBezTo>
                  <a:lnTo>
                    <a:pt x="7715" y="7628"/>
                  </a:lnTo>
                  <a:lnTo>
                    <a:pt x="7576" y="7677"/>
                  </a:lnTo>
                  <a:cubicBezTo>
                    <a:pt x="7555" y="7685"/>
                    <a:pt x="7534" y="7688"/>
                    <a:pt x="7514" y="7688"/>
                  </a:cubicBezTo>
                  <a:cubicBezTo>
                    <a:pt x="7466" y="7688"/>
                    <a:pt x="7420" y="7669"/>
                    <a:pt x="7384" y="7633"/>
                  </a:cubicBezTo>
                  <a:cubicBezTo>
                    <a:pt x="7335" y="7582"/>
                    <a:pt x="7317" y="7510"/>
                    <a:pt x="7340" y="7442"/>
                  </a:cubicBezTo>
                  <a:lnTo>
                    <a:pt x="7389" y="7303"/>
                  </a:lnTo>
                  <a:lnTo>
                    <a:pt x="7258" y="7240"/>
                  </a:lnTo>
                  <a:cubicBezTo>
                    <a:pt x="7194" y="7210"/>
                    <a:pt x="7154" y="7145"/>
                    <a:pt x="7154" y="7073"/>
                  </a:cubicBezTo>
                  <a:cubicBezTo>
                    <a:pt x="7154" y="7001"/>
                    <a:pt x="7194" y="6939"/>
                    <a:pt x="7258" y="6906"/>
                  </a:cubicBezTo>
                  <a:lnTo>
                    <a:pt x="7389" y="6843"/>
                  </a:lnTo>
                  <a:lnTo>
                    <a:pt x="7340" y="6704"/>
                  </a:lnTo>
                  <a:cubicBezTo>
                    <a:pt x="7317" y="6635"/>
                    <a:pt x="7335" y="6563"/>
                    <a:pt x="7384" y="6512"/>
                  </a:cubicBezTo>
                  <a:cubicBezTo>
                    <a:pt x="7420" y="6477"/>
                    <a:pt x="7467" y="6459"/>
                    <a:pt x="7515" y="6459"/>
                  </a:cubicBezTo>
                  <a:cubicBezTo>
                    <a:pt x="7535" y="6459"/>
                    <a:pt x="7556" y="6462"/>
                    <a:pt x="7576" y="6468"/>
                  </a:cubicBezTo>
                  <a:lnTo>
                    <a:pt x="7715" y="6518"/>
                  </a:lnTo>
                  <a:lnTo>
                    <a:pt x="7778" y="6386"/>
                  </a:lnTo>
                  <a:cubicBezTo>
                    <a:pt x="7809" y="6323"/>
                    <a:pt x="7873" y="6282"/>
                    <a:pt x="7945" y="6282"/>
                  </a:cubicBezTo>
                  <a:close/>
                  <a:moveTo>
                    <a:pt x="4532" y="0"/>
                  </a:moveTo>
                  <a:cubicBezTo>
                    <a:pt x="4383" y="0"/>
                    <a:pt x="4237" y="69"/>
                    <a:pt x="4142" y="179"/>
                  </a:cubicBezTo>
                  <a:cubicBezTo>
                    <a:pt x="4130" y="179"/>
                    <a:pt x="4118" y="178"/>
                    <a:pt x="4105" y="178"/>
                  </a:cubicBezTo>
                  <a:cubicBezTo>
                    <a:pt x="3972" y="178"/>
                    <a:pt x="3838" y="231"/>
                    <a:pt x="3742" y="329"/>
                  </a:cubicBezTo>
                  <a:cubicBezTo>
                    <a:pt x="3636" y="438"/>
                    <a:pt x="3580" y="584"/>
                    <a:pt x="3592" y="731"/>
                  </a:cubicBezTo>
                  <a:cubicBezTo>
                    <a:pt x="3480" y="828"/>
                    <a:pt x="3411" y="970"/>
                    <a:pt x="3411" y="1120"/>
                  </a:cubicBezTo>
                  <a:cubicBezTo>
                    <a:pt x="3411" y="1269"/>
                    <a:pt x="3480" y="1415"/>
                    <a:pt x="3592" y="1510"/>
                  </a:cubicBezTo>
                  <a:cubicBezTo>
                    <a:pt x="3580" y="1655"/>
                    <a:pt x="3633" y="1805"/>
                    <a:pt x="3742" y="1910"/>
                  </a:cubicBezTo>
                  <a:cubicBezTo>
                    <a:pt x="3839" y="2006"/>
                    <a:pt x="3970" y="2061"/>
                    <a:pt x="4102" y="2061"/>
                  </a:cubicBezTo>
                  <a:cubicBezTo>
                    <a:pt x="4116" y="2061"/>
                    <a:pt x="4129" y="2061"/>
                    <a:pt x="4142" y="2060"/>
                  </a:cubicBezTo>
                  <a:cubicBezTo>
                    <a:pt x="4219" y="2151"/>
                    <a:pt x="4327" y="2213"/>
                    <a:pt x="4446" y="2232"/>
                  </a:cubicBezTo>
                  <a:cubicBezTo>
                    <a:pt x="4242" y="2348"/>
                    <a:pt x="4042" y="2432"/>
                    <a:pt x="3838" y="2487"/>
                  </a:cubicBezTo>
                  <a:cubicBezTo>
                    <a:pt x="3657" y="2534"/>
                    <a:pt x="3471" y="2560"/>
                    <a:pt x="3271" y="2569"/>
                  </a:cubicBezTo>
                  <a:lnTo>
                    <a:pt x="3088" y="2253"/>
                  </a:lnTo>
                  <a:lnTo>
                    <a:pt x="2803" y="2418"/>
                  </a:lnTo>
                  <a:lnTo>
                    <a:pt x="2988" y="2736"/>
                  </a:lnTo>
                  <a:cubicBezTo>
                    <a:pt x="2882" y="2903"/>
                    <a:pt x="2766" y="3051"/>
                    <a:pt x="2636" y="3182"/>
                  </a:cubicBezTo>
                  <a:cubicBezTo>
                    <a:pt x="2482" y="3337"/>
                    <a:pt x="2311" y="3465"/>
                    <a:pt x="2107" y="3585"/>
                  </a:cubicBezTo>
                  <a:lnTo>
                    <a:pt x="2051" y="3618"/>
                  </a:lnTo>
                  <a:cubicBezTo>
                    <a:pt x="2060" y="3574"/>
                    <a:pt x="2063" y="3527"/>
                    <a:pt x="2060" y="3481"/>
                  </a:cubicBezTo>
                  <a:cubicBezTo>
                    <a:pt x="2172" y="3385"/>
                    <a:pt x="2241" y="3242"/>
                    <a:pt x="2241" y="3093"/>
                  </a:cubicBezTo>
                  <a:cubicBezTo>
                    <a:pt x="2241" y="2943"/>
                    <a:pt x="2172" y="2798"/>
                    <a:pt x="2060" y="2705"/>
                  </a:cubicBezTo>
                  <a:cubicBezTo>
                    <a:pt x="2072" y="2557"/>
                    <a:pt x="2019" y="2408"/>
                    <a:pt x="1911" y="2302"/>
                  </a:cubicBezTo>
                  <a:cubicBezTo>
                    <a:pt x="1812" y="2205"/>
                    <a:pt x="1680" y="2151"/>
                    <a:pt x="1546" y="2151"/>
                  </a:cubicBezTo>
                  <a:cubicBezTo>
                    <a:pt x="1534" y="2151"/>
                    <a:pt x="1522" y="2152"/>
                    <a:pt x="1510" y="2153"/>
                  </a:cubicBezTo>
                  <a:cubicBezTo>
                    <a:pt x="1413" y="2040"/>
                    <a:pt x="1269" y="1972"/>
                    <a:pt x="1120" y="1972"/>
                  </a:cubicBezTo>
                  <a:cubicBezTo>
                    <a:pt x="970" y="1972"/>
                    <a:pt x="826" y="2040"/>
                    <a:pt x="731" y="2153"/>
                  </a:cubicBezTo>
                  <a:cubicBezTo>
                    <a:pt x="719" y="2152"/>
                    <a:pt x="707" y="2151"/>
                    <a:pt x="694" y="2151"/>
                  </a:cubicBezTo>
                  <a:cubicBezTo>
                    <a:pt x="559" y="2151"/>
                    <a:pt x="426" y="2204"/>
                    <a:pt x="329" y="2302"/>
                  </a:cubicBezTo>
                  <a:cubicBezTo>
                    <a:pt x="224" y="2409"/>
                    <a:pt x="169" y="2557"/>
                    <a:pt x="180" y="2705"/>
                  </a:cubicBezTo>
                  <a:cubicBezTo>
                    <a:pt x="69" y="2801"/>
                    <a:pt x="0" y="2943"/>
                    <a:pt x="0" y="3093"/>
                  </a:cubicBezTo>
                  <a:cubicBezTo>
                    <a:pt x="0" y="3242"/>
                    <a:pt x="69" y="3386"/>
                    <a:pt x="180" y="3481"/>
                  </a:cubicBezTo>
                  <a:cubicBezTo>
                    <a:pt x="169" y="3629"/>
                    <a:pt x="222" y="3778"/>
                    <a:pt x="329" y="3884"/>
                  </a:cubicBezTo>
                  <a:cubicBezTo>
                    <a:pt x="429" y="3982"/>
                    <a:pt x="560" y="4034"/>
                    <a:pt x="694" y="4034"/>
                  </a:cubicBezTo>
                  <a:cubicBezTo>
                    <a:pt x="707" y="4034"/>
                    <a:pt x="719" y="4034"/>
                    <a:pt x="731" y="4033"/>
                  </a:cubicBezTo>
                  <a:cubicBezTo>
                    <a:pt x="828" y="4145"/>
                    <a:pt x="970" y="4212"/>
                    <a:pt x="1120" y="4212"/>
                  </a:cubicBezTo>
                  <a:cubicBezTo>
                    <a:pt x="1269" y="4212"/>
                    <a:pt x="1415" y="4145"/>
                    <a:pt x="1510" y="4033"/>
                  </a:cubicBezTo>
                  <a:cubicBezTo>
                    <a:pt x="1522" y="4034"/>
                    <a:pt x="1534" y="4034"/>
                    <a:pt x="1547" y="4034"/>
                  </a:cubicBezTo>
                  <a:cubicBezTo>
                    <a:pt x="1680" y="4034"/>
                    <a:pt x="1814" y="3982"/>
                    <a:pt x="1911" y="3884"/>
                  </a:cubicBezTo>
                  <a:cubicBezTo>
                    <a:pt x="1961" y="3833"/>
                    <a:pt x="2002" y="3773"/>
                    <a:pt x="2025" y="3708"/>
                  </a:cubicBezTo>
                  <a:lnTo>
                    <a:pt x="2025" y="3727"/>
                  </a:lnTo>
                  <a:cubicBezTo>
                    <a:pt x="2023" y="3963"/>
                    <a:pt x="1997" y="4177"/>
                    <a:pt x="1940" y="4386"/>
                  </a:cubicBezTo>
                  <a:cubicBezTo>
                    <a:pt x="1891" y="4567"/>
                    <a:pt x="1821" y="4743"/>
                    <a:pt x="1726" y="4920"/>
                  </a:cubicBezTo>
                  <a:lnTo>
                    <a:pt x="1364" y="4920"/>
                  </a:lnTo>
                  <a:lnTo>
                    <a:pt x="1364" y="5249"/>
                  </a:lnTo>
                  <a:lnTo>
                    <a:pt x="1730" y="5249"/>
                  </a:lnTo>
                  <a:cubicBezTo>
                    <a:pt x="1823" y="5428"/>
                    <a:pt x="1893" y="5600"/>
                    <a:pt x="1942" y="5780"/>
                  </a:cubicBezTo>
                  <a:cubicBezTo>
                    <a:pt x="1997" y="5987"/>
                    <a:pt x="2025" y="6203"/>
                    <a:pt x="2028" y="6439"/>
                  </a:cubicBezTo>
                  <a:lnTo>
                    <a:pt x="2028" y="6458"/>
                  </a:lnTo>
                  <a:cubicBezTo>
                    <a:pt x="2002" y="6395"/>
                    <a:pt x="1963" y="6333"/>
                    <a:pt x="1914" y="6282"/>
                  </a:cubicBezTo>
                  <a:cubicBezTo>
                    <a:pt x="1814" y="6184"/>
                    <a:pt x="1683" y="6131"/>
                    <a:pt x="1549" y="6131"/>
                  </a:cubicBezTo>
                  <a:cubicBezTo>
                    <a:pt x="1536" y="6131"/>
                    <a:pt x="1524" y="6132"/>
                    <a:pt x="1512" y="6133"/>
                  </a:cubicBezTo>
                  <a:cubicBezTo>
                    <a:pt x="1415" y="6020"/>
                    <a:pt x="1273" y="5952"/>
                    <a:pt x="1123" y="5952"/>
                  </a:cubicBezTo>
                  <a:cubicBezTo>
                    <a:pt x="974" y="5952"/>
                    <a:pt x="828" y="6020"/>
                    <a:pt x="733" y="6133"/>
                  </a:cubicBezTo>
                  <a:cubicBezTo>
                    <a:pt x="721" y="6132"/>
                    <a:pt x="709" y="6131"/>
                    <a:pt x="696" y="6131"/>
                  </a:cubicBezTo>
                  <a:cubicBezTo>
                    <a:pt x="563" y="6131"/>
                    <a:pt x="429" y="6184"/>
                    <a:pt x="333" y="6282"/>
                  </a:cubicBezTo>
                  <a:cubicBezTo>
                    <a:pt x="227" y="6389"/>
                    <a:pt x="171" y="6537"/>
                    <a:pt x="183" y="6685"/>
                  </a:cubicBezTo>
                  <a:cubicBezTo>
                    <a:pt x="71" y="6781"/>
                    <a:pt x="2" y="6924"/>
                    <a:pt x="2" y="7073"/>
                  </a:cubicBezTo>
                  <a:cubicBezTo>
                    <a:pt x="2" y="7222"/>
                    <a:pt x="71" y="7368"/>
                    <a:pt x="183" y="7461"/>
                  </a:cubicBezTo>
                  <a:cubicBezTo>
                    <a:pt x="171" y="7609"/>
                    <a:pt x="224" y="7758"/>
                    <a:pt x="333" y="7864"/>
                  </a:cubicBezTo>
                  <a:cubicBezTo>
                    <a:pt x="431" y="7962"/>
                    <a:pt x="563" y="8014"/>
                    <a:pt x="697" y="8014"/>
                  </a:cubicBezTo>
                  <a:cubicBezTo>
                    <a:pt x="709" y="8014"/>
                    <a:pt x="721" y="8014"/>
                    <a:pt x="733" y="8013"/>
                  </a:cubicBezTo>
                  <a:cubicBezTo>
                    <a:pt x="830" y="8125"/>
                    <a:pt x="974" y="8192"/>
                    <a:pt x="1123" y="8192"/>
                  </a:cubicBezTo>
                  <a:cubicBezTo>
                    <a:pt x="1273" y="8192"/>
                    <a:pt x="1417" y="8125"/>
                    <a:pt x="1512" y="8013"/>
                  </a:cubicBezTo>
                  <a:cubicBezTo>
                    <a:pt x="1524" y="8014"/>
                    <a:pt x="1536" y="8014"/>
                    <a:pt x="1549" y="8014"/>
                  </a:cubicBezTo>
                  <a:cubicBezTo>
                    <a:pt x="1684" y="8014"/>
                    <a:pt x="1817" y="7962"/>
                    <a:pt x="1914" y="7864"/>
                  </a:cubicBezTo>
                  <a:cubicBezTo>
                    <a:pt x="2019" y="7756"/>
                    <a:pt x="2074" y="7609"/>
                    <a:pt x="2063" y="7461"/>
                  </a:cubicBezTo>
                  <a:cubicBezTo>
                    <a:pt x="2174" y="7365"/>
                    <a:pt x="2243" y="7222"/>
                    <a:pt x="2243" y="7073"/>
                  </a:cubicBezTo>
                  <a:cubicBezTo>
                    <a:pt x="2243" y="6924"/>
                    <a:pt x="2174" y="6778"/>
                    <a:pt x="2063" y="6685"/>
                  </a:cubicBezTo>
                  <a:cubicBezTo>
                    <a:pt x="2067" y="6639"/>
                    <a:pt x="2063" y="6591"/>
                    <a:pt x="2055" y="6547"/>
                  </a:cubicBezTo>
                  <a:lnTo>
                    <a:pt x="2055" y="6547"/>
                  </a:lnTo>
                  <a:lnTo>
                    <a:pt x="2109" y="6581"/>
                  </a:lnTo>
                  <a:cubicBezTo>
                    <a:pt x="2313" y="6700"/>
                    <a:pt x="2485" y="6832"/>
                    <a:pt x="2638" y="6983"/>
                  </a:cubicBezTo>
                  <a:cubicBezTo>
                    <a:pt x="2789" y="7134"/>
                    <a:pt x="2921" y="7308"/>
                    <a:pt x="3040" y="7512"/>
                  </a:cubicBezTo>
                  <a:lnTo>
                    <a:pt x="3325" y="7347"/>
                  </a:lnTo>
                  <a:cubicBezTo>
                    <a:pt x="3193" y="7119"/>
                    <a:pt x="3044" y="6924"/>
                    <a:pt x="2872" y="6750"/>
                  </a:cubicBezTo>
                  <a:cubicBezTo>
                    <a:pt x="2719" y="6598"/>
                    <a:pt x="2548" y="6465"/>
                    <a:pt x="2355" y="6344"/>
                  </a:cubicBezTo>
                  <a:cubicBezTo>
                    <a:pt x="2348" y="6115"/>
                    <a:pt x="2315" y="5904"/>
                    <a:pt x="2260" y="5695"/>
                  </a:cubicBezTo>
                  <a:cubicBezTo>
                    <a:pt x="2206" y="5490"/>
                    <a:pt x="2125" y="5288"/>
                    <a:pt x="2014" y="5086"/>
                  </a:cubicBezTo>
                  <a:cubicBezTo>
                    <a:pt x="2125" y="4883"/>
                    <a:pt x="2206" y="4681"/>
                    <a:pt x="2260" y="4474"/>
                  </a:cubicBezTo>
                  <a:cubicBezTo>
                    <a:pt x="2315" y="4268"/>
                    <a:pt x="2346" y="4056"/>
                    <a:pt x="2355" y="3827"/>
                  </a:cubicBezTo>
                  <a:cubicBezTo>
                    <a:pt x="2548" y="3706"/>
                    <a:pt x="2719" y="3573"/>
                    <a:pt x="2872" y="3420"/>
                  </a:cubicBezTo>
                  <a:cubicBezTo>
                    <a:pt x="3023" y="3269"/>
                    <a:pt x="3156" y="3098"/>
                    <a:pt x="3278" y="2905"/>
                  </a:cubicBezTo>
                  <a:cubicBezTo>
                    <a:pt x="3506" y="2898"/>
                    <a:pt x="3717" y="2866"/>
                    <a:pt x="3926" y="2810"/>
                  </a:cubicBezTo>
                  <a:cubicBezTo>
                    <a:pt x="4133" y="2752"/>
                    <a:pt x="4334" y="2673"/>
                    <a:pt x="4536" y="2564"/>
                  </a:cubicBezTo>
                  <a:cubicBezTo>
                    <a:pt x="4738" y="2673"/>
                    <a:pt x="4940" y="2755"/>
                    <a:pt x="5147" y="2810"/>
                  </a:cubicBezTo>
                  <a:cubicBezTo>
                    <a:pt x="5353" y="2864"/>
                    <a:pt x="5565" y="2896"/>
                    <a:pt x="5794" y="2905"/>
                  </a:cubicBezTo>
                  <a:cubicBezTo>
                    <a:pt x="5915" y="3100"/>
                    <a:pt x="6049" y="3269"/>
                    <a:pt x="6202" y="3420"/>
                  </a:cubicBezTo>
                  <a:cubicBezTo>
                    <a:pt x="6353" y="3573"/>
                    <a:pt x="6523" y="3706"/>
                    <a:pt x="6716" y="3827"/>
                  </a:cubicBezTo>
                  <a:cubicBezTo>
                    <a:pt x="6723" y="4056"/>
                    <a:pt x="6757" y="4267"/>
                    <a:pt x="6811" y="4474"/>
                  </a:cubicBezTo>
                  <a:cubicBezTo>
                    <a:pt x="6866" y="4681"/>
                    <a:pt x="6948" y="4883"/>
                    <a:pt x="7057" y="5086"/>
                  </a:cubicBezTo>
                  <a:cubicBezTo>
                    <a:pt x="6948" y="5288"/>
                    <a:pt x="6866" y="5490"/>
                    <a:pt x="6811" y="5695"/>
                  </a:cubicBezTo>
                  <a:cubicBezTo>
                    <a:pt x="6757" y="5903"/>
                    <a:pt x="6725" y="6115"/>
                    <a:pt x="6716" y="6344"/>
                  </a:cubicBezTo>
                  <a:cubicBezTo>
                    <a:pt x="6523" y="6465"/>
                    <a:pt x="6353" y="6598"/>
                    <a:pt x="6202" y="6750"/>
                  </a:cubicBezTo>
                  <a:cubicBezTo>
                    <a:pt x="6028" y="6924"/>
                    <a:pt x="5880" y="7119"/>
                    <a:pt x="5746" y="7347"/>
                  </a:cubicBezTo>
                  <a:lnTo>
                    <a:pt x="6031" y="7512"/>
                  </a:lnTo>
                  <a:cubicBezTo>
                    <a:pt x="6151" y="7308"/>
                    <a:pt x="6282" y="7136"/>
                    <a:pt x="6434" y="6983"/>
                  </a:cubicBezTo>
                  <a:cubicBezTo>
                    <a:pt x="6585" y="6832"/>
                    <a:pt x="6759" y="6700"/>
                    <a:pt x="6962" y="6581"/>
                  </a:cubicBezTo>
                  <a:lnTo>
                    <a:pt x="7019" y="6547"/>
                  </a:lnTo>
                  <a:lnTo>
                    <a:pt x="7019" y="6547"/>
                  </a:lnTo>
                  <a:cubicBezTo>
                    <a:pt x="7010" y="6591"/>
                    <a:pt x="7006" y="6639"/>
                    <a:pt x="7010" y="6685"/>
                  </a:cubicBezTo>
                  <a:cubicBezTo>
                    <a:pt x="6897" y="6781"/>
                    <a:pt x="6829" y="6924"/>
                    <a:pt x="6829" y="7073"/>
                  </a:cubicBezTo>
                  <a:cubicBezTo>
                    <a:pt x="6829" y="7222"/>
                    <a:pt x="6897" y="7368"/>
                    <a:pt x="7010" y="7461"/>
                  </a:cubicBezTo>
                  <a:cubicBezTo>
                    <a:pt x="6998" y="7609"/>
                    <a:pt x="7050" y="7758"/>
                    <a:pt x="7159" y="7864"/>
                  </a:cubicBezTo>
                  <a:cubicBezTo>
                    <a:pt x="7257" y="7962"/>
                    <a:pt x="7388" y="8014"/>
                    <a:pt x="7523" y="8014"/>
                  </a:cubicBezTo>
                  <a:cubicBezTo>
                    <a:pt x="7535" y="8014"/>
                    <a:pt x="7548" y="8014"/>
                    <a:pt x="7560" y="8013"/>
                  </a:cubicBezTo>
                  <a:cubicBezTo>
                    <a:pt x="7657" y="8125"/>
                    <a:pt x="7801" y="8192"/>
                    <a:pt x="7950" y="8192"/>
                  </a:cubicBezTo>
                  <a:cubicBezTo>
                    <a:pt x="8099" y="8192"/>
                    <a:pt x="8243" y="8125"/>
                    <a:pt x="8338" y="8013"/>
                  </a:cubicBezTo>
                  <a:cubicBezTo>
                    <a:pt x="8351" y="8014"/>
                    <a:pt x="8363" y="8014"/>
                    <a:pt x="8375" y="8014"/>
                  </a:cubicBezTo>
                  <a:cubicBezTo>
                    <a:pt x="8511" y="8014"/>
                    <a:pt x="8644" y="7962"/>
                    <a:pt x="8741" y="7864"/>
                  </a:cubicBezTo>
                  <a:cubicBezTo>
                    <a:pt x="8846" y="7756"/>
                    <a:pt x="8901" y="7609"/>
                    <a:pt x="8890" y="7461"/>
                  </a:cubicBezTo>
                  <a:cubicBezTo>
                    <a:pt x="9001" y="7365"/>
                    <a:pt x="9069" y="7222"/>
                    <a:pt x="9069" y="7073"/>
                  </a:cubicBezTo>
                  <a:cubicBezTo>
                    <a:pt x="9069" y="6924"/>
                    <a:pt x="8999" y="6781"/>
                    <a:pt x="8887" y="6685"/>
                  </a:cubicBezTo>
                  <a:cubicBezTo>
                    <a:pt x="8899" y="6537"/>
                    <a:pt x="8846" y="6388"/>
                    <a:pt x="8737" y="6282"/>
                  </a:cubicBezTo>
                  <a:cubicBezTo>
                    <a:pt x="8639" y="6184"/>
                    <a:pt x="8507" y="6131"/>
                    <a:pt x="8373" y="6131"/>
                  </a:cubicBezTo>
                  <a:cubicBezTo>
                    <a:pt x="8361" y="6131"/>
                    <a:pt x="8349" y="6132"/>
                    <a:pt x="8337" y="6133"/>
                  </a:cubicBezTo>
                  <a:cubicBezTo>
                    <a:pt x="8240" y="6020"/>
                    <a:pt x="8096" y="5952"/>
                    <a:pt x="7946" y="5952"/>
                  </a:cubicBezTo>
                  <a:cubicBezTo>
                    <a:pt x="7797" y="5952"/>
                    <a:pt x="7653" y="6020"/>
                    <a:pt x="7558" y="6133"/>
                  </a:cubicBezTo>
                  <a:cubicBezTo>
                    <a:pt x="7546" y="6132"/>
                    <a:pt x="7533" y="6131"/>
                    <a:pt x="7521" y="6131"/>
                  </a:cubicBezTo>
                  <a:cubicBezTo>
                    <a:pt x="7386" y="6131"/>
                    <a:pt x="7252" y="6184"/>
                    <a:pt x="7156" y="6282"/>
                  </a:cubicBezTo>
                  <a:cubicBezTo>
                    <a:pt x="7107" y="6333"/>
                    <a:pt x="7066" y="6391"/>
                    <a:pt x="7042" y="6458"/>
                  </a:cubicBezTo>
                  <a:lnTo>
                    <a:pt x="7042" y="6439"/>
                  </a:lnTo>
                  <a:cubicBezTo>
                    <a:pt x="7043" y="6203"/>
                    <a:pt x="7071" y="5987"/>
                    <a:pt x="7128" y="5780"/>
                  </a:cubicBezTo>
                  <a:cubicBezTo>
                    <a:pt x="7177" y="5599"/>
                    <a:pt x="7247" y="5423"/>
                    <a:pt x="7340" y="5245"/>
                  </a:cubicBezTo>
                  <a:lnTo>
                    <a:pt x="7704" y="5245"/>
                  </a:lnTo>
                  <a:lnTo>
                    <a:pt x="7704" y="4915"/>
                  </a:lnTo>
                  <a:lnTo>
                    <a:pt x="7338" y="4915"/>
                  </a:lnTo>
                  <a:cubicBezTo>
                    <a:pt x="7244" y="4738"/>
                    <a:pt x="7173" y="4564"/>
                    <a:pt x="7126" y="4386"/>
                  </a:cubicBezTo>
                  <a:cubicBezTo>
                    <a:pt x="7071" y="4177"/>
                    <a:pt x="7042" y="3963"/>
                    <a:pt x="7040" y="3727"/>
                  </a:cubicBezTo>
                  <a:lnTo>
                    <a:pt x="7040" y="3708"/>
                  </a:lnTo>
                  <a:cubicBezTo>
                    <a:pt x="7066" y="3771"/>
                    <a:pt x="7103" y="3833"/>
                    <a:pt x="7154" y="3884"/>
                  </a:cubicBezTo>
                  <a:cubicBezTo>
                    <a:pt x="7252" y="3982"/>
                    <a:pt x="7384" y="4034"/>
                    <a:pt x="7519" y="4034"/>
                  </a:cubicBezTo>
                  <a:cubicBezTo>
                    <a:pt x="7532" y="4034"/>
                    <a:pt x="7544" y="4034"/>
                    <a:pt x="7556" y="4033"/>
                  </a:cubicBezTo>
                  <a:cubicBezTo>
                    <a:pt x="7653" y="4145"/>
                    <a:pt x="7795" y="4212"/>
                    <a:pt x="7945" y="4212"/>
                  </a:cubicBezTo>
                  <a:cubicBezTo>
                    <a:pt x="8096" y="4212"/>
                    <a:pt x="8240" y="4145"/>
                    <a:pt x="8333" y="4033"/>
                  </a:cubicBezTo>
                  <a:cubicBezTo>
                    <a:pt x="8345" y="4034"/>
                    <a:pt x="8358" y="4034"/>
                    <a:pt x="8370" y="4034"/>
                  </a:cubicBezTo>
                  <a:cubicBezTo>
                    <a:pt x="8505" y="4034"/>
                    <a:pt x="8639" y="3982"/>
                    <a:pt x="8735" y="3884"/>
                  </a:cubicBezTo>
                  <a:cubicBezTo>
                    <a:pt x="8843" y="3776"/>
                    <a:pt x="8895" y="3629"/>
                    <a:pt x="8885" y="3481"/>
                  </a:cubicBezTo>
                  <a:cubicBezTo>
                    <a:pt x="8997" y="3385"/>
                    <a:pt x="9066" y="3242"/>
                    <a:pt x="9066" y="3093"/>
                  </a:cubicBezTo>
                  <a:cubicBezTo>
                    <a:pt x="9066" y="2942"/>
                    <a:pt x="8997" y="2798"/>
                    <a:pt x="8885" y="2705"/>
                  </a:cubicBezTo>
                  <a:cubicBezTo>
                    <a:pt x="8895" y="2557"/>
                    <a:pt x="8843" y="2408"/>
                    <a:pt x="8735" y="2302"/>
                  </a:cubicBezTo>
                  <a:cubicBezTo>
                    <a:pt x="8637" y="2204"/>
                    <a:pt x="8505" y="2151"/>
                    <a:pt x="8370" y="2151"/>
                  </a:cubicBezTo>
                  <a:cubicBezTo>
                    <a:pt x="8358" y="2151"/>
                    <a:pt x="8345" y="2152"/>
                    <a:pt x="8333" y="2153"/>
                  </a:cubicBezTo>
                  <a:cubicBezTo>
                    <a:pt x="8236" y="2040"/>
                    <a:pt x="8094" y="1972"/>
                    <a:pt x="7945" y="1972"/>
                  </a:cubicBezTo>
                  <a:cubicBezTo>
                    <a:pt x="7794" y="1972"/>
                    <a:pt x="7651" y="2040"/>
                    <a:pt x="7556" y="2153"/>
                  </a:cubicBezTo>
                  <a:cubicBezTo>
                    <a:pt x="7544" y="2152"/>
                    <a:pt x="7532" y="2151"/>
                    <a:pt x="7519" y="2151"/>
                  </a:cubicBezTo>
                  <a:cubicBezTo>
                    <a:pt x="7384" y="2151"/>
                    <a:pt x="7251" y="2204"/>
                    <a:pt x="7154" y="2302"/>
                  </a:cubicBezTo>
                  <a:cubicBezTo>
                    <a:pt x="7049" y="2409"/>
                    <a:pt x="6994" y="2557"/>
                    <a:pt x="7005" y="2705"/>
                  </a:cubicBezTo>
                  <a:cubicBezTo>
                    <a:pt x="6892" y="2801"/>
                    <a:pt x="6825" y="2943"/>
                    <a:pt x="6825" y="3093"/>
                  </a:cubicBezTo>
                  <a:cubicBezTo>
                    <a:pt x="6825" y="3242"/>
                    <a:pt x="6892" y="3386"/>
                    <a:pt x="7005" y="3481"/>
                  </a:cubicBezTo>
                  <a:cubicBezTo>
                    <a:pt x="7001" y="3527"/>
                    <a:pt x="7005" y="3574"/>
                    <a:pt x="7013" y="3618"/>
                  </a:cubicBezTo>
                  <a:lnTo>
                    <a:pt x="6959" y="3585"/>
                  </a:lnTo>
                  <a:cubicBezTo>
                    <a:pt x="6755" y="3465"/>
                    <a:pt x="6583" y="3334"/>
                    <a:pt x="6430" y="3182"/>
                  </a:cubicBezTo>
                  <a:cubicBezTo>
                    <a:pt x="6298" y="3051"/>
                    <a:pt x="6180" y="2903"/>
                    <a:pt x="6075" y="2734"/>
                  </a:cubicBezTo>
                  <a:lnTo>
                    <a:pt x="6258" y="2418"/>
                  </a:lnTo>
                  <a:lnTo>
                    <a:pt x="5973" y="2253"/>
                  </a:lnTo>
                  <a:lnTo>
                    <a:pt x="5790" y="2569"/>
                  </a:lnTo>
                  <a:cubicBezTo>
                    <a:pt x="5592" y="2564"/>
                    <a:pt x="5407" y="2534"/>
                    <a:pt x="5228" y="2487"/>
                  </a:cubicBezTo>
                  <a:cubicBezTo>
                    <a:pt x="5024" y="2432"/>
                    <a:pt x="4824" y="2348"/>
                    <a:pt x="4620" y="2232"/>
                  </a:cubicBezTo>
                  <a:cubicBezTo>
                    <a:pt x="4736" y="2213"/>
                    <a:pt x="4843" y="2151"/>
                    <a:pt x="4921" y="2060"/>
                  </a:cubicBezTo>
                  <a:cubicBezTo>
                    <a:pt x="4935" y="2061"/>
                    <a:pt x="4949" y="2061"/>
                    <a:pt x="4963" y="2061"/>
                  </a:cubicBezTo>
                  <a:cubicBezTo>
                    <a:pt x="5096" y="2061"/>
                    <a:pt x="5228" y="2009"/>
                    <a:pt x="5323" y="1910"/>
                  </a:cubicBezTo>
                  <a:cubicBezTo>
                    <a:pt x="5428" y="1803"/>
                    <a:pt x="5483" y="1655"/>
                    <a:pt x="5472" y="1510"/>
                  </a:cubicBezTo>
                  <a:cubicBezTo>
                    <a:pt x="5583" y="1413"/>
                    <a:pt x="5652" y="1269"/>
                    <a:pt x="5652" y="1120"/>
                  </a:cubicBezTo>
                  <a:cubicBezTo>
                    <a:pt x="5652" y="970"/>
                    <a:pt x="5583" y="826"/>
                    <a:pt x="5472" y="731"/>
                  </a:cubicBezTo>
                  <a:cubicBezTo>
                    <a:pt x="5483" y="584"/>
                    <a:pt x="5430" y="434"/>
                    <a:pt x="5323" y="329"/>
                  </a:cubicBezTo>
                  <a:cubicBezTo>
                    <a:pt x="5223" y="232"/>
                    <a:pt x="5092" y="178"/>
                    <a:pt x="4957" y="178"/>
                  </a:cubicBezTo>
                  <a:cubicBezTo>
                    <a:pt x="4945" y="178"/>
                    <a:pt x="4933" y="179"/>
                    <a:pt x="4921" y="179"/>
                  </a:cubicBezTo>
                  <a:cubicBezTo>
                    <a:pt x="4824" y="69"/>
                    <a:pt x="4682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861883" y="3463872"/>
              <a:ext cx="35060" cy="30705"/>
            </a:xfrm>
            <a:custGeom>
              <a:rect b="b" l="l" r="r" t="t"/>
              <a:pathLst>
                <a:path extrusionOk="0" h="994" w="1135">
                  <a:moveTo>
                    <a:pt x="564" y="329"/>
                  </a:moveTo>
                  <a:cubicBezTo>
                    <a:pt x="622" y="329"/>
                    <a:pt x="680" y="359"/>
                    <a:pt x="711" y="414"/>
                  </a:cubicBezTo>
                  <a:cubicBezTo>
                    <a:pt x="756" y="493"/>
                    <a:pt x="730" y="595"/>
                    <a:pt x="649" y="642"/>
                  </a:cubicBezTo>
                  <a:cubicBezTo>
                    <a:pt x="623" y="657"/>
                    <a:pt x="595" y="664"/>
                    <a:pt x="567" y="664"/>
                  </a:cubicBezTo>
                  <a:cubicBezTo>
                    <a:pt x="509" y="664"/>
                    <a:pt x="452" y="633"/>
                    <a:pt x="421" y="579"/>
                  </a:cubicBezTo>
                  <a:cubicBezTo>
                    <a:pt x="375" y="500"/>
                    <a:pt x="403" y="398"/>
                    <a:pt x="482" y="350"/>
                  </a:cubicBezTo>
                  <a:cubicBezTo>
                    <a:pt x="508" y="336"/>
                    <a:pt x="536" y="329"/>
                    <a:pt x="564" y="329"/>
                  </a:cubicBezTo>
                  <a:close/>
                  <a:moveTo>
                    <a:pt x="565" y="0"/>
                  </a:moveTo>
                  <a:cubicBezTo>
                    <a:pt x="482" y="0"/>
                    <a:pt x="397" y="21"/>
                    <a:pt x="321" y="66"/>
                  </a:cubicBezTo>
                  <a:cubicBezTo>
                    <a:pt x="83" y="203"/>
                    <a:pt x="1" y="507"/>
                    <a:pt x="138" y="744"/>
                  </a:cubicBezTo>
                  <a:cubicBezTo>
                    <a:pt x="229" y="904"/>
                    <a:pt x="397" y="993"/>
                    <a:pt x="569" y="993"/>
                  </a:cubicBezTo>
                  <a:cubicBezTo>
                    <a:pt x="653" y="993"/>
                    <a:pt x="738" y="972"/>
                    <a:pt x="816" y="927"/>
                  </a:cubicBezTo>
                  <a:cubicBezTo>
                    <a:pt x="1053" y="792"/>
                    <a:pt x="1134" y="486"/>
                    <a:pt x="999" y="249"/>
                  </a:cubicBezTo>
                  <a:cubicBezTo>
                    <a:pt x="905" y="89"/>
                    <a:pt x="737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897283" y="3481139"/>
              <a:ext cx="175239" cy="127576"/>
            </a:xfrm>
            <a:custGeom>
              <a:rect b="b" l="l" r="r" t="t"/>
              <a:pathLst>
                <a:path extrusionOk="0" h="4130" w="5673">
                  <a:moveTo>
                    <a:pt x="3546" y="333"/>
                  </a:moveTo>
                  <a:lnTo>
                    <a:pt x="3546" y="2285"/>
                  </a:lnTo>
                  <a:lnTo>
                    <a:pt x="2127" y="2285"/>
                  </a:lnTo>
                  <a:lnTo>
                    <a:pt x="2127" y="333"/>
                  </a:lnTo>
                  <a:close/>
                  <a:moveTo>
                    <a:pt x="1796" y="1"/>
                  </a:moveTo>
                  <a:lnTo>
                    <a:pt x="1796" y="2612"/>
                  </a:lnTo>
                  <a:lnTo>
                    <a:pt x="2062" y="2612"/>
                  </a:lnTo>
                  <a:lnTo>
                    <a:pt x="1192" y="3482"/>
                  </a:lnTo>
                  <a:lnTo>
                    <a:pt x="1085" y="3049"/>
                  </a:lnTo>
                  <a:lnTo>
                    <a:pt x="640" y="2935"/>
                  </a:lnTo>
                  <a:lnTo>
                    <a:pt x="814" y="2763"/>
                  </a:lnTo>
                  <a:lnTo>
                    <a:pt x="582" y="2529"/>
                  </a:lnTo>
                  <a:lnTo>
                    <a:pt x="0" y="3111"/>
                  </a:lnTo>
                  <a:lnTo>
                    <a:pt x="812" y="3322"/>
                  </a:lnTo>
                  <a:lnTo>
                    <a:pt x="1013" y="4130"/>
                  </a:lnTo>
                  <a:lnTo>
                    <a:pt x="2527" y="2615"/>
                  </a:lnTo>
                  <a:lnTo>
                    <a:pt x="3144" y="2615"/>
                  </a:lnTo>
                  <a:lnTo>
                    <a:pt x="4660" y="4130"/>
                  </a:lnTo>
                  <a:lnTo>
                    <a:pt x="4861" y="3322"/>
                  </a:lnTo>
                  <a:lnTo>
                    <a:pt x="5673" y="3111"/>
                  </a:lnTo>
                  <a:lnTo>
                    <a:pt x="5091" y="2529"/>
                  </a:lnTo>
                  <a:lnTo>
                    <a:pt x="4859" y="2763"/>
                  </a:lnTo>
                  <a:lnTo>
                    <a:pt x="5031" y="2935"/>
                  </a:lnTo>
                  <a:lnTo>
                    <a:pt x="4588" y="3049"/>
                  </a:lnTo>
                  <a:lnTo>
                    <a:pt x="4481" y="3482"/>
                  </a:lnTo>
                  <a:lnTo>
                    <a:pt x="3611" y="2612"/>
                  </a:lnTo>
                  <a:lnTo>
                    <a:pt x="3877" y="2612"/>
                  </a:lnTo>
                  <a:lnTo>
                    <a:pt x="38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027021" y="3282084"/>
              <a:ext cx="54088" cy="38643"/>
            </a:xfrm>
            <a:custGeom>
              <a:rect b="b" l="l" r="r" t="t"/>
              <a:pathLst>
                <a:path extrusionOk="0" h="1251" w="1751">
                  <a:moveTo>
                    <a:pt x="681" y="1"/>
                  </a:moveTo>
                  <a:cubicBezTo>
                    <a:pt x="564" y="1"/>
                    <a:pt x="446" y="14"/>
                    <a:pt x="329" y="27"/>
                  </a:cubicBezTo>
                  <a:cubicBezTo>
                    <a:pt x="213" y="40"/>
                    <a:pt x="102" y="50"/>
                    <a:pt x="2" y="50"/>
                  </a:cubicBezTo>
                  <a:lnTo>
                    <a:pt x="0" y="381"/>
                  </a:lnTo>
                  <a:cubicBezTo>
                    <a:pt x="116" y="381"/>
                    <a:pt x="241" y="368"/>
                    <a:pt x="362" y="354"/>
                  </a:cubicBezTo>
                  <a:cubicBezTo>
                    <a:pt x="471" y="343"/>
                    <a:pt x="578" y="331"/>
                    <a:pt x="675" y="331"/>
                  </a:cubicBezTo>
                  <a:cubicBezTo>
                    <a:pt x="784" y="331"/>
                    <a:pt x="882" y="346"/>
                    <a:pt x="959" y="389"/>
                  </a:cubicBezTo>
                  <a:cubicBezTo>
                    <a:pt x="1109" y="475"/>
                    <a:pt x="1198" y="679"/>
                    <a:pt x="1293" y="897"/>
                  </a:cubicBezTo>
                  <a:cubicBezTo>
                    <a:pt x="1346" y="1017"/>
                    <a:pt x="1401" y="1140"/>
                    <a:pt x="1469" y="1250"/>
                  </a:cubicBezTo>
                  <a:lnTo>
                    <a:pt x="1750" y="1076"/>
                  </a:lnTo>
                  <a:cubicBezTo>
                    <a:pt x="1692" y="985"/>
                    <a:pt x="1647" y="876"/>
                    <a:pt x="1596" y="762"/>
                  </a:cubicBezTo>
                  <a:cubicBezTo>
                    <a:pt x="1485" y="507"/>
                    <a:pt x="1367" y="243"/>
                    <a:pt x="1126" y="103"/>
                  </a:cubicBezTo>
                  <a:cubicBezTo>
                    <a:pt x="989" y="24"/>
                    <a:pt x="837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113636" y="3387141"/>
              <a:ext cx="24836" cy="62274"/>
            </a:xfrm>
            <a:custGeom>
              <a:rect b="b" l="l" r="r" t="t"/>
              <a:pathLst>
                <a:path extrusionOk="0" h="2016" w="804">
                  <a:moveTo>
                    <a:pt x="285" y="0"/>
                  </a:moveTo>
                  <a:lnTo>
                    <a:pt x="1" y="164"/>
                  </a:lnTo>
                  <a:cubicBezTo>
                    <a:pt x="57" y="265"/>
                    <a:pt x="131" y="362"/>
                    <a:pt x="197" y="453"/>
                  </a:cubicBezTo>
                  <a:cubicBezTo>
                    <a:pt x="341" y="647"/>
                    <a:pt x="475" y="828"/>
                    <a:pt x="475" y="1007"/>
                  </a:cubicBezTo>
                  <a:cubicBezTo>
                    <a:pt x="475" y="1188"/>
                    <a:pt x="341" y="1367"/>
                    <a:pt x="197" y="1561"/>
                  </a:cubicBezTo>
                  <a:cubicBezTo>
                    <a:pt x="131" y="1655"/>
                    <a:pt x="57" y="1752"/>
                    <a:pt x="1" y="1850"/>
                  </a:cubicBezTo>
                  <a:lnTo>
                    <a:pt x="285" y="2016"/>
                  </a:lnTo>
                  <a:cubicBezTo>
                    <a:pt x="334" y="1933"/>
                    <a:pt x="398" y="1847"/>
                    <a:pt x="464" y="1757"/>
                  </a:cubicBezTo>
                  <a:cubicBezTo>
                    <a:pt x="624" y="1539"/>
                    <a:pt x="804" y="1295"/>
                    <a:pt x="804" y="1007"/>
                  </a:cubicBezTo>
                  <a:cubicBezTo>
                    <a:pt x="804" y="722"/>
                    <a:pt x="624" y="476"/>
                    <a:pt x="464" y="258"/>
                  </a:cubicBezTo>
                  <a:cubicBezTo>
                    <a:pt x="398" y="169"/>
                    <a:pt x="334" y="83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025229" y="3515890"/>
              <a:ext cx="55664" cy="38674"/>
            </a:xfrm>
            <a:custGeom>
              <a:rect b="b" l="l" r="r" t="t"/>
              <a:pathLst>
                <a:path extrusionOk="0" h="1252" w="1802">
                  <a:moveTo>
                    <a:pt x="1520" y="0"/>
                  </a:moveTo>
                  <a:cubicBezTo>
                    <a:pt x="1457" y="111"/>
                    <a:pt x="1402" y="234"/>
                    <a:pt x="1350" y="355"/>
                  </a:cubicBezTo>
                  <a:cubicBezTo>
                    <a:pt x="1255" y="569"/>
                    <a:pt x="1163" y="773"/>
                    <a:pt x="1016" y="861"/>
                  </a:cubicBezTo>
                  <a:cubicBezTo>
                    <a:pt x="939" y="905"/>
                    <a:pt x="842" y="920"/>
                    <a:pt x="734" y="920"/>
                  </a:cubicBezTo>
                  <a:cubicBezTo>
                    <a:pt x="635" y="920"/>
                    <a:pt x="528" y="908"/>
                    <a:pt x="417" y="896"/>
                  </a:cubicBezTo>
                  <a:cubicBezTo>
                    <a:pt x="304" y="885"/>
                    <a:pt x="187" y="872"/>
                    <a:pt x="71" y="872"/>
                  </a:cubicBezTo>
                  <a:cubicBezTo>
                    <a:pt x="47" y="872"/>
                    <a:pt x="24" y="872"/>
                    <a:pt x="0" y="873"/>
                  </a:cubicBezTo>
                  <a:lnTo>
                    <a:pt x="12" y="1202"/>
                  </a:lnTo>
                  <a:cubicBezTo>
                    <a:pt x="26" y="1202"/>
                    <a:pt x="39" y="1201"/>
                    <a:pt x="52" y="1201"/>
                  </a:cubicBezTo>
                  <a:cubicBezTo>
                    <a:pt x="154" y="1201"/>
                    <a:pt x="265" y="1213"/>
                    <a:pt x="380" y="1225"/>
                  </a:cubicBezTo>
                  <a:cubicBezTo>
                    <a:pt x="496" y="1237"/>
                    <a:pt x="615" y="1251"/>
                    <a:pt x="731" y="1251"/>
                  </a:cubicBezTo>
                  <a:cubicBezTo>
                    <a:pt x="887" y="1251"/>
                    <a:pt x="1040" y="1227"/>
                    <a:pt x="1177" y="1148"/>
                  </a:cubicBezTo>
                  <a:cubicBezTo>
                    <a:pt x="1418" y="1007"/>
                    <a:pt x="1536" y="743"/>
                    <a:pt x="1647" y="489"/>
                  </a:cubicBezTo>
                  <a:cubicBezTo>
                    <a:pt x="1698" y="374"/>
                    <a:pt x="1745" y="267"/>
                    <a:pt x="1801" y="174"/>
                  </a:cubicBez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888695" y="3515829"/>
              <a:ext cx="55787" cy="38613"/>
            </a:xfrm>
            <a:custGeom>
              <a:rect b="b" l="l" r="r" t="t"/>
              <a:pathLst>
                <a:path extrusionOk="0" h="1250" w="1806">
                  <a:moveTo>
                    <a:pt x="282" y="0"/>
                  </a:moveTo>
                  <a:lnTo>
                    <a:pt x="1" y="174"/>
                  </a:lnTo>
                  <a:cubicBezTo>
                    <a:pt x="57" y="266"/>
                    <a:pt x="104" y="373"/>
                    <a:pt x="154" y="487"/>
                  </a:cubicBezTo>
                  <a:cubicBezTo>
                    <a:pt x="271" y="742"/>
                    <a:pt x="386" y="1009"/>
                    <a:pt x="630" y="1148"/>
                  </a:cubicBezTo>
                  <a:cubicBezTo>
                    <a:pt x="765" y="1227"/>
                    <a:pt x="920" y="1250"/>
                    <a:pt x="1074" y="1250"/>
                  </a:cubicBezTo>
                  <a:cubicBezTo>
                    <a:pt x="1190" y="1250"/>
                    <a:pt x="1310" y="1237"/>
                    <a:pt x="1426" y="1223"/>
                  </a:cubicBezTo>
                  <a:cubicBezTo>
                    <a:pt x="1534" y="1213"/>
                    <a:pt x="1638" y="1201"/>
                    <a:pt x="1734" y="1201"/>
                  </a:cubicBezTo>
                  <a:cubicBezTo>
                    <a:pt x="1754" y="1201"/>
                    <a:pt x="1774" y="1201"/>
                    <a:pt x="1793" y="1202"/>
                  </a:cubicBezTo>
                  <a:lnTo>
                    <a:pt x="1805" y="872"/>
                  </a:lnTo>
                  <a:cubicBezTo>
                    <a:pt x="1785" y="871"/>
                    <a:pt x="1765" y="871"/>
                    <a:pt x="1745" y="871"/>
                  </a:cubicBezTo>
                  <a:cubicBezTo>
                    <a:pt x="1627" y="871"/>
                    <a:pt x="1507" y="883"/>
                    <a:pt x="1389" y="897"/>
                  </a:cubicBezTo>
                  <a:cubicBezTo>
                    <a:pt x="1280" y="909"/>
                    <a:pt x="1173" y="921"/>
                    <a:pt x="1076" y="921"/>
                  </a:cubicBezTo>
                  <a:cubicBezTo>
                    <a:pt x="966" y="921"/>
                    <a:pt x="869" y="906"/>
                    <a:pt x="791" y="861"/>
                  </a:cubicBezTo>
                  <a:cubicBezTo>
                    <a:pt x="642" y="775"/>
                    <a:pt x="554" y="571"/>
                    <a:pt x="458" y="354"/>
                  </a:cubicBezTo>
                  <a:cubicBezTo>
                    <a:pt x="405" y="234"/>
                    <a:pt x="350" y="109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831333" y="3387141"/>
              <a:ext cx="24836" cy="62274"/>
            </a:xfrm>
            <a:custGeom>
              <a:rect b="b" l="l" r="r" t="t"/>
              <a:pathLst>
                <a:path extrusionOk="0" h="2016" w="804">
                  <a:moveTo>
                    <a:pt x="519" y="0"/>
                  </a:moveTo>
                  <a:cubicBezTo>
                    <a:pt x="470" y="83"/>
                    <a:pt x="406" y="169"/>
                    <a:pt x="340" y="258"/>
                  </a:cubicBezTo>
                  <a:cubicBezTo>
                    <a:pt x="181" y="475"/>
                    <a:pt x="0" y="721"/>
                    <a:pt x="0" y="1009"/>
                  </a:cubicBezTo>
                  <a:cubicBezTo>
                    <a:pt x="0" y="1295"/>
                    <a:pt x="180" y="1539"/>
                    <a:pt x="340" y="1757"/>
                  </a:cubicBezTo>
                  <a:cubicBezTo>
                    <a:pt x="406" y="1847"/>
                    <a:pt x="470" y="1933"/>
                    <a:pt x="519" y="2016"/>
                  </a:cubicBezTo>
                  <a:lnTo>
                    <a:pt x="803" y="1852"/>
                  </a:lnTo>
                  <a:cubicBezTo>
                    <a:pt x="747" y="1750"/>
                    <a:pt x="673" y="1654"/>
                    <a:pt x="607" y="1562"/>
                  </a:cubicBezTo>
                  <a:cubicBezTo>
                    <a:pt x="463" y="1369"/>
                    <a:pt x="331" y="1188"/>
                    <a:pt x="331" y="1009"/>
                  </a:cubicBezTo>
                  <a:cubicBezTo>
                    <a:pt x="331" y="828"/>
                    <a:pt x="466" y="649"/>
                    <a:pt x="607" y="455"/>
                  </a:cubicBezTo>
                  <a:cubicBezTo>
                    <a:pt x="673" y="360"/>
                    <a:pt x="747" y="264"/>
                    <a:pt x="803" y="16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888912" y="3282022"/>
              <a:ext cx="54088" cy="38643"/>
            </a:xfrm>
            <a:custGeom>
              <a:rect b="b" l="l" r="r" t="t"/>
              <a:pathLst>
                <a:path extrusionOk="0" h="1251" w="1751">
                  <a:moveTo>
                    <a:pt x="1068" y="1"/>
                  </a:moveTo>
                  <a:cubicBezTo>
                    <a:pt x="912" y="1"/>
                    <a:pt x="760" y="25"/>
                    <a:pt x="625" y="103"/>
                  </a:cubicBezTo>
                  <a:cubicBezTo>
                    <a:pt x="382" y="244"/>
                    <a:pt x="266" y="507"/>
                    <a:pt x="154" y="762"/>
                  </a:cubicBezTo>
                  <a:cubicBezTo>
                    <a:pt x="104" y="876"/>
                    <a:pt x="57" y="985"/>
                    <a:pt x="1" y="1077"/>
                  </a:cubicBezTo>
                  <a:lnTo>
                    <a:pt x="282" y="1251"/>
                  </a:lnTo>
                  <a:cubicBezTo>
                    <a:pt x="345" y="1140"/>
                    <a:pt x="400" y="1017"/>
                    <a:pt x="452" y="897"/>
                  </a:cubicBezTo>
                  <a:cubicBezTo>
                    <a:pt x="547" y="681"/>
                    <a:pt x="637" y="477"/>
                    <a:pt x="786" y="390"/>
                  </a:cubicBezTo>
                  <a:cubicBezTo>
                    <a:pt x="863" y="345"/>
                    <a:pt x="960" y="331"/>
                    <a:pt x="1068" y="331"/>
                  </a:cubicBezTo>
                  <a:cubicBezTo>
                    <a:pt x="1166" y="331"/>
                    <a:pt x="1273" y="343"/>
                    <a:pt x="1384" y="354"/>
                  </a:cubicBezTo>
                  <a:cubicBezTo>
                    <a:pt x="1505" y="367"/>
                    <a:pt x="1628" y="381"/>
                    <a:pt x="1751" y="381"/>
                  </a:cubicBezTo>
                  <a:lnTo>
                    <a:pt x="1749" y="50"/>
                  </a:lnTo>
                  <a:cubicBezTo>
                    <a:pt x="1646" y="50"/>
                    <a:pt x="1537" y="40"/>
                    <a:pt x="1422" y="28"/>
                  </a:cubicBezTo>
                  <a:cubicBezTo>
                    <a:pt x="1305" y="14"/>
                    <a:pt x="1185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1100385" y="3394740"/>
              <a:ext cx="22828" cy="47076"/>
            </a:xfrm>
            <a:custGeom>
              <a:rect b="b" l="l" r="r" t="t"/>
              <a:pathLst>
                <a:path extrusionOk="0" h="1524" w="739">
                  <a:moveTo>
                    <a:pt x="287" y="0"/>
                  </a:moveTo>
                  <a:lnTo>
                    <a:pt x="1" y="164"/>
                  </a:lnTo>
                  <a:cubicBezTo>
                    <a:pt x="71" y="290"/>
                    <a:pt x="155" y="401"/>
                    <a:pt x="229" y="503"/>
                  </a:cubicBezTo>
                  <a:cubicBezTo>
                    <a:pt x="270" y="557"/>
                    <a:pt x="372" y="696"/>
                    <a:pt x="403" y="763"/>
                  </a:cubicBezTo>
                  <a:cubicBezTo>
                    <a:pt x="372" y="826"/>
                    <a:pt x="271" y="967"/>
                    <a:pt x="229" y="1021"/>
                  </a:cubicBezTo>
                  <a:cubicBezTo>
                    <a:pt x="157" y="1119"/>
                    <a:pt x="73" y="1234"/>
                    <a:pt x="1" y="1360"/>
                  </a:cubicBezTo>
                  <a:lnTo>
                    <a:pt x="287" y="1524"/>
                  </a:lnTo>
                  <a:cubicBezTo>
                    <a:pt x="349" y="1416"/>
                    <a:pt x="423" y="1316"/>
                    <a:pt x="495" y="1216"/>
                  </a:cubicBezTo>
                  <a:cubicBezTo>
                    <a:pt x="665" y="988"/>
                    <a:pt x="739" y="866"/>
                    <a:pt x="739" y="761"/>
                  </a:cubicBezTo>
                  <a:cubicBezTo>
                    <a:pt x="739" y="656"/>
                    <a:pt x="665" y="536"/>
                    <a:pt x="495" y="308"/>
                  </a:cubicBezTo>
                  <a:cubicBezTo>
                    <a:pt x="423" y="211"/>
                    <a:pt x="350" y="109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1028256" y="3511658"/>
              <a:ext cx="37964" cy="27523"/>
            </a:xfrm>
            <a:custGeom>
              <a:rect b="b" l="l" r="r" t="t"/>
              <a:pathLst>
                <a:path extrusionOk="0" h="891" w="1229">
                  <a:moveTo>
                    <a:pt x="937" y="0"/>
                  </a:moveTo>
                  <a:cubicBezTo>
                    <a:pt x="884" y="100"/>
                    <a:pt x="840" y="197"/>
                    <a:pt x="798" y="294"/>
                  </a:cubicBezTo>
                  <a:cubicBezTo>
                    <a:pt x="774" y="346"/>
                    <a:pt x="710" y="497"/>
                    <a:pt x="668" y="562"/>
                  </a:cubicBezTo>
                  <a:lnTo>
                    <a:pt x="637" y="562"/>
                  </a:lnTo>
                  <a:cubicBezTo>
                    <a:pt x="566" y="562"/>
                    <a:pt x="473" y="554"/>
                    <a:pt x="375" y="541"/>
                  </a:cubicBezTo>
                  <a:cubicBezTo>
                    <a:pt x="259" y="529"/>
                    <a:pt x="138" y="515"/>
                    <a:pt x="8" y="513"/>
                  </a:cubicBezTo>
                  <a:lnTo>
                    <a:pt x="0" y="844"/>
                  </a:lnTo>
                  <a:cubicBezTo>
                    <a:pt x="118" y="845"/>
                    <a:pt x="229" y="858"/>
                    <a:pt x="340" y="870"/>
                  </a:cubicBezTo>
                  <a:cubicBezTo>
                    <a:pt x="445" y="880"/>
                    <a:pt x="545" y="891"/>
                    <a:pt x="637" y="891"/>
                  </a:cubicBezTo>
                  <a:cubicBezTo>
                    <a:pt x="726" y="891"/>
                    <a:pt x="789" y="880"/>
                    <a:pt x="833" y="858"/>
                  </a:cubicBezTo>
                  <a:lnTo>
                    <a:pt x="835" y="856"/>
                  </a:lnTo>
                  <a:cubicBezTo>
                    <a:pt x="923" y="805"/>
                    <a:pt x="990" y="682"/>
                    <a:pt x="1102" y="425"/>
                  </a:cubicBezTo>
                  <a:cubicBezTo>
                    <a:pt x="1141" y="336"/>
                    <a:pt x="1181" y="243"/>
                    <a:pt x="1229" y="153"/>
                  </a:cubicBezTo>
                  <a:lnTo>
                    <a:pt x="9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989891" y="3498623"/>
              <a:ext cx="10163" cy="45933"/>
            </a:xfrm>
            <a:custGeom>
              <a:rect b="b" l="l" r="r" t="t"/>
              <a:pathLst>
                <a:path extrusionOk="0" h="1487" w="329">
                  <a:moveTo>
                    <a:pt x="0" y="0"/>
                  </a:moveTo>
                  <a:lnTo>
                    <a:pt x="0" y="329"/>
                  </a:lnTo>
                  <a:lnTo>
                    <a:pt x="329" y="329"/>
                  </a:lnTo>
                  <a:lnTo>
                    <a:pt x="329" y="0"/>
                  </a:lnTo>
                  <a:close/>
                  <a:moveTo>
                    <a:pt x="0" y="549"/>
                  </a:moveTo>
                  <a:lnTo>
                    <a:pt x="0" y="879"/>
                  </a:lnTo>
                  <a:lnTo>
                    <a:pt x="329" y="879"/>
                  </a:lnTo>
                  <a:lnTo>
                    <a:pt x="329" y="549"/>
                  </a:lnTo>
                  <a:close/>
                  <a:moveTo>
                    <a:pt x="0" y="1099"/>
                  </a:moveTo>
                  <a:lnTo>
                    <a:pt x="0" y="1487"/>
                  </a:lnTo>
                  <a:lnTo>
                    <a:pt x="329" y="1487"/>
                  </a:lnTo>
                  <a:lnTo>
                    <a:pt x="329" y="10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50"/>
          <p:cNvGrpSpPr/>
          <p:nvPr/>
        </p:nvGrpSpPr>
        <p:grpSpPr>
          <a:xfrm>
            <a:off x="7097597" y="1407556"/>
            <a:ext cx="347420" cy="301734"/>
            <a:chOff x="7985210" y="2642568"/>
            <a:chExt cx="347420" cy="301734"/>
          </a:xfrm>
        </p:grpSpPr>
        <p:sp>
          <p:nvSpPr>
            <p:cNvPr id="1130" name="Google Shape;1130;p50"/>
            <p:cNvSpPr/>
            <p:nvPr/>
          </p:nvSpPr>
          <p:spPr>
            <a:xfrm>
              <a:off x="7985210" y="2642568"/>
              <a:ext cx="347420" cy="301734"/>
            </a:xfrm>
            <a:custGeom>
              <a:rect b="b" l="l" r="r" t="t"/>
              <a:pathLst>
                <a:path extrusionOk="0" h="9768" w="11247">
                  <a:moveTo>
                    <a:pt x="3191" y="1"/>
                  </a:moveTo>
                  <a:cubicBezTo>
                    <a:pt x="1432" y="1"/>
                    <a:pt x="0" y="1433"/>
                    <a:pt x="0" y="3194"/>
                  </a:cubicBezTo>
                  <a:cubicBezTo>
                    <a:pt x="0" y="4271"/>
                    <a:pt x="937" y="5699"/>
                    <a:pt x="2782" y="7432"/>
                  </a:cubicBezTo>
                  <a:cubicBezTo>
                    <a:pt x="4138" y="8708"/>
                    <a:pt x="5514" y="9690"/>
                    <a:pt x="5527" y="9699"/>
                  </a:cubicBezTo>
                  <a:lnTo>
                    <a:pt x="5621" y="9767"/>
                  </a:lnTo>
                  <a:lnTo>
                    <a:pt x="5718" y="9699"/>
                  </a:lnTo>
                  <a:cubicBezTo>
                    <a:pt x="5734" y="9688"/>
                    <a:pt x="7294" y="8572"/>
                    <a:pt x="8735" y="7174"/>
                  </a:cubicBezTo>
                  <a:lnTo>
                    <a:pt x="8505" y="6936"/>
                  </a:lnTo>
                  <a:cubicBezTo>
                    <a:pt x="7286" y="8119"/>
                    <a:pt x="5982" y="9098"/>
                    <a:pt x="5623" y="9361"/>
                  </a:cubicBezTo>
                  <a:cubicBezTo>
                    <a:pt x="5291" y="9117"/>
                    <a:pt x="4144" y="8258"/>
                    <a:pt x="3007" y="7191"/>
                  </a:cubicBezTo>
                  <a:cubicBezTo>
                    <a:pt x="1257" y="5545"/>
                    <a:pt x="331" y="4162"/>
                    <a:pt x="331" y="3190"/>
                  </a:cubicBezTo>
                  <a:cubicBezTo>
                    <a:pt x="331" y="1612"/>
                    <a:pt x="1615" y="329"/>
                    <a:pt x="3191" y="329"/>
                  </a:cubicBezTo>
                  <a:cubicBezTo>
                    <a:pt x="3859" y="329"/>
                    <a:pt x="4500" y="560"/>
                    <a:pt x="5013" y="983"/>
                  </a:cubicBezTo>
                  <a:lnTo>
                    <a:pt x="4738" y="1809"/>
                  </a:lnTo>
                  <a:lnTo>
                    <a:pt x="5237" y="3313"/>
                  </a:lnTo>
                  <a:lnTo>
                    <a:pt x="4738" y="4819"/>
                  </a:lnTo>
                  <a:lnTo>
                    <a:pt x="5245" y="6348"/>
                  </a:lnTo>
                  <a:lnTo>
                    <a:pt x="5189" y="8414"/>
                  </a:lnTo>
                  <a:lnTo>
                    <a:pt x="6512" y="6344"/>
                  </a:lnTo>
                  <a:lnTo>
                    <a:pt x="6005" y="4819"/>
                  </a:lnTo>
                  <a:lnTo>
                    <a:pt x="6504" y="3313"/>
                  </a:lnTo>
                  <a:lnTo>
                    <a:pt x="6005" y="1809"/>
                  </a:lnTo>
                  <a:lnTo>
                    <a:pt x="6298" y="929"/>
                  </a:lnTo>
                  <a:cubicBezTo>
                    <a:pt x="6802" y="535"/>
                    <a:pt x="7409" y="329"/>
                    <a:pt x="8052" y="329"/>
                  </a:cubicBezTo>
                  <a:cubicBezTo>
                    <a:pt x="9631" y="329"/>
                    <a:pt x="10914" y="1614"/>
                    <a:pt x="10914" y="3190"/>
                  </a:cubicBezTo>
                  <a:cubicBezTo>
                    <a:pt x="10914" y="4042"/>
                    <a:pt x="10187" y="5234"/>
                    <a:pt x="8813" y="6629"/>
                  </a:cubicBezTo>
                  <a:lnTo>
                    <a:pt x="9048" y="6859"/>
                  </a:lnTo>
                  <a:cubicBezTo>
                    <a:pt x="10506" y="5378"/>
                    <a:pt x="11244" y="4144"/>
                    <a:pt x="11244" y="3190"/>
                  </a:cubicBezTo>
                  <a:cubicBezTo>
                    <a:pt x="11246" y="1436"/>
                    <a:pt x="9814" y="4"/>
                    <a:pt x="8053" y="4"/>
                  </a:cubicBezTo>
                  <a:cubicBezTo>
                    <a:pt x="7328" y="4"/>
                    <a:pt x="6618" y="254"/>
                    <a:pt x="6054" y="707"/>
                  </a:cubicBezTo>
                  <a:lnTo>
                    <a:pt x="6017" y="737"/>
                  </a:lnTo>
                  <a:lnTo>
                    <a:pt x="5658" y="1814"/>
                  </a:lnTo>
                  <a:lnTo>
                    <a:pt x="6157" y="3318"/>
                  </a:lnTo>
                  <a:lnTo>
                    <a:pt x="5658" y="4823"/>
                  </a:lnTo>
                  <a:lnTo>
                    <a:pt x="6150" y="6306"/>
                  </a:lnTo>
                  <a:lnTo>
                    <a:pt x="5551" y="7244"/>
                  </a:lnTo>
                  <a:lnTo>
                    <a:pt x="5578" y="6304"/>
                  </a:lnTo>
                  <a:lnTo>
                    <a:pt x="5086" y="4823"/>
                  </a:lnTo>
                  <a:lnTo>
                    <a:pt x="5585" y="3318"/>
                  </a:lnTo>
                  <a:lnTo>
                    <a:pt x="5086" y="1814"/>
                  </a:lnTo>
                  <a:lnTo>
                    <a:pt x="5395" y="883"/>
                  </a:lnTo>
                  <a:lnTo>
                    <a:pt x="5314" y="809"/>
                  </a:lnTo>
                  <a:cubicBezTo>
                    <a:pt x="4729" y="289"/>
                    <a:pt x="3977" y="1"/>
                    <a:pt x="3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8233967" y="2659620"/>
              <a:ext cx="81704" cy="81673"/>
            </a:xfrm>
            <a:custGeom>
              <a:rect b="b" l="l" r="r" t="t"/>
              <a:pathLst>
                <a:path extrusionOk="0" h="2644" w="2645">
                  <a:moveTo>
                    <a:pt x="0" y="1"/>
                  </a:moveTo>
                  <a:lnTo>
                    <a:pt x="0" y="331"/>
                  </a:lnTo>
                  <a:cubicBezTo>
                    <a:pt x="102" y="331"/>
                    <a:pt x="206" y="338"/>
                    <a:pt x="308" y="350"/>
                  </a:cubicBezTo>
                  <a:lnTo>
                    <a:pt x="348" y="25"/>
                  </a:lnTo>
                  <a:cubicBezTo>
                    <a:pt x="234" y="9"/>
                    <a:pt x="116" y="1"/>
                    <a:pt x="0" y="1"/>
                  </a:cubicBezTo>
                  <a:close/>
                  <a:moveTo>
                    <a:pt x="582" y="66"/>
                  </a:moveTo>
                  <a:lnTo>
                    <a:pt x="510" y="385"/>
                  </a:lnTo>
                  <a:cubicBezTo>
                    <a:pt x="608" y="408"/>
                    <a:pt x="707" y="438"/>
                    <a:pt x="803" y="473"/>
                  </a:cubicBezTo>
                  <a:lnTo>
                    <a:pt x="918" y="166"/>
                  </a:lnTo>
                  <a:cubicBezTo>
                    <a:pt x="810" y="124"/>
                    <a:pt x="696" y="92"/>
                    <a:pt x="582" y="66"/>
                  </a:cubicBezTo>
                  <a:close/>
                  <a:moveTo>
                    <a:pt x="1136" y="255"/>
                  </a:moveTo>
                  <a:lnTo>
                    <a:pt x="993" y="552"/>
                  </a:lnTo>
                  <a:cubicBezTo>
                    <a:pt x="1796" y="937"/>
                    <a:pt x="2315" y="1756"/>
                    <a:pt x="2315" y="2643"/>
                  </a:cubicBezTo>
                  <a:lnTo>
                    <a:pt x="2645" y="2643"/>
                  </a:lnTo>
                  <a:cubicBezTo>
                    <a:pt x="2645" y="2136"/>
                    <a:pt x="2497" y="1642"/>
                    <a:pt x="2225" y="1213"/>
                  </a:cubicBezTo>
                  <a:cubicBezTo>
                    <a:pt x="1956" y="798"/>
                    <a:pt x="1578" y="466"/>
                    <a:pt x="1136" y="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50"/>
          <p:cNvGrpSpPr/>
          <p:nvPr/>
        </p:nvGrpSpPr>
        <p:grpSpPr>
          <a:xfrm>
            <a:off x="5754639" y="3121596"/>
            <a:ext cx="333859" cy="347358"/>
            <a:chOff x="7194889" y="2619833"/>
            <a:chExt cx="333859" cy="347358"/>
          </a:xfrm>
        </p:grpSpPr>
        <p:sp>
          <p:nvSpPr>
            <p:cNvPr id="1133" name="Google Shape;1133;p50"/>
            <p:cNvSpPr/>
            <p:nvPr/>
          </p:nvSpPr>
          <p:spPr>
            <a:xfrm>
              <a:off x="7194889" y="2619833"/>
              <a:ext cx="333859" cy="347358"/>
            </a:xfrm>
            <a:custGeom>
              <a:rect b="b" l="l" r="r" t="t"/>
              <a:pathLst>
                <a:path extrusionOk="0" h="11245" w="10808">
                  <a:moveTo>
                    <a:pt x="5494" y="7910"/>
                  </a:moveTo>
                  <a:lnTo>
                    <a:pt x="5494" y="9836"/>
                  </a:lnTo>
                  <a:cubicBezTo>
                    <a:pt x="5494" y="10268"/>
                    <a:pt x="5690" y="10658"/>
                    <a:pt x="6000" y="10916"/>
                  </a:cubicBezTo>
                  <a:lnTo>
                    <a:pt x="1408" y="10916"/>
                  </a:lnTo>
                  <a:cubicBezTo>
                    <a:pt x="812" y="10916"/>
                    <a:pt x="327" y="10431"/>
                    <a:pt x="327" y="9836"/>
                  </a:cubicBezTo>
                  <a:lnTo>
                    <a:pt x="327" y="7910"/>
                  </a:lnTo>
                  <a:close/>
                  <a:moveTo>
                    <a:pt x="3900" y="1"/>
                  </a:moveTo>
                  <a:cubicBezTo>
                    <a:pt x="3121" y="1"/>
                    <a:pt x="2489" y="633"/>
                    <a:pt x="2489" y="1410"/>
                  </a:cubicBezTo>
                  <a:lnTo>
                    <a:pt x="2489" y="1619"/>
                  </a:lnTo>
                  <a:lnTo>
                    <a:pt x="2819" y="1619"/>
                  </a:lnTo>
                  <a:lnTo>
                    <a:pt x="2819" y="1410"/>
                  </a:lnTo>
                  <a:cubicBezTo>
                    <a:pt x="2819" y="814"/>
                    <a:pt x="3304" y="329"/>
                    <a:pt x="3900" y="329"/>
                  </a:cubicBezTo>
                  <a:lnTo>
                    <a:pt x="8493" y="329"/>
                  </a:lnTo>
                  <a:cubicBezTo>
                    <a:pt x="8186" y="589"/>
                    <a:pt x="7987" y="978"/>
                    <a:pt x="7987" y="1410"/>
                  </a:cubicBezTo>
                  <a:lnTo>
                    <a:pt x="7987" y="9836"/>
                  </a:lnTo>
                  <a:cubicBezTo>
                    <a:pt x="7987" y="10431"/>
                    <a:pt x="7502" y="10916"/>
                    <a:pt x="6906" y="10916"/>
                  </a:cubicBezTo>
                  <a:cubicBezTo>
                    <a:pt x="6311" y="10916"/>
                    <a:pt x="5826" y="10431"/>
                    <a:pt x="5826" y="9836"/>
                  </a:cubicBezTo>
                  <a:lnTo>
                    <a:pt x="5826" y="7579"/>
                  </a:lnTo>
                  <a:lnTo>
                    <a:pt x="1" y="7579"/>
                  </a:lnTo>
                  <a:lnTo>
                    <a:pt x="1" y="9836"/>
                  </a:lnTo>
                  <a:cubicBezTo>
                    <a:pt x="1" y="10614"/>
                    <a:pt x="633" y="11245"/>
                    <a:pt x="1410" y="11245"/>
                  </a:cubicBezTo>
                  <a:lnTo>
                    <a:pt x="6908" y="11245"/>
                  </a:lnTo>
                  <a:cubicBezTo>
                    <a:pt x="7687" y="11245"/>
                    <a:pt x="8316" y="10612"/>
                    <a:pt x="8316" y="9836"/>
                  </a:cubicBezTo>
                  <a:lnTo>
                    <a:pt x="8316" y="1410"/>
                  </a:lnTo>
                  <a:cubicBezTo>
                    <a:pt x="8316" y="814"/>
                    <a:pt x="8802" y="329"/>
                    <a:pt x="9396" y="329"/>
                  </a:cubicBezTo>
                  <a:cubicBezTo>
                    <a:pt x="9992" y="329"/>
                    <a:pt x="10479" y="814"/>
                    <a:pt x="10479" y="1410"/>
                  </a:cubicBezTo>
                  <a:lnTo>
                    <a:pt x="10479" y="3336"/>
                  </a:lnTo>
                  <a:lnTo>
                    <a:pt x="8591" y="3336"/>
                  </a:lnTo>
                  <a:lnTo>
                    <a:pt x="8591" y="3666"/>
                  </a:lnTo>
                  <a:lnTo>
                    <a:pt x="10807" y="3666"/>
                  </a:lnTo>
                  <a:lnTo>
                    <a:pt x="10807" y="1410"/>
                  </a:lnTo>
                  <a:cubicBezTo>
                    <a:pt x="10806" y="633"/>
                    <a:pt x="10173" y="1"/>
                    <a:pt x="9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7199986" y="2655511"/>
              <a:ext cx="212214" cy="203998"/>
            </a:xfrm>
            <a:custGeom>
              <a:rect b="b" l="l" r="r" t="t"/>
              <a:pathLst>
                <a:path extrusionOk="0" h="6604" w="6870">
                  <a:moveTo>
                    <a:pt x="394" y="392"/>
                  </a:moveTo>
                  <a:cubicBezTo>
                    <a:pt x="602" y="432"/>
                    <a:pt x="958" y="515"/>
                    <a:pt x="1380" y="659"/>
                  </a:cubicBezTo>
                  <a:lnTo>
                    <a:pt x="1380" y="1227"/>
                  </a:lnTo>
                  <a:lnTo>
                    <a:pt x="1709" y="1227"/>
                  </a:lnTo>
                  <a:lnTo>
                    <a:pt x="1709" y="782"/>
                  </a:lnTo>
                  <a:cubicBezTo>
                    <a:pt x="2197" y="975"/>
                    <a:pt x="2740" y="1249"/>
                    <a:pt x="3246" y="1636"/>
                  </a:cubicBezTo>
                  <a:lnTo>
                    <a:pt x="3246" y="2843"/>
                  </a:lnTo>
                  <a:lnTo>
                    <a:pt x="3577" y="2843"/>
                  </a:lnTo>
                  <a:lnTo>
                    <a:pt x="3577" y="1908"/>
                  </a:lnTo>
                  <a:cubicBezTo>
                    <a:pt x="3640" y="1966"/>
                    <a:pt x="3703" y="2028"/>
                    <a:pt x="3768" y="2089"/>
                  </a:cubicBezTo>
                  <a:cubicBezTo>
                    <a:pt x="4049" y="2370"/>
                    <a:pt x="4283" y="2673"/>
                    <a:pt x="4483" y="2984"/>
                  </a:cubicBezTo>
                  <a:lnTo>
                    <a:pt x="4483" y="3994"/>
                  </a:lnTo>
                  <a:lnTo>
                    <a:pt x="4814" y="3994"/>
                  </a:lnTo>
                  <a:lnTo>
                    <a:pt x="4814" y="3560"/>
                  </a:lnTo>
                  <a:cubicBezTo>
                    <a:pt x="5125" y="4179"/>
                    <a:pt x="5302" y="4767"/>
                    <a:pt x="5402" y="5166"/>
                  </a:cubicBezTo>
                  <a:lnTo>
                    <a:pt x="1804" y="1569"/>
                  </a:lnTo>
                  <a:lnTo>
                    <a:pt x="1572" y="1801"/>
                  </a:lnTo>
                  <a:lnTo>
                    <a:pt x="5170" y="5402"/>
                  </a:lnTo>
                  <a:cubicBezTo>
                    <a:pt x="4492" y="5236"/>
                    <a:pt x="3280" y="4839"/>
                    <a:pt x="2294" y="3959"/>
                  </a:cubicBezTo>
                  <a:lnTo>
                    <a:pt x="3044" y="3959"/>
                  </a:lnTo>
                  <a:lnTo>
                    <a:pt x="3044" y="3629"/>
                  </a:lnTo>
                  <a:lnTo>
                    <a:pt x="1960" y="3629"/>
                  </a:lnTo>
                  <a:cubicBezTo>
                    <a:pt x="1739" y="3390"/>
                    <a:pt x="1547" y="3135"/>
                    <a:pt x="1380" y="2878"/>
                  </a:cubicBezTo>
                  <a:lnTo>
                    <a:pt x="1804" y="2878"/>
                  </a:lnTo>
                  <a:lnTo>
                    <a:pt x="1804" y="2548"/>
                  </a:lnTo>
                  <a:lnTo>
                    <a:pt x="1182" y="2548"/>
                  </a:lnTo>
                  <a:cubicBezTo>
                    <a:pt x="686" y="1661"/>
                    <a:pt x="470" y="789"/>
                    <a:pt x="394" y="392"/>
                  </a:cubicBezTo>
                  <a:close/>
                  <a:moveTo>
                    <a:pt x="1" y="0"/>
                  </a:moveTo>
                  <a:lnTo>
                    <a:pt x="27" y="211"/>
                  </a:lnTo>
                  <a:cubicBezTo>
                    <a:pt x="27" y="234"/>
                    <a:pt x="97" y="782"/>
                    <a:pt x="356" y="1525"/>
                  </a:cubicBezTo>
                  <a:cubicBezTo>
                    <a:pt x="596" y="2212"/>
                    <a:pt x="1053" y="3198"/>
                    <a:pt x="1855" y="4003"/>
                  </a:cubicBezTo>
                  <a:cubicBezTo>
                    <a:pt x="2331" y="4479"/>
                    <a:pt x="2874" y="4832"/>
                    <a:pt x="3378" y="5092"/>
                  </a:cubicBezTo>
                  <a:lnTo>
                    <a:pt x="3041" y="5092"/>
                  </a:lnTo>
                  <a:lnTo>
                    <a:pt x="3041" y="5421"/>
                  </a:lnTo>
                  <a:lnTo>
                    <a:pt x="4116" y="5421"/>
                  </a:lnTo>
                  <a:cubicBezTo>
                    <a:pt x="4192" y="5449"/>
                    <a:pt x="4264" y="5475"/>
                    <a:pt x="4332" y="5500"/>
                  </a:cubicBezTo>
                  <a:cubicBezTo>
                    <a:pt x="4947" y="5716"/>
                    <a:pt x="5429" y="5801"/>
                    <a:pt x="5589" y="5825"/>
                  </a:cubicBezTo>
                  <a:lnTo>
                    <a:pt x="6365" y="6604"/>
                  </a:lnTo>
                  <a:lnTo>
                    <a:pt x="6480" y="6489"/>
                  </a:lnTo>
                  <a:lnTo>
                    <a:pt x="6866" y="6489"/>
                  </a:lnTo>
                  <a:lnTo>
                    <a:pt x="6866" y="6159"/>
                  </a:lnTo>
                  <a:lnTo>
                    <a:pt x="6390" y="6159"/>
                  </a:lnTo>
                  <a:lnTo>
                    <a:pt x="5824" y="5593"/>
                  </a:lnTo>
                  <a:cubicBezTo>
                    <a:pt x="5817" y="5553"/>
                    <a:pt x="5808" y="5497"/>
                    <a:pt x="5794" y="5421"/>
                  </a:cubicBezTo>
                  <a:lnTo>
                    <a:pt x="6870" y="5421"/>
                  </a:lnTo>
                  <a:lnTo>
                    <a:pt x="6870" y="5092"/>
                  </a:lnTo>
                  <a:lnTo>
                    <a:pt x="5724" y="5092"/>
                  </a:lnTo>
                  <a:cubicBezTo>
                    <a:pt x="5675" y="4885"/>
                    <a:pt x="5604" y="4636"/>
                    <a:pt x="5508" y="4354"/>
                  </a:cubicBezTo>
                  <a:lnTo>
                    <a:pt x="6232" y="4354"/>
                  </a:lnTo>
                  <a:lnTo>
                    <a:pt x="6232" y="4024"/>
                  </a:lnTo>
                  <a:lnTo>
                    <a:pt x="5385" y="4024"/>
                  </a:lnTo>
                  <a:cubicBezTo>
                    <a:pt x="5292" y="3796"/>
                    <a:pt x="5179" y="3543"/>
                    <a:pt x="5042" y="3286"/>
                  </a:cubicBezTo>
                  <a:lnTo>
                    <a:pt x="6870" y="3286"/>
                  </a:lnTo>
                  <a:lnTo>
                    <a:pt x="6870" y="2957"/>
                  </a:lnTo>
                  <a:lnTo>
                    <a:pt x="4854" y="2957"/>
                  </a:lnTo>
                  <a:cubicBezTo>
                    <a:pt x="4629" y="2583"/>
                    <a:pt x="4348" y="2204"/>
                    <a:pt x="4002" y="1859"/>
                  </a:cubicBezTo>
                  <a:cubicBezTo>
                    <a:pt x="3199" y="1054"/>
                    <a:pt x="2213" y="599"/>
                    <a:pt x="1524" y="360"/>
                  </a:cubicBezTo>
                  <a:cubicBezTo>
                    <a:pt x="783" y="102"/>
                    <a:pt x="233" y="32"/>
                    <a:pt x="212" y="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7338404" y="2687266"/>
              <a:ext cx="25546" cy="40713"/>
            </a:xfrm>
            <a:custGeom>
              <a:rect b="b" l="l" r="r" t="t"/>
              <a:pathLst>
                <a:path extrusionOk="0" h="1318" w="827">
                  <a:moveTo>
                    <a:pt x="1" y="0"/>
                  </a:moveTo>
                  <a:lnTo>
                    <a:pt x="1" y="1318"/>
                  </a:lnTo>
                  <a:lnTo>
                    <a:pt x="241" y="1318"/>
                  </a:lnTo>
                  <a:lnTo>
                    <a:pt x="414" y="1188"/>
                  </a:lnTo>
                  <a:lnTo>
                    <a:pt x="584" y="1318"/>
                  </a:lnTo>
                  <a:lnTo>
                    <a:pt x="826" y="1318"/>
                  </a:lnTo>
                  <a:lnTo>
                    <a:pt x="826" y="0"/>
                  </a:lnTo>
                  <a:lnTo>
                    <a:pt x="496" y="0"/>
                  </a:lnTo>
                  <a:lnTo>
                    <a:pt x="496" y="840"/>
                  </a:lnTo>
                  <a:lnTo>
                    <a:pt x="414" y="778"/>
                  </a:lnTo>
                  <a:lnTo>
                    <a:pt x="329" y="84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367718" y="2687266"/>
              <a:ext cx="10194" cy="40713"/>
            </a:xfrm>
            <a:custGeom>
              <a:rect b="b" l="l" r="r" t="t"/>
              <a:pathLst>
                <a:path extrusionOk="0" h="1318" w="330">
                  <a:moveTo>
                    <a:pt x="0" y="0"/>
                  </a:moveTo>
                  <a:lnTo>
                    <a:pt x="0" y="1318"/>
                  </a:lnTo>
                  <a:lnTo>
                    <a:pt x="329" y="131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7381279" y="2687266"/>
              <a:ext cx="25484" cy="40713"/>
            </a:xfrm>
            <a:custGeom>
              <a:rect b="b" l="l" r="r" t="t"/>
              <a:pathLst>
                <a:path extrusionOk="0" h="1318" w="825">
                  <a:moveTo>
                    <a:pt x="1" y="0"/>
                  </a:moveTo>
                  <a:lnTo>
                    <a:pt x="1" y="1318"/>
                  </a:lnTo>
                  <a:lnTo>
                    <a:pt x="825" y="1318"/>
                  </a:lnTo>
                  <a:lnTo>
                    <a:pt x="825" y="989"/>
                  </a:lnTo>
                  <a:lnTo>
                    <a:pt x="329" y="989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410161" y="2687266"/>
              <a:ext cx="25484" cy="40713"/>
            </a:xfrm>
            <a:custGeom>
              <a:rect b="b" l="l" r="r" t="t"/>
              <a:pathLst>
                <a:path extrusionOk="0" h="1318" w="825">
                  <a:moveTo>
                    <a:pt x="1" y="0"/>
                  </a:moveTo>
                  <a:lnTo>
                    <a:pt x="1" y="1318"/>
                  </a:lnTo>
                  <a:lnTo>
                    <a:pt x="825" y="1318"/>
                  </a:lnTo>
                  <a:lnTo>
                    <a:pt x="825" y="989"/>
                  </a:lnTo>
                  <a:lnTo>
                    <a:pt x="331" y="989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7271743" y="2806347"/>
              <a:ext cx="10255" cy="39199"/>
            </a:xfrm>
            <a:custGeom>
              <a:rect b="b" l="l" r="r" t="t"/>
              <a:pathLst>
                <a:path extrusionOk="0" h="1269" w="332">
                  <a:moveTo>
                    <a:pt x="1" y="0"/>
                  </a:moveTo>
                  <a:lnTo>
                    <a:pt x="1" y="1269"/>
                  </a:lnTo>
                  <a:lnTo>
                    <a:pt x="331" y="1269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7287065" y="2870938"/>
              <a:ext cx="65765" cy="10163"/>
            </a:xfrm>
            <a:custGeom>
              <a:rect b="b" l="l" r="r" t="t"/>
              <a:pathLst>
                <a:path extrusionOk="0" h="329" w="2129">
                  <a:moveTo>
                    <a:pt x="0" y="0"/>
                  </a:moveTo>
                  <a:lnTo>
                    <a:pt x="0" y="329"/>
                  </a:lnTo>
                  <a:lnTo>
                    <a:pt x="329" y="329"/>
                  </a:lnTo>
                  <a:lnTo>
                    <a:pt x="329" y="0"/>
                  </a:lnTo>
                  <a:close/>
                  <a:moveTo>
                    <a:pt x="549" y="0"/>
                  </a:moveTo>
                  <a:lnTo>
                    <a:pt x="549" y="329"/>
                  </a:lnTo>
                  <a:lnTo>
                    <a:pt x="879" y="329"/>
                  </a:lnTo>
                  <a:lnTo>
                    <a:pt x="879" y="0"/>
                  </a:lnTo>
                  <a:close/>
                  <a:moveTo>
                    <a:pt x="1099" y="0"/>
                  </a:moveTo>
                  <a:lnTo>
                    <a:pt x="1099" y="329"/>
                  </a:lnTo>
                  <a:lnTo>
                    <a:pt x="2128" y="329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7365124" y="2636761"/>
              <a:ext cx="68885" cy="10255"/>
            </a:xfrm>
            <a:custGeom>
              <a:rect b="b" l="l" r="r" t="t"/>
              <a:pathLst>
                <a:path extrusionOk="0" h="332" w="2230">
                  <a:moveTo>
                    <a:pt x="0" y="1"/>
                  </a:moveTo>
                  <a:lnTo>
                    <a:pt x="0" y="331"/>
                  </a:lnTo>
                  <a:lnTo>
                    <a:pt x="330" y="331"/>
                  </a:lnTo>
                  <a:lnTo>
                    <a:pt x="330" y="1"/>
                  </a:lnTo>
                  <a:close/>
                  <a:moveTo>
                    <a:pt x="550" y="1"/>
                  </a:moveTo>
                  <a:lnTo>
                    <a:pt x="550" y="331"/>
                  </a:lnTo>
                  <a:lnTo>
                    <a:pt x="879" y="331"/>
                  </a:lnTo>
                  <a:lnTo>
                    <a:pt x="879" y="1"/>
                  </a:lnTo>
                  <a:close/>
                  <a:moveTo>
                    <a:pt x="1098" y="1"/>
                  </a:moveTo>
                  <a:lnTo>
                    <a:pt x="1098" y="331"/>
                  </a:lnTo>
                  <a:lnTo>
                    <a:pt x="2230" y="331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50"/>
          <p:cNvSpPr/>
          <p:nvPr/>
        </p:nvSpPr>
        <p:spPr>
          <a:xfrm>
            <a:off x="1190200" y="14797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0"/>
          <p:cNvSpPr/>
          <p:nvPr/>
        </p:nvSpPr>
        <p:spPr>
          <a:xfrm>
            <a:off x="2392350" y="14797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0"/>
          <p:cNvSpPr/>
          <p:nvPr/>
        </p:nvSpPr>
        <p:spPr>
          <a:xfrm>
            <a:off x="3889475" y="14797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0"/>
          <p:cNvSpPr/>
          <p:nvPr/>
        </p:nvSpPr>
        <p:spPr>
          <a:xfrm>
            <a:off x="5091625" y="14797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0"/>
          <p:cNvSpPr/>
          <p:nvPr/>
        </p:nvSpPr>
        <p:spPr>
          <a:xfrm>
            <a:off x="6588750" y="14797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0"/>
          <p:cNvSpPr/>
          <p:nvPr/>
        </p:nvSpPr>
        <p:spPr>
          <a:xfrm>
            <a:off x="7790900" y="14797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0"/>
          <p:cNvSpPr/>
          <p:nvPr/>
        </p:nvSpPr>
        <p:spPr>
          <a:xfrm>
            <a:off x="5239075" y="3240963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0"/>
          <p:cNvSpPr/>
          <p:nvPr/>
        </p:nvSpPr>
        <p:spPr>
          <a:xfrm>
            <a:off x="6441225" y="3240963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0"/>
          <p:cNvSpPr/>
          <p:nvPr/>
        </p:nvSpPr>
        <p:spPr>
          <a:xfrm>
            <a:off x="2539775" y="3240963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0"/>
          <p:cNvSpPr/>
          <p:nvPr/>
        </p:nvSpPr>
        <p:spPr>
          <a:xfrm>
            <a:off x="3741925" y="3240963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1"/>
          <p:cNvSpPr txBox="1"/>
          <p:nvPr>
            <p:ph type="title"/>
          </p:nvPr>
        </p:nvSpPr>
        <p:spPr>
          <a:xfrm rot="270">
            <a:off x="2596437" y="1678963"/>
            <a:ext cx="38232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Ende</a:t>
            </a:r>
            <a:endParaRPr/>
          </a:p>
        </p:txBody>
      </p:sp>
      <p:sp>
        <p:nvSpPr>
          <p:cNvPr id="1157" name="Google Shape;1157;p51"/>
          <p:cNvSpPr/>
          <p:nvPr/>
        </p:nvSpPr>
        <p:spPr>
          <a:xfrm>
            <a:off x="2091225" y="251745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1"/>
          <p:cNvSpPr/>
          <p:nvPr/>
        </p:nvSpPr>
        <p:spPr>
          <a:xfrm>
            <a:off x="720000" y="251745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51"/>
          <p:cNvGrpSpPr/>
          <p:nvPr/>
        </p:nvGrpSpPr>
        <p:grpSpPr>
          <a:xfrm>
            <a:off x="1072163" y="2156813"/>
            <a:ext cx="829825" cy="829875"/>
            <a:chOff x="1325275" y="3030675"/>
            <a:chExt cx="829825" cy="829875"/>
          </a:xfrm>
        </p:grpSpPr>
        <p:sp>
          <p:nvSpPr>
            <p:cNvPr id="1160" name="Google Shape;1160;p51"/>
            <p:cNvSpPr/>
            <p:nvPr/>
          </p:nvSpPr>
          <p:spPr>
            <a:xfrm>
              <a:off x="1325275" y="3030675"/>
              <a:ext cx="829825" cy="829825"/>
            </a:xfrm>
            <a:custGeom>
              <a:rect b="b" l="l" r="r" t="t"/>
              <a:pathLst>
                <a:path extrusionOk="0" fill="none" h="33193" w="33193">
                  <a:moveTo>
                    <a:pt x="33193" y="16596"/>
                  </a:moveTo>
                  <a:cubicBezTo>
                    <a:pt x="33193" y="20998"/>
                    <a:pt x="31444" y="25220"/>
                    <a:pt x="28332" y="28332"/>
                  </a:cubicBezTo>
                  <a:cubicBezTo>
                    <a:pt x="25219" y="31445"/>
                    <a:pt x="20998" y="33192"/>
                    <a:pt x="16597" y="33192"/>
                  </a:cubicBezTo>
                  <a:cubicBezTo>
                    <a:pt x="12195" y="33192"/>
                    <a:pt x="7974" y="31445"/>
                    <a:pt x="4862" y="28332"/>
                  </a:cubicBezTo>
                  <a:cubicBezTo>
                    <a:pt x="1749" y="25220"/>
                    <a:pt x="1" y="20998"/>
                    <a:pt x="1" y="16596"/>
                  </a:cubicBezTo>
                  <a:cubicBezTo>
                    <a:pt x="1" y="12196"/>
                    <a:pt x="1749" y="7973"/>
                    <a:pt x="4862" y="4861"/>
                  </a:cubicBezTo>
                  <a:cubicBezTo>
                    <a:pt x="7974" y="1749"/>
                    <a:pt x="12195" y="0"/>
                    <a:pt x="16597" y="0"/>
                  </a:cubicBezTo>
                  <a:cubicBezTo>
                    <a:pt x="20998" y="0"/>
                    <a:pt x="25219" y="1749"/>
                    <a:pt x="28332" y="4861"/>
                  </a:cubicBezTo>
                  <a:cubicBezTo>
                    <a:pt x="31444" y="7973"/>
                    <a:pt x="33193" y="12196"/>
                    <a:pt x="33193" y="165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1"/>
            <p:cNvSpPr/>
            <p:nvPr/>
          </p:nvSpPr>
          <p:spPr>
            <a:xfrm>
              <a:off x="1380850" y="3238150"/>
              <a:ext cx="718675" cy="622400"/>
            </a:xfrm>
            <a:custGeom>
              <a:rect b="b" l="l" r="r" t="t"/>
              <a:pathLst>
                <a:path extrusionOk="0" fill="none" h="24896" w="28747">
                  <a:moveTo>
                    <a:pt x="1" y="0"/>
                  </a:moveTo>
                  <a:lnTo>
                    <a:pt x="28747" y="0"/>
                  </a:lnTo>
                  <a:lnTo>
                    <a:pt x="14374" y="2489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1740175" y="3030700"/>
              <a:ext cx="25" cy="829850"/>
            </a:xfrm>
            <a:custGeom>
              <a:rect b="b" l="l" r="r" t="t"/>
              <a:pathLst>
                <a:path extrusionOk="0" fill="none" h="33194" w="1">
                  <a:moveTo>
                    <a:pt x="1" y="0"/>
                  </a:moveTo>
                  <a:lnTo>
                    <a:pt x="1" y="3319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1"/>
            <p:cNvSpPr/>
            <p:nvPr/>
          </p:nvSpPr>
          <p:spPr>
            <a:xfrm>
              <a:off x="1380850" y="3238150"/>
              <a:ext cx="718675" cy="414925"/>
            </a:xfrm>
            <a:custGeom>
              <a:rect b="b" l="l" r="r" t="t"/>
              <a:pathLst>
                <a:path extrusionOk="0" fill="none" h="16597" w="28747">
                  <a:moveTo>
                    <a:pt x="1" y="16596"/>
                  </a:moveTo>
                  <a:lnTo>
                    <a:pt x="2874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1"/>
            <p:cNvSpPr/>
            <p:nvPr/>
          </p:nvSpPr>
          <p:spPr>
            <a:xfrm>
              <a:off x="1380850" y="3238150"/>
              <a:ext cx="718675" cy="414925"/>
            </a:xfrm>
            <a:custGeom>
              <a:rect b="b" l="l" r="r" t="t"/>
              <a:pathLst>
                <a:path extrusionOk="0" fill="none" h="16597" w="28747">
                  <a:moveTo>
                    <a:pt x="1" y="0"/>
                  </a:moveTo>
                  <a:lnTo>
                    <a:pt x="28747" y="1659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1561275" y="3239025"/>
              <a:ext cx="358600" cy="413150"/>
            </a:xfrm>
            <a:custGeom>
              <a:rect b="b" l="l" r="r" t="t"/>
              <a:pathLst>
                <a:path extrusionOk="0" fill="none" h="16526" w="14344">
                  <a:moveTo>
                    <a:pt x="7157" y="16525"/>
                  </a:moveTo>
                  <a:lnTo>
                    <a:pt x="14344" y="12412"/>
                  </a:lnTo>
                  <a:lnTo>
                    <a:pt x="14344" y="4132"/>
                  </a:lnTo>
                  <a:lnTo>
                    <a:pt x="7157" y="0"/>
                  </a:lnTo>
                  <a:lnTo>
                    <a:pt x="0" y="4132"/>
                  </a:lnTo>
                  <a:lnTo>
                    <a:pt x="0" y="123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1532875" y="3238125"/>
              <a:ext cx="415425" cy="415400"/>
            </a:xfrm>
            <a:custGeom>
              <a:rect b="b" l="l" r="r" t="t"/>
              <a:pathLst>
                <a:path extrusionOk="0" fill="none" h="16616" w="16617">
                  <a:moveTo>
                    <a:pt x="16616" y="8308"/>
                  </a:moveTo>
                  <a:cubicBezTo>
                    <a:pt x="16616" y="10512"/>
                    <a:pt x="15741" y="12624"/>
                    <a:pt x="14183" y="14182"/>
                  </a:cubicBezTo>
                  <a:cubicBezTo>
                    <a:pt x="12625" y="15740"/>
                    <a:pt x="10511" y="16615"/>
                    <a:pt x="8309" y="16615"/>
                  </a:cubicBezTo>
                  <a:cubicBezTo>
                    <a:pt x="6106" y="16615"/>
                    <a:pt x="3992" y="15740"/>
                    <a:pt x="2434" y="14182"/>
                  </a:cubicBezTo>
                  <a:cubicBezTo>
                    <a:pt x="876" y="12624"/>
                    <a:pt x="1" y="10512"/>
                    <a:pt x="1" y="8308"/>
                  </a:cubicBezTo>
                  <a:cubicBezTo>
                    <a:pt x="1" y="6105"/>
                    <a:pt x="876" y="3992"/>
                    <a:pt x="2434" y="2433"/>
                  </a:cubicBezTo>
                  <a:cubicBezTo>
                    <a:pt x="3992" y="876"/>
                    <a:pt x="6106" y="0"/>
                    <a:pt x="8309" y="0"/>
                  </a:cubicBezTo>
                  <a:cubicBezTo>
                    <a:pt x="10511" y="0"/>
                    <a:pt x="12625" y="876"/>
                    <a:pt x="14183" y="2433"/>
                  </a:cubicBezTo>
                  <a:cubicBezTo>
                    <a:pt x="15741" y="3992"/>
                    <a:pt x="16616" y="6105"/>
                    <a:pt x="16616" y="83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7" name="Google Shape;1167;p51"/>
          <p:cNvSpPr/>
          <p:nvPr/>
        </p:nvSpPr>
        <p:spPr>
          <a:xfrm>
            <a:off x="8260900" y="251745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1"/>
          <p:cNvSpPr/>
          <p:nvPr/>
        </p:nvSpPr>
        <p:spPr>
          <a:xfrm>
            <a:off x="6889675" y="251745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9" name="Google Shape;1169;p51"/>
          <p:cNvGrpSpPr/>
          <p:nvPr/>
        </p:nvGrpSpPr>
        <p:grpSpPr>
          <a:xfrm>
            <a:off x="7241838" y="2156813"/>
            <a:ext cx="829825" cy="829875"/>
            <a:chOff x="1325275" y="3030675"/>
            <a:chExt cx="829825" cy="829875"/>
          </a:xfrm>
        </p:grpSpPr>
        <p:sp>
          <p:nvSpPr>
            <p:cNvPr id="1170" name="Google Shape;1170;p51"/>
            <p:cNvSpPr/>
            <p:nvPr/>
          </p:nvSpPr>
          <p:spPr>
            <a:xfrm>
              <a:off x="1325275" y="3030675"/>
              <a:ext cx="829825" cy="829825"/>
            </a:xfrm>
            <a:custGeom>
              <a:rect b="b" l="l" r="r" t="t"/>
              <a:pathLst>
                <a:path extrusionOk="0" fill="none" h="33193" w="33193">
                  <a:moveTo>
                    <a:pt x="33193" y="16596"/>
                  </a:moveTo>
                  <a:cubicBezTo>
                    <a:pt x="33193" y="20998"/>
                    <a:pt x="31444" y="25220"/>
                    <a:pt x="28332" y="28332"/>
                  </a:cubicBezTo>
                  <a:cubicBezTo>
                    <a:pt x="25219" y="31445"/>
                    <a:pt x="20998" y="33192"/>
                    <a:pt x="16597" y="33192"/>
                  </a:cubicBezTo>
                  <a:cubicBezTo>
                    <a:pt x="12195" y="33192"/>
                    <a:pt x="7974" y="31445"/>
                    <a:pt x="4862" y="28332"/>
                  </a:cubicBezTo>
                  <a:cubicBezTo>
                    <a:pt x="1749" y="25220"/>
                    <a:pt x="1" y="20998"/>
                    <a:pt x="1" y="16596"/>
                  </a:cubicBezTo>
                  <a:cubicBezTo>
                    <a:pt x="1" y="12196"/>
                    <a:pt x="1749" y="7973"/>
                    <a:pt x="4862" y="4861"/>
                  </a:cubicBezTo>
                  <a:cubicBezTo>
                    <a:pt x="7974" y="1749"/>
                    <a:pt x="12195" y="0"/>
                    <a:pt x="16597" y="0"/>
                  </a:cubicBezTo>
                  <a:cubicBezTo>
                    <a:pt x="20998" y="0"/>
                    <a:pt x="25219" y="1749"/>
                    <a:pt x="28332" y="4861"/>
                  </a:cubicBezTo>
                  <a:cubicBezTo>
                    <a:pt x="31444" y="7973"/>
                    <a:pt x="33193" y="12196"/>
                    <a:pt x="33193" y="165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1380850" y="3238150"/>
              <a:ext cx="718675" cy="622400"/>
            </a:xfrm>
            <a:custGeom>
              <a:rect b="b" l="l" r="r" t="t"/>
              <a:pathLst>
                <a:path extrusionOk="0" fill="none" h="24896" w="28747">
                  <a:moveTo>
                    <a:pt x="1" y="0"/>
                  </a:moveTo>
                  <a:lnTo>
                    <a:pt x="28747" y="0"/>
                  </a:lnTo>
                  <a:lnTo>
                    <a:pt x="14374" y="2489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1740175" y="3030700"/>
              <a:ext cx="25" cy="829850"/>
            </a:xfrm>
            <a:custGeom>
              <a:rect b="b" l="l" r="r" t="t"/>
              <a:pathLst>
                <a:path extrusionOk="0" fill="none" h="33194" w="1">
                  <a:moveTo>
                    <a:pt x="1" y="0"/>
                  </a:moveTo>
                  <a:lnTo>
                    <a:pt x="1" y="3319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1"/>
            <p:cNvSpPr/>
            <p:nvPr/>
          </p:nvSpPr>
          <p:spPr>
            <a:xfrm>
              <a:off x="1380850" y="3238150"/>
              <a:ext cx="718675" cy="414925"/>
            </a:xfrm>
            <a:custGeom>
              <a:rect b="b" l="l" r="r" t="t"/>
              <a:pathLst>
                <a:path extrusionOk="0" fill="none" h="16597" w="28747">
                  <a:moveTo>
                    <a:pt x="1" y="16596"/>
                  </a:moveTo>
                  <a:lnTo>
                    <a:pt x="2874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1380850" y="3238150"/>
              <a:ext cx="718675" cy="414925"/>
            </a:xfrm>
            <a:custGeom>
              <a:rect b="b" l="l" r="r" t="t"/>
              <a:pathLst>
                <a:path extrusionOk="0" fill="none" h="16597" w="28747">
                  <a:moveTo>
                    <a:pt x="1" y="0"/>
                  </a:moveTo>
                  <a:lnTo>
                    <a:pt x="28747" y="1659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1"/>
            <p:cNvSpPr/>
            <p:nvPr/>
          </p:nvSpPr>
          <p:spPr>
            <a:xfrm>
              <a:off x="1561275" y="3239025"/>
              <a:ext cx="358600" cy="413150"/>
            </a:xfrm>
            <a:custGeom>
              <a:rect b="b" l="l" r="r" t="t"/>
              <a:pathLst>
                <a:path extrusionOk="0" fill="none" h="16526" w="14344">
                  <a:moveTo>
                    <a:pt x="7157" y="16525"/>
                  </a:moveTo>
                  <a:lnTo>
                    <a:pt x="14344" y="12412"/>
                  </a:lnTo>
                  <a:lnTo>
                    <a:pt x="14344" y="4132"/>
                  </a:lnTo>
                  <a:lnTo>
                    <a:pt x="7157" y="0"/>
                  </a:lnTo>
                  <a:lnTo>
                    <a:pt x="0" y="4132"/>
                  </a:lnTo>
                  <a:lnTo>
                    <a:pt x="0" y="1239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1"/>
            <p:cNvSpPr/>
            <p:nvPr/>
          </p:nvSpPr>
          <p:spPr>
            <a:xfrm>
              <a:off x="1532875" y="3238125"/>
              <a:ext cx="415425" cy="415400"/>
            </a:xfrm>
            <a:custGeom>
              <a:rect b="b" l="l" r="r" t="t"/>
              <a:pathLst>
                <a:path extrusionOk="0" fill="none" h="16616" w="16617">
                  <a:moveTo>
                    <a:pt x="16616" y="8308"/>
                  </a:moveTo>
                  <a:cubicBezTo>
                    <a:pt x="16616" y="10512"/>
                    <a:pt x="15741" y="12624"/>
                    <a:pt x="14183" y="14182"/>
                  </a:cubicBezTo>
                  <a:cubicBezTo>
                    <a:pt x="12625" y="15740"/>
                    <a:pt x="10511" y="16615"/>
                    <a:pt x="8309" y="16615"/>
                  </a:cubicBezTo>
                  <a:cubicBezTo>
                    <a:pt x="6106" y="16615"/>
                    <a:pt x="3992" y="15740"/>
                    <a:pt x="2434" y="14182"/>
                  </a:cubicBezTo>
                  <a:cubicBezTo>
                    <a:pt x="876" y="12624"/>
                    <a:pt x="1" y="10512"/>
                    <a:pt x="1" y="8308"/>
                  </a:cubicBezTo>
                  <a:cubicBezTo>
                    <a:pt x="1" y="6105"/>
                    <a:pt x="876" y="3992"/>
                    <a:pt x="2434" y="2433"/>
                  </a:cubicBezTo>
                  <a:cubicBezTo>
                    <a:pt x="3992" y="876"/>
                    <a:pt x="6106" y="0"/>
                    <a:pt x="8309" y="0"/>
                  </a:cubicBezTo>
                  <a:cubicBezTo>
                    <a:pt x="10511" y="0"/>
                    <a:pt x="12625" y="876"/>
                    <a:pt x="14183" y="2433"/>
                  </a:cubicBezTo>
                  <a:cubicBezTo>
                    <a:pt x="15741" y="3992"/>
                    <a:pt x="16616" y="6105"/>
                    <a:pt x="16616" y="83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51"/>
          <p:cNvSpPr txBox="1"/>
          <p:nvPr>
            <p:ph idx="1" type="subTitle"/>
          </p:nvPr>
        </p:nvSpPr>
        <p:spPr>
          <a:xfrm>
            <a:off x="1423300" y="3529525"/>
            <a:ext cx="6169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Paula Alemany, Nieves Alonso, Samuel García, Andrés García, Pablo Iglesias, Luis Parres, Inés Primo, Ariadna Ruiz, Paula Sierra, Cynthia Tristán y Jaime Vicente</a:t>
            </a:r>
            <a:endParaRPr sz="150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6"/>
          <p:cNvSpPr/>
          <p:nvPr/>
        </p:nvSpPr>
        <p:spPr>
          <a:xfrm>
            <a:off x="1635663" y="1599000"/>
            <a:ext cx="1945500" cy="1945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6"/>
          <p:cNvSpPr/>
          <p:nvPr/>
        </p:nvSpPr>
        <p:spPr>
          <a:xfrm>
            <a:off x="1849781" y="1813191"/>
            <a:ext cx="1516800" cy="151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6"/>
          <p:cNvSpPr txBox="1"/>
          <p:nvPr>
            <p:ph idx="2" type="title"/>
          </p:nvPr>
        </p:nvSpPr>
        <p:spPr>
          <a:xfrm>
            <a:off x="4078475" y="1811275"/>
            <a:ext cx="35937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¿Quiénes somos?</a:t>
            </a:r>
            <a:endParaRPr/>
          </a:p>
        </p:txBody>
      </p:sp>
      <p:sp>
        <p:nvSpPr>
          <p:cNvPr id="657" name="Google Shape;657;p36"/>
          <p:cNvSpPr txBox="1"/>
          <p:nvPr>
            <p:ph type="title"/>
          </p:nvPr>
        </p:nvSpPr>
        <p:spPr>
          <a:xfrm>
            <a:off x="1833538" y="1923149"/>
            <a:ext cx="15501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grpSp>
        <p:nvGrpSpPr>
          <p:cNvPr id="658" name="Google Shape;658;p36"/>
          <p:cNvGrpSpPr/>
          <p:nvPr/>
        </p:nvGrpSpPr>
        <p:grpSpPr>
          <a:xfrm>
            <a:off x="4291162" y="4082330"/>
            <a:ext cx="561725" cy="517064"/>
            <a:chOff x="2321975" y="3030675"/>
            <a:chExt cx="901500" cy="829825"/>
          </a:xfrm>
        </p:grpSpPr>
        <p:sp>
          <p:nvSpPr>
            <p:cNvPr id="659" name="Google Shape;659;p36"/>
            <p:cNvSpPr/>
            <p:nvPr/>
          </p:nvSpPr>
          <p:spPr>
            <a:xfrm>
              <a:off x="2547325" y="3445575"/>
              <a:ext cx="225400" cy="390375"/>
            </a:xfrm>
            <a:custGeom>
              <a:rect b="b" l="l" r="r" t="t"/>
              <a:pathLst>
                <a:path extrusionOk="0" fill="none" h="15615" w="9016">
                  <a:moveTo>
                    <a:pt x="0" y="15615"/>
                  </a:moveTo>
                  <a:lnTo>
                    <a:pt x="901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321975" y="3445575"/>
              <a:ext cx="450750" cy="25"/>
            </a:xfrm>
            <a:custGeom>
              <a:rect b="b" l="l" r="r" t="t"/>
              <a:pathLst>
                <a:path extrusionOk="0" fill="none" h="1" w="18030">
                  <a:moveTo>
                    <a:pt x="0" y="0"/>
                  </a:moveTo>
                  <a:lnTo>
                    <a:pt x="1803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357800" y="3030675"/>
              <a:ext cx="829825" cy="829825"/>
            </a:xfrm>
            <a:custGeom>
              <a:rect b="b" l="l" r="r" t="t"/>
              <a:pathLst>
                <a:path extrusionOk="0" fill="none" h="33193" w="33193">
                  <a:moveTo>
                    <a:pt x="33193" y="16596"/>
                  </a:moveTo>
                  <a:cubicBezTo>
                    <a:pt x="33193" y="20998"/>
                    <a:pt x="31445" y="25220"/>
                    <a:pt x="28333" y="28332"/>
                  </a:cubicBezTo>
                  <a:cubicBezTo>
                    <a:pt x="25221" y="31445"/>
                    <a:pt x="20998" y="33192"/>
                    <a:pt x="16597" y="33192"/>
                  </a:cubicBezTo>
                  <a:cubicBezTo>
                    <a:pt x="12196" y="33192"/>
                    <a:pt x="7974" y="31445"/>
                    <a:pt x="4862" y="28332"/>
                  </a:cubicBezTo>
                  <a:cubicBezTo>
                    <a:pt x="1750" y="25220"/>
                    <a:pt x="1" y="20998"/>
                    <a:pt x="1" y="16596"/>
                  </a:cubicBezTo>
                  <a:cubicBezTo>
                    <a:pt x="1" y="12196"/>
                    <a:pt x="1750" y="7973"/>
                    <a:pt x="4862" y="4861"/>
                  </a:cubicBezTo>
                  <a:cubicBezTo>
                    <a:pt x="7974" y="1749"/>
                    <a:pt x="12196" y="0"/>
                    <a:pt x="16597" y="0"/>
                  </a:cubicBezTo>
                  <a:cubicBezTo>
                    <a:pt x="20998" y="0"/>
                    <a:pt x="25221" y="1749"/>
                    <a:pt x="28333" y="4861"/>
                  </a:cubicBezTo>
                  <a:cubicBezTo>
                    <a:pt x="31445" y="7973"/>
                    <a:pt x="33193" y="12196"/>
                    <a:pt x="33193" y="165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321975" y="3055250"/>
              <a:ext cx="901500" cy="780725"/>
            </a:xfrm>
            <a:custGeom>
              <a:rect b="b" l="l" r="r" t="t"/>
              <a:pathLst>
                <a:path extrusionOk="0" fill="none" h="31229" w="36060">
                  <a:moveTo>
                    <a:pt x="9014" y="31229"/>
                  </a:moveTo>
                  <a:lnTo>
                    <a:pt x="0" y="15614"/>
                  </a:lnTo>
                  <a:lnTo>
                    <a:pt x="9014" y="1"/>
                  </a:lnTo>
                  <a:lnTo>
                    <a:pt x="27045" y="1"/>
                  </a:lnTo>
                  <a:lnTo>
                    <a:pt x="36059" y="15614"/>
                  </a:lnTo>
                  <a:lnTo>
                    <a:pt x="27045" y="3122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547325" y="3055250"/>
              <a:ext cx="225400" cy="390350"/>
            </a:xfrm>
            <a:custGeom>
              <a:rect b="b" l="l" r="r" t="t"/>
              <a:pathLst>
                <a:path extrusionOk="0" fill="none" h="15614" w="9016">
                  <a:moveTo>
                    <a:pt x="0" y="1"/>
                  </a:moveTo>
                  <a:lnTo>
                    <a:pt x="9016" y="156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435300" y="3055225"/>
              <a:ext cx="674850" cy="584475"/>
            </a:xfrm>
            <a:custGeom>
              <a:rect b="b" l="l" r="r" t="t"/>
              <a:pathLst>
                <a:path extrusionOk="0" fill="none" h="23379" w="26994">
                  <a:moveTo>
                    <a:pt x="0" y="23378"/>
                  </a:moveTo>
                  <a:lnTo>
                    <a:pt x="13497" y="1"/>
                  </a:lnTo>
                  <a:lnTo>
                    <a:pt x="26993" y="233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2435075" y="3251150"/>
              <a:ext cx="675300" cy="584825"/>
            </a:xfrm>
            <a:custGeom>
              <a:rect b="b" l="l" r="r" t="t"/>
              <a:pathLst>
                <a:path extrusionOk="0" fill="none" h="23393" w="27012">
                  <a:moveTo>
                    <a:pt x="27012" y="0"/>
                  </a:moveTo>
                  <a:lnTo>
                    <a:pt x="13506" y="2339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772700" y="3055225"/>
              <a:ext cx="25" cy="390375"/>
            </a:xfrm>
            <a:custGeom>
              <a:rect b="b" l="l" r="r" t="t"/>
              <a:pathLst>
                <a:path extrusionOk="0" fill="none" h="15615" w="1">
                  <a:moveTo>
                    <a:pt x="1" y="1561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2435300" y="3445575"/>
              <a:ext cx="337425" cy="194125"/>
            </a:xfrm>
            <a:custGeom>
              <a:rect b="b" l="l" r="r" t="t"/>
              <a:pathLst>
                <a:path extrusionOk="0" fill="none" h="7765" w="13497">
                  <a:moveTo>
                    <a:pt x="0" y="7764"/>
                  </a:moveTo>
                  <a:lnTo>
                    <a:pt x="1349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772700" y="3445575"/>
              <a:ext cx="337450" cy="194125"/>
            </a:xfrm>
            <a:custGeom>
              <a:rect b="b" l="l" r="r" t="t"/>
              <a:pathLst>
                <a:path extrusionOk="0" fill="none" h="7765" w="13498">
                  <a:moveTo>
                    <a:pt x="13497" y="776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578250" y="3251125"/>
              <a:ext cx="388925" cy="388925"/>
            </a:xfrm>
            <a:custGeom>
              <a:rect b="b" l="l" r="r" t="t"/>
              <a:pathLst>
                <a:path extrusionOk="0" fill="none" h="15557" w="15557">
                  <a:moveTo>
                    <a:pt x="15557" y="7778"/>
                  </a:moveTo>
                  <a:cubicBezTo>
                    <a:pt x="15557" y="9842"/>
                    <a:pt x="14738" y="11820"/>
                    <a:pt x="13280" y="13279"/>
                  </a:cubicBezTo>
                  <a:cubicBezTo>
                    <a:pt x="11821" y="14737"/>
                    <a:pt x="9843" y="15556"/>
                    <a:pt x="7779" y="15556"/>
                  </a:cubicBezTo>
                  <a:cubicBezTo>
                    <a:pt x="5716" y="15556"/>
                    <a:pt x="3738" y="14737"/>
                    <a:pt x="2279" y="13279"/>
                  </a:cubicBezTo>
                  <a:cubicBezTo>
                    <a:pt x="821" y="11820"/>
                    <a:pt x="1" y="9842"/>
                    <a:pt x="1" y="7778"/>
                  </a:cubicBezTo>
                  <a:cubicBezTo>
                    <a:pt x="1" y="5715"/>
                    <a:pt x="821" y="3737"/>
                    <a:pt x="2279" y="2278"/>
                  </a:cubicBezTo>
                  <a:cubicBezTo>
                    <a:pt x="3738" y="820"/>
                    <a:pt x="5716" y="0"/>
                    <a:pt x="7779" y="0"/>
                  </a:cubicBezTo>
                  <a:cubicBezTo>
                    <a:pt x="9843" y="0"/>
                    <a:pt x="11821" y="820"/>
                    <a:pt x="13280" y="2278"/>
                  </a:cubicBezTo>
                  <a:cubicBezTo>
                    <a:pt x="14738" y="3737"/>
                    <a:pt x="15557" y="5715"/>
                    <a:pt x="15557" y="7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628775" y="3301650"/>
              <a:ext cx="287850" cy="287850"/>
            </a:xfrm>
            <a:custGeom>
              <a:rect b="b" l="l" r="r" t="t"/>
              <a:pathLst>
                <a:path extrusionOk="0" fill="none" h="11514" w="11514">
                  <a:moveTo>
                    <a:pt x="9827" y="1687"/>
                  </a:moveTo>
                  <a:cubicBezTo>
                    <a:pt x="10906" y="2766"/>
                    <a:pt x="11513" y="4230"/>
                    <a:pt x="11513" y="5757"/>
                  </a:cubicBezTo>
                  <a:cubicBezTo>
                    <a:pt x="11513" y="7284"/>
                    <a:pt x="10906" y="8748"/>
                    <a:pt x="9827" y="9828"/>
                  </a:cubicBezTo>
                  <a:cubicBezTo>
                    <a:pt x="8748" y="10907"/>
                    <a:pt x="7284" y="11514"/>
                    <a:pt x="5757" y="11514"/>
                  </a:cubicBezTo>
                  <a:cubicBezTo>
                    <a:pt x="4230" y="11514"/>
                    <a:pt x="2765" y="10907"/>
                    <a:pt x="1686" y="9828"/>
                  </a:cubicBezTo>
                  <a:cubicBezTo>
                    <a:pt x="607" y="8748"/>
                    <a:pt x="0" y="7284"/>
                    <a:pt x="0" y="5757"/>
                  </a:cubicBezTo>
                  <a:cubicBezTo>
                    <a:pt x="0" y="4230"/>
                    <a:pt x="607" y="2766"/>
                    <a:pt x="1686" y="1687"/>
                  </a:cubicBezTo>
                  <a:cubicBezTo>
                    <a:pt x="2765" y="607"/>
                    <a:pt x="4230" y="1"/>
                    <a:pt x="5757" y="1"/>
                  </a:cubicBezTo>
                  <a:cubicBezTo>
                    <a:pt x="7284" y="1"/>
                    <a:pt x="8748" y="607"/>
                    <a:pt x="9827" y="16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435075" y="3055225"/>
              <a:ext cx="675300" cy="780750"/>
            </a:xfrm>
            <a:custGeom>
              <a:rect b="b" l="l" r="r" t="t"/>
              <a:pathLst>
                <a:path extrusionOk="0" fill="none" h="31230" w="27012">
                  <a:moveTo>
                    <a:pt x="13506" y="1"/>
                  </a:moveTo>
                  <a:lnTo>
                    <a:pt x="1" y="7837"/>
                  </a:lnTo>
                  <a:lnTo>
                    <a:pt x="9" y="23378"/>
                  </a:lnTo>
                  <a:lnTo>
                    <a:pt x="13506" y="31230"/>
                  </a:lnTo>
                  <a:lnTo>
                    <a:pt x="27002" y="23378"/>
                  </a:lnTo>
                  <a:lnTo>
                    <a:pt x="27012" y="783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2772700" y="3251150"/>
              <a:ext cx="337675" cy="194450"/>
            </a:xfrm>
            <a:custGeom>
              <a:rect b="b" l="l" r="r" t="t"/>
              <a:pathLst>
                <a:path extrusionOk="0" fill="none" h="7778" w="13507">
                  <a:moveTo>
                    <a:pt x="1" y="7777"/>
                  </a:moveTo>
                  <a:lnTo>
                    <a:pt x="1350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772700" y="3445575"/>
              <a:ext cx="25" cy="390375"/>
            </a:xfrm>
            <a:custGeom>
              <a:rect b="b" l="l" r="r" t="t"/>
              <a:pathLst>
                <a:path extrusionOk="0" fill="none" h="15615" w="1">
                  <a:moveTo>
                    <a:pt x="1" y="1561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435075" y="3251150"/>
              <a:ext cx="337650" cy="194450"/>
            </a:xfrm>
            <a:custGeom>
              <a:rect b="b" l="l" r="r" t="t"/>
              <a:pathLst>
                <a:path extrusionOk="0" fill="none" h="7778" w="13506">
                  <a:moveTo>
                    <a:pt x="1" y="0"/>
                  </a:moveTo>
                  <a:lnTo>
                    <a:pt x="13506" y="777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772700" y="3445575"/>
              <a:ext cx="225425" cy="390375"/>
            </a:xfrm>
            <a:custGeom>
              <a:rect b="b" l="l" r="r" t="t"/>
              <a:pathLst>
                <a:path extrusionOk="0" fill="none" h="15615" w="9017">
                  <a:moveTo>
                    <a:pt x="9016" y="1561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772700" y="3055950"/>
              <a:ext cx="225425" cy="390375"/>
            </a:xfrm>
            <a:custGeom>
              <a:rect b="b" l="l" r="r" t="t"/>
              <a:pathLst>
                <a:path extrusionOk="0" fill="none" h="15615" w="9017">
                  <a:moveTo>
                    <a:pt x="9016" y="0"/>
                  </a:moveTo>
                  <a:lnTo>
                    <a:pt x="1" y="1561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772700" y="3446300"/>
              <a:ext cx="450775" cy="25"/>
            </a:xfrm>
            <a:custGeom>
              <a:rect b="b" l="l" r="r" t="t"/>
              <a:pathLst>
                <a:path extrusionOk="0" fill="none" h="1" w="18031">
                  <a:moveTo>
                    <a:pt x="18030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4291059" y="539996"/>
            <a:ext cx="561725" cy="517064"/>
            <a:chOff x="2321975" y="3030675"/>
            <a:chExt cx="901500" cy="829825"/>
          </a:xfrm>
        </p:grpSpPr>
        <p:sp>
          <p:nvSpPr>
            <p:cNvPr id="679" name="Google Shape;679;p36"/>
            <p:cNvSpPr/>
            <p:nvPr/>
          </p:nvSpPr>
          <p:spPr>
            <a:xfrm>
              <a:off x="2547325" y="3445575"/>
              <a:ext cx="225400" cy="390375"/>
            </a:xfrm>
            <a:custGeom>
              <a:rect b="b" l="l" r="r" t="t"/>
              <a:pathLst>
                <a:path extrusionOk="0" fill="none" h="15615" w="9016">
                  <a:moveTo>
                    <a:pt x="0" y="15615"/>
                  </a:moveTo>
                  <a:lnTo>
                    <a:pt x="901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321975" y="3445575"/>
              <a:ext cx="450750" cy="25"/>
            </a:xfrm>
            <a:custGeom>
              <a:rect b="b" l="l" r="r" t="t"/>
              <a:pathLst>
                <a:path extrusionOk="0" fill="none" h="1" w="18030">
                  <a:moveTo>
                    <a:pt x="0" y="0"/>
                  </a:moveTo>
                  <a:lnTo>
                    <a:pt x="1803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357800" y="3030675"/>
              <a:ext cx="829825" cy="829825"/>
            </a:xfrm>
            <a:custGeom>
              <a:rect b="b" l="l" r="r" t="t"/>
              <a:pathLst>
                <a:path extrusionOk="0" fill="none" h="33193" w="33193">
                  <a:moveTo>
                    <a:pt x="33193" y="16596"/>
                  </a:moveTo>
                  <a:cubicBezTo>
                    <a:pt x="33193" y="20998"/>
                    <a:pt x="31445" y="25220"/>
                    <a:pt x="28333" y="28332"/>
                  </a:cubicBezTo>
                  <a:cubicBezTo>
                    <a:pt x="25221" y="31445"/>
                    <a:pt x="20998" y="33192"/>
                    <a:pt x="16597" y="33192"/>
                  </a:cubicBezTo>
                  <a:cubicBezTo>
                    <a:pt x="12196" y="33192"/>
                    <a:pt x="7974" y="31445"/>
                    <a:pt x="4862" y="28332"/>
                  </a:cubicBezTo>
                  <a:cubicBezTo>
                    <a:pt x="1750" y="25220"/>
                    <a:pt x="1" y="20998"/>
                    <a:pt x="1" y="16596"/>
                  </a:cubicBezTo>
                  <a:cubicBezTo>
                    <a:pt x="1" y="12196"/>
                    <a:pt x="1750" y="7973"/>
                    <a:pt x="4862" y="4861"/>
                  </a:cubicBezTo>
                  <a:cubicBezTo>
                    <a:pt x="7974" y="1749"/>
                    <a:pt x="12196" y="0"/>
                    <a:pt x="16597" y="0"/>
                  </a:cubicBezTo>
                  <a:cubicBezTo>
                    <a:pt x="20998" y="0"/>
                    <a:pt x="25221" y="1749"/>
                    <a:pt x="28333" y="4861"/>
                  </a:cubicBezTo>
                  <a:cubicBezTo>
                    <a:pt x="31445" y="7973"/>
                    <a:pt x="33193" y="12196"/>
                    <a:pt x="33193" y="1659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321975" y="3055250"/>
              <a:ext cx="901500" cy="780725"/>
            </a:xfrm>
            <a:custGeom>
              <a:rect b="b" l="l" r="r" t="t"/>
              <a:pathLst>
                <a:path extrusionOk="0" fill="none" h="31229" w="36060">
                  <a:moveTo>
                    <a:pt x="9014" y="31229"/>
                  </a:moveTo>
                  <a:lnTo>
                    <a:pt x="0" y="15614"/>
                  </a:lnTo>
                  <a:lnTo>
                    <a:pt x="9014" y="1"/>
                  </a:lnTo>
                  <a:lnTo>
                    <a:pt x="27045" y="1"/>
                  </a:lnTo>
                  <a:lnTo>
                    <a:pt x="36059" y="15614"/>
                  </a:lnTo>
                  <a:lnTo>
                    <a:pt x="27045" y="3122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547325" y="3055250"/>
              <a:ext cx="225400" cy="390350"/>
            </a:xfrm>
            <a:custGeom>
              <a:rect b="b" l="l" r="r" t="t"/>
              <a:pathLst>
                <a:path extrusionOk="0" fill="none" h="15614" w="9016">
                  <a:moveTo>
                    <a:pt x="0" y="1"/>
                  </a:moveTo>
                  <a:lnTo>
                    <a:pt x="9016" y="156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435300" y="3055225"/>
              <a:ext cx="674850" cy="584475"/>
            </a:xfrm>
            <a:custGeom>
              <a:rect b="b" l="l" r="r" t="t"/>
              <a:pathLst>
                <a:path extrusionOk="0" fill="none" h="23379" w="26994">
                  <a:moveTo>
                    <a:pt x="0" y="23378"/>
                  </a:moveTo>
                  <a:lnTo>
                    <a:pt x="13497" y="1"/>
                  </a:lnTo>
                  <a:lnTo>
                    <a:pt x="26993" y="2337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435075" y="3251150"/>
              <a:ext cx="675300" cy="584825"/>
            </a:xfrm>
            <a:custGeom>
              <a:rect b="b" l="l" r="r" t="t"/>
              <a:pathLst>
                <a:path extrusionOk="0" fill="none" h="23393" w="27012">
                  <a:moveTo>
                    <a:pt x="27012" y="0"/>
                  </a:moveTo>
                  <a:lnTo>
                    <a:pt x="13506" y="2339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772700" y="3055225"/>
              <a:ext cx="25" cy="390375"/>
            </a:xfrm>
            <a:custGeom>
              <a:rect b="b" l="l" r="r" t="t"/>
              <a:pathLst>
                <a:path extrusionOk="0" fill="none" h="15615" w="1">
                  <a:moveTo>
                    <a:pt x="1" y="1561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35300" y="3445575"/>
              <a:ext cx="337425" cy="194125"/>
            </a:xfrm>
            <a:custGeom>
              <a:rect b="b" l="l" r="r" t="t"/>
              <a:pathLst>
                <a:path extrusionOk="0" fill="none" h="7765" w="13497">
                  <a:moveTo>
                    <a:pt x="0" y="7764"/>
                  </a:moveTo>
                  <a:lnTo>
                    <a:pt x="1349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772700" y="3445575"/>
              <a:ext cx="337450" cy="194125"/>
            </a:xfrm>
            <a:custGeom>
              <a:rect b="b" l="l" r="r" t="t"/>
              <a:pathLst>
                <a:path extrusionOk="0" fill="none" h="7765" w="13498">
                  <a:moveTo>
                    <a:pt x="13497" y="776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578250" y="3251125"/>
              <a:ext cx="388925" cy="388925"/>
            </a:xfrm>
            <a:custGeom>
              <a:rect b="b" l="l" r="r" t="t"/>
              <a:pathLst>
                <a:path extrusionOk="0" fill="none" h="15557" w="15557">
                  <a:moveTo>
                    <a:pt x="15557" y="7778"/>
                  </a:moveTo>
                  <a:cubicBezTo>
                    <a:pt x="15557" y="9842"/>
                    <a:pt x="14738" y="11820"/>
                    <a:pt x="13280" y="13279"/>
                  </a:cubicBezTo>
                  <a:cubicBezTo>
                    <a:pt x="11821" y="14737"/>
                    <a:pt x="9843" y="15556"/>
                    <a:pt x="7779" y="15556"/>
                  </a:cubicBezTo>
                  <a:cubicBezTo>
                    <a:pt x="5716" y="15556"/>
                    <a:pt x="3738" y="14737"/>
                    <a:pt x="2279" y="13279"/>
                  </a:cubicBezTo>
                  <a:cubicBezTo>
                    <a:pt x="821" y="11820"/>
                    <a:pt x="1" y="9842"/>
                    <a:pt x="1" y="7778"/>
                  </a:cubicBezTo>
                  <a:cubicBezTo>
                    <a:pt x="1" y="5715"/>
                    <a:pt x="821" y="3737"/>
                    <a:pt x="2279" y="2278"/>
                  </a:cubicBezTo>
                  <a:cubicBezTo>
                    <a:pt x="3738" y="820"/>
                    <a:pt x="5716" y="0"/>
                    <a:pt x="7779" y="0"/>
                  </a:cubicBezTo>
                  <a:cubicBezTo>
                    <a:pt x="9843" y="0"/>
                    <a:pt x="11821" y="820"/>
                    <a:pt x="13280" y="2278"/>
                  </a:cubicBezTo>
                  <a:cubicBezTo>
                    <a:pt x="14738" y="3737"/>
                    <a:pt x="15557" y="5715"/>
                    <a:pt x="15557" y="77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628775" y="3301650"/>
              <a:ext cx="287850" cy="287850"/>
            </a:xfrm>
            <a:custGeom>
              <a:rect b="b" l="l" r="r" t="t"/>
              <a:pathLst>
                <a:path extrusionOk="0" fill="none" h="11514" w="11514">
                  <a:moveTo>
                    <a:pt x="9827" y="1687"/>
                  </a:moveTo>
                  <a:cubicBezTo>
                    <a:pt x="10906" y="2766"/>
                    <a:pt x="11513" y="4230"/>
                    <a:pt x="11513" y="5757"/>
                  </a:cubicBezTo>
                  <a:cubicBezTo>
                    <a:pt x="11513" y="7284"/>
                    <a:pt x="10906" y="8748"/>
                    <a:pt x="9827" y="9828"/>
                  </a:cubicBezTo>
                  <a:cubicBezTo>
                    <a:pt x="8748" y="10907"/>
                    <a:pt x="7284" y="11514"/>
                    <a:pt x="5757" y="11514"/>
                  </a:cubicBezTo>
                  <a:cubicBezTo>
                    <a:pt x="4230" y="11514"/>
                    <a:pt x="2765" y="10907"/>
                    <a:pt x="1686" y="9828"/>
                  </a:cubicBezTo>
                  <a:cubicBezTo>
                    <a:pt x="607" y="8748"/>
                    <a:pt x="0" y="7284"/>
                    <a:pt x="0" y="5757"/>
                  </a:cubicBezTo>
                  <a:cubicBezTo>
                    <a:pt x="0" y="4230"/>
                    <a:pt x="607" y="2766"/>
                    <a:pt x="1686" y="1687"/>
                  </a:cubicBezTo>
                  <a:cubicBezTo>
                    <a:pt x="2765" y="607"/>
                    <a:pt x="4230" y="1"/>
                    <a:pt x="5757" y="1"/>
                  </a:cubicBezTo>
                  <a:cubicBezTo>
                    <a:pt x="7284" y="1"/>
                    <a:pt x="8748" y="607"/>
                    <a:pt x="9827" y="168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435075" y="3055225"/>
              <a:ext cx="675300" cy="780750"/>
            </a:xfrm>
            <a:custGeom>
              <a:rect b="b" l="l" r="r" t="t"/>
              <a:pathLst>
                <a:path extrusionOk="0" fill="none" h="31230" w="27012">
                  <a:moveTo>
                    <a:pt x="13506" y="1"/>
                  </a:moveTo>
                  <a:lnTo>
                    <a:pt x="1" y="7837"/>
                  </a:lnTo>
                  <a:lnTo>
                    <a:pt x="9" y="23378"/>
                  </a:lnTo>
                  <a:lnTo>
                    <a:pt x="13506" y="31230"/>
                  </a:lnTo>
                  <a:lnTo>
                    <a:pt x="27002" y="23378"/>
                  </a:lnTo>
                  <a:lnTo>
                    <a:pt x="27012" y="783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772700" y="3251150"/>
              <a:ext cx="337675" cy="194450"/>
            </a:xfrm>
            <a:custGeom>
              <a:rect b="b" l="l" r="r" t="t"/>
              <a:pathLst>
                <a:path extrusionOk="0" fill="none" h="7778" w="13507">
                  <a:moveTo>
                    <a:pt x="1" y="7777"/>
                  </a:moveTo>
                  <a:lnTo>
                    <a:pt x="13507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772700" y="3445575"/>
              <a:ext cx="25" cy="390375"/>
            </a:xfrm>
            <a:custGeom>
              <a:rect b="b" l="l" r="r" t="t"/>
              <a:pathLst>
                <a:path extrusionOk="0" fill="none" h="15615" w="1">
                  <a:moveTo>
                    <a:pt x="1" y="1561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35075" y="3251150"/>
              <a:ext cx="337650" cy="194450"/>
            </a:xfrm>
            <a:custGeom>
              <a:rect b="b" l="l" r="r" t="t"/>
              <a:pathLst>
                <a:path extrusionOk="0" fill="none" h="7778" w="13506">
                  <a:moveTo>
                    <a:pt x="1" y="0"/>
                  </a:moveTo>
                  <a:lnTo>
                    <a:pt x="13506" y="777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772700" y="3445575"/>
              <a:ext cx="225425" cy="390375"/>
            </a:xfrm>
            <a:custGeom>
              <a:rect b="b" l="l" r="r" t="t"/>
              <a:pathLst>
                <a:path extrusionOk="0" fill="none" h="15615" w="9017">
                  <a:moveTo>
                    <a:pt x="9016" y="1561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772700" y="3055950"/>
              <a:ext cx="225425" cy="390375"/>
            </a:xfrm>
            <a:custGeom>
              <a:rect b="b" l="l" r="r" t="t"/>
              <a:pathLst>
                <a:path extrusionOk="0" fill="none" h="15615" w="9017">
                  <a:moveTo>
                    <a:pt x="9016" y="0"/>
                  </a:moveTo>
                  <a:lnTo>
                    <a:pt x="1" y="1561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772700" y="3446300"/>
              <a:ext cx="450775" cy="25"/>
            </a:xfrm>
            <a:custGeom>
              <a:rect b="b" l="l" r="r" t="t"/>
              <a:pathLst>
                <a:path extrusionOk="0" fill="none" h="1" w="18031">
                  <a:moveTo>
                    <a:pt x="18030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6"/>
          <p:cNvSpPr txBox="1"/>
          <p:nvPr/>
        </p:nvSpPr>
        <p:spPr>
          <a:xfrm>
            <a:off x="2690075" y="598125"/>
            <a:ext cx="13884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iiii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699" name="Google Shape;699;p36"/>
          <p:cNvSpPr/>
          <p:nvPr/>
        </p:nvSpPr>
        <p:spPr>
          <a:xfrm>
            <a:off x="2527125" y="74450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6"/>
          <p:cNvSpPr txBox="1"/>
          <p:nvPr/>
        </p:nvSpPr>
        <p:spPr>
          <a:xfrm flipH="1">
            <a:off x="5065525" y="598125"/>
            <a:ext cx="13884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iiii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701" name="Google Shape;701;p36"/>
          <p:cNvSpPr/>
          <p:nvPr/>
        </p:nvSpPr>
        <p:spPr>
          <a:xfrm flipH="1">
            <a:off x="6453925" y="74450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6"/>
          <p:cNvSpPr txBox="1"/>
          <p:nvPr/>
        </p:nvSpPr>
        <p:spPr>
          <a:xfrm>
            <a:off x="2690075" y="4140150"/>
            <a:ext cx="13884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Xi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703" name="Google Shape;703;p36"/>
          <p:cNvSpPr/>
          <p:nvPr/>
        </p:nvSpPr>
        <p:spPr>
          <a:xfrm>
            <a:off x="2527125" y="42865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6"/>
          <p:cNvSpPr txBox="1"/>
          <p:nvPr/>
        </p:nvSpPr>
        <p:spPr>
          <a:xfrm flipH="1">
            <a:off x="5065525" y="4140150"/>
            <a:ext cx="13884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Xi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705" name="Google Shape;705;p36"/>
          <p:cNvSpPr/>
          <p:nvPr/>
        </p:nvSpPr>
        <p:spPr>
          <a:xfrm flipH="1">
            <a:off x="6453925" y="42865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7"/>
          <p:cNvSpPr txBox="1"/>
          <p:nvPr>
            <p:ph type="title"/>
          </p:nvPr>
        </p:nvSpPr>
        <p:spPr>
          <a:xfrm>
            <a:off x="1380300" y="595900"/>
            <a:ext cx="63834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 Ipsum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8"/>
          <p:cNvSpPr/>
          <p:nvPr/>
        </p:nvSpPr>
        <p:spPr>
          <a:xfrm>
            <a:off x="5729550" y="1599000"/>
            <a:ext cx="1945500" cy="1945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5943668" y="1813191"/>
            <a:ext cx="1516800" cy="151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 txBox="1"/>
          <p:nvPr>
            <p:ph idx="2" type="title"/>
          </p:nvPr>
        </p:nvSpPr>
        <p:spPr>
          <a:xfrm flipH="1">
            <a:off x="1468962" y="1638875"/>
            <a:ext cx="38610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del juego</a:t>
            </a:r>
            <a:endParaRPr/>
          </a:p>
        </p:txBody>
      </p:sp>
      <p:sp>
        <p:nvSpPr>
          <p:cNvPr id="718" name="Google Shape;718;p38"/>
          <p:cNvSpPr txBox="1"/>
          <p:nvPr>
            <p:ph type="title"/>
          </p:nvPr>
        </p:nvSpPr>
        <p:spPr>
          <a:xfrm flipH="1">
            <a:off x="5927250" y="1923149"/>
            <a:ext cx="15501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719" name="Google Shape;719;p38"/>
          <p:cNvSpPr txBox="1"/>
          <p:nvPr/>
        </p:nvSpPr>
        <p:spPr>
          <a:xfrm>
            <a:off x="2690075" y="598125"/>
            <a:ext cx="125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Hypothek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720" name="Google Shape;720;p38"/>
          <p:cNvSpPr/>
          <p:nvPr/>
        </p:nvSpPr>
        <p:spPr>
          <a:xfrm>
            <a:off x="2527125" y="74450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8"/>
          <p:cNvSpPr txBox="1"/>
          <p:nvPr/>
        </p:nvSpPr>
        <p:spPr>
          <a:xfrm flipH="1">
            <a:off x="5201425" y="598125"/>
            <a:ext cx="125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Hölle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722" name="Google Shape;722;p38"/>
          <p:cNvSpPr/>
          <p:nvPr/>
        </p:nvSpPr>
        <p:spPr>
          <a:xfrm flipH="1">
            <a:off x="6453925" y="744500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/>
          <p:cNvSpPr txBox="1"/>
          <p:nvPr/>
        </p:nvSpPr>
        <p:spPr>
          <a:xfrm>
            <a:off x="2690075" y="4140150"/>
            <a:ext cx="125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Seelen</a:t>
            </a:r>
            <a:endParaRPr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724" name="Google Shape;724;p38"/>
          <p:cNvSpPr/>
          <p:nvPr/>
        </p:nvSpPr>
        <p:spPr>
          <a:xfrm>
            <a:off x="2527125" y="42865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8"/>
          <p:cNvSpPr txBox="1"/>
          <p:nvPr/>
        </p:nvSpPr>
        <p:spPr>
          <a:xfrm flipH="1">
            <a:off x="5201425" y="4140150"/>
            <a:ext cx="1252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Angst</a:t>
            </a:r>
            <a:endParaRPr b="1" sz="1600">
              <a:solidFill>
                <a:schemeClr val="dk1"/>
              </a:solidFill>
              <a:latin typeface="Cinzel Decorative"/>
              <a:ea typeface="Cinzel Decorative"/>
              <a:cs typeface="Cinzel Decorative"/>
              <a:sym typeface="Cinzel Decorative"/>
            </a:endParaRPr>
          </a:p>
        </p:txBody>
      </p:sp>
      <p:sp>
        <p:nvSpPr>
          <p:cNvPr id="726" name="Google Shape;726;p38"/>
          <p:cNvSpPr/>
          <p:nvPr/>
        </p:nvSpPr>
        <p:spPr>
          <a:xfrm flipH="1">
            <a:off x="6453925" y="4286525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38"/>
          <p:cNvGrpSpPr/>
          <p:nvPr/>
        </p:nvGrpSpPr>
        <p:grpSpPr>
          <a:xfrm>
            <a:off x="4291127" y="539989"/>
            <a:ext cx="561742" cy="561692"/>
            <a:chOff x="5486275" y="3030700"/>
            <a:chExt cx="829875" cy="829800"/>
          </a:xfrm>
        </p:grpSpPr>
        <p:sp>
          <p:nvSpPr>
            <p:cNvPr id="728" name="Google Shape;728;p38"/>
            <p:cNvSpPr/>
            <p:nvPr/>
          </p:nvSpPr>
          <p:spPr>
            <a:xfrm>
              <a:off x="5486275" y="3030700"/>
              <a:ext cx="829800" cy="829800"/>
            </a:xfrm>
            <a:custGeom>
              <a:rect b="b" l="l" r="r" t="t"/>
              <a:pathLst>
                <a:path extrusionOk="0" fill="none" h="33192" w="33192">
                  <a:moveTo>
                    <a:pt x="28331" y="4861"/>
                  </a:moveTo>
                  <a:cubicBezTo>
                    <a:pt x="31443" y="7973"/>
                    <a:pt x="33192" y="12195"/>
                    <a:pt x="33192" y="16596"/>
                  </a:cubicBezTo>
                  <a:cubicBezTo>
                    <a:pt x="33192" y="20997"/>
                    <a:pt x="31443" y="25219"/>
                    <a:pt x="28331" y="28331"/>
                  </a:cubicBezTo>
                  <a:cubicBezTo>
                    <a:pt x="25218" y="31444"/>
                    <a:pt x="20997" y="33191"/>
                    <a:pt x="16596" y="33191"/>
                  </a:cubicBezTo>
                  <a:cubicBezTo>
                    <a:pt x="12194" y="33191"/>
                    <a:pt x="7973" y="31444"/>
                    <a:pt x="4861" y="28331"/>
                  </a:cubicBezTo>
                  <a:cubicBezTo>
                    <a:pt x="1748" y="25219"/>
                    <a:pt x="1" y="20997"/>
                    <a:pt x="1" y="16596"/>
                  </a:cubicBezTo>
                  <a:cubicBezTo>
                    <a:pt x="1" y="12195"/>
                    <a:pt x="1748" y="7973"/>
                    <a:pt x="4861" y="4861"/>
                  </a:cubicBezTo>
                  <a:cubicBezTo>
                    <a:pt x="7973" y="1748"/>
                    <a:pt x="12194" y="0"/>
                    <a:pt x="16596" y="0"/>
                  </a:cubicBezTo>
                  <a:cubicBezTo>
                    <a:pt x="20997" y="0"/>
                    <a:pt x="25218" y="1748"/>
                    <a:pt x="28331" y="486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545150" y="3034450"/>
              <a:ext cx="712150" cy="616700"/>
            </a:xfrm>
            <a:custGeom>
              <a:rect b="b" l="l" r="r" t="t"/>
              <a:pathLst>
                <a:path extrusionOk="0" fill="none" h="24668" w="28486">
                  <a:moveTo>
                    <a:pt x="0" y="24668"/>
                  </a:moveTo>
                  <a:lnTo>
                    <a:pt x="14244" y="1"/>
                  </a:lnTo>
                  <a:lnTo>
                    <a:pt x="28485" y="2466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545150" y="3240875"/>
              <a:ext cx="712150" cy="616725"/>
            </a:xfrm>
            <a:custGeom>
              <a:rect b="b" l="l" r="r" t="t"/>
              <a:pathLst>
                <a:path extrusionOk="0" fill="none" h="24669" w="28486">
                  <a:moveTo>
                    <a:pt x="28485" y="0"/>
                  </a:moveTo>
                  <a:lnTo>
                    <a:pt x="14244" y="246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139050" y="3445575"/>
              <a:ext cx="177100" cy="25"/>
            </a:xfrm>
            <a:custGeom>
              <a:rect b="b" l="l" r="r" t="t"/>
              <a:pathLst>
                <a:path extrusionOk="0" fill="none" h="1" w="7084">
                  <a:moveTo>
                    <a:pt x="1" y="0"/>
                  </a:moveTo>
                  <a:lnTo>
                    <a:pt x="708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020125" y="3086275"/>
              <a:ext cx="88575" cy="153350"/>
            </a:xfrm>
            <a:custGeom>
              <a:rect b="b" l="l" r="r" t="t"/>
              <a:pathLst>
                <a:path extrusionOk="0" fill="none" h="6134" w="3543">
                  <a:moveTo>
                    <a:pt x="1" y="6134"/>
                  </a:moveTo>
                  <a:lnTo>
                    <a:pt x="354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5693750" y="3086275"/>
              <a:ext cx="88550" cy="153350"/>
            </a:xfrm>
            <a:custGeom>
              <a:rect b="b" l="l" r="r" t="t"/>
              <a:pathLst>
                <a:path extrusionOk="0" fill="none" h="6134" w="3542">
                  <a:moveTo>
                    <a:pt x="3542" y="613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5486275" y="3445575"/>
              <a:ext cx="177100" cy="25"/>
            </a:xfrm>
            <a:custGeom>
              <a:rect b="b" l="l" r="r" t="t"/>
              <a:pathLst>
                <a:path extrusionOk="0" fill="none" h="1" w="7084">
                  <a:moveTo>
                    <a:pt x="708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5693750" y="3651550"/>
              <a:ext cx="88550" cy="153400"/>
            </a:xfrm>
            <a:custGeom>
              <a:rect b="b" l="l" r="r" t="t"/>
              <a:pathLst>
                <a:path extrusionOk="0" fill="none" h="6136" w="3542">
                  <a:moveTo>
                    <a:pt x="3542" y="1"/>
                  </a:moveTo>
                  <a:lnTo>
                    <a:pt x="1" y="613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020125" y="3651550"/>
              <a:ext cx="88575" cy="153400"/>
            </a:xfrm>
            <a:custGeom>
              <a:rect b="b" l="l" r="r" t="t"/>
              <a:pathLst>
                <a:path extrusionOk="0" fill="none" h="6136" w="3543">
                  <a:moveTo>
                    <a:pt x="1" y="1"/>
                  </a:moveTo>
                  <a:lnTo>
                    <a:pt x="3543" y="613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5624325" y="3125975"/>
              <a:ext cx="553775" cy="479550"/>
            </a:xfrm>
            <a:custGeom>
              <a:rect b="b" l="l" r="r" t="t"/>
              <a:pathLst>
                <a:path extrusionOk="0" fill="none" h="19182" w="22151">
                  <a:moveTo>
                    <a:pt x="1" y="19182"/>
                  </a:moveTo>
                  <a:lnTo>
                    <a:pt x="11077" y="1"/>
                  </a:lnTo>
                  <a:lnTo>
                    <a:pt x="22151" y="1918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5624325" y="3286500"/>
              <a:ext cx="553775" cy="479575"/>
            </a:xfrm>
            <a:custGeom>
              <a:rect b="b" l="l" r="r" t="t"/>
              <a:pathLst>
                <a:path extrusionOk="0" fill="none" h="19183" w="22151">
                  <a:moveTo>
                    <a:pt x="22151" y="1"/>
                  </a:moveTo>
                  <a:lnTo>
                    <a:pt x="11077" y="1918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5901225" y="3034450"/>
              <a:ext cx="25" cy="411150"/>
            </a:xfrm>
            <a:custGeom>
              <a:rect b="b" l="l" r="r" t="t"/>
              <a:pathLst>
                <a:path extrusionOk="0" fill="none" h="16446" w="1">
                  <a:moveTo>
                    <a:pt x="1" y="1"/>
                  </a:moveTo>
                  <a:lnTo>
                    <a:pt x="1" y="1644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5545150" y="3445575"/>
              <a:ext cx="356100" cy="205575"/>
            </a:xfrm>
            <a:custGeom>
              <a:rect b="b" l="l" r="r" t="t"/>
              <a:pathLst>
                <a:path extrusionOk="0" fill="none" h="8223" w="14244">
                  <a:moveTo>
                    <a:pt x="0" y="8223"/>
                  </a:moveTo>
                  <a:lnTo>
                    <a:pt x="1424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901225" y="3445575"/>
              <a:ext cx="356075" cy="205575"/>
            </a:xfrm>
            <a:custGeom>
              <a:rect b="b" l="l" r="r" t="t"/>
              <a:pathLst>
                <a:path extrusionOk="0" fill="none" h="8223" w="14243">
                  <a:moveTo>
                    <a:pt x="14242" y="822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4291127" y="4041814"/>
            <a:ext cx="561742" cy="561692"/>
            <a:chOff x="5486275" y="3030700"/>
            <a:chExt cx="829875" cy="829800"/>
          </a:xfrm>
        </p:grpSpPr>
        <p:sp>
          <p:nvSpPr>
            <p:cNvPr id="743" name="Google Shape;743;p38"/>
            <p:cNvSpPr/>
            <p:nvPr/>
          </p:nvSpPr>
          <p:spPr>
            <a:xfrm>
              <a:off x="5486275" y="3030700"/>
              <a:ext cx="829800" cy="829800"/>
            </a:xfrm>
            <a:custGeom>
              <a:rect b="b" l="l" r="r" t="t"/>
              <a:pathLst>
                <a:path extrusionOk="0" fill="none" h="33192" w="33192">
                  <a:moveTo>
                    <a:pt x="28331" y="4861"/>
                  </a:moveTo>
                  <a:cubicBezTo>
                    <a:pt x="31443" y="7973"/>
                    <a:pt x="33192" y="12195"/>
                    <a:pt x="33192" y="16596"/>
                  </a:cubicBezTo>
                  <a:cubicBezTo>
                    <a:pt x="33192" y="20997"/>
                    <a:pt x="31443" y="25219"/>
                    <a:pt x="28331" y="28331"/>
                  </a:cubicBezTo>
                  <a:cubicBezTo>
                    <a:pt x="25218" y="31444"/>
                    <a:pt x="20997" y="33191"/>
                    <a:pt x="16596" y="33191"/>
                  </a:cubicBezTo>
                  <a:cubicBezTo>
                    <a:pt x="12194" y="33191"/>
                    <a:pt x="7973" y="31444"/>
                    <a:pt x="4861" y="28331"/>
                  </a:cubicBezTo>
                  <a:cubicBezTo>
                    <a:pt x="1748" y="25219"/>
                    <a:pt x="1" y="20997"/>
                    <a:pt x="1" y="16596"/>
                  </a:cubicBezTo>
                  <a:cubicBezTo>
                    <a:pt x="1" y="12195"/>
                    <a:pt x="1748" y="7973"/>
                    <a:pt x="4861" y="4861"/>
                  </a:cubicBezTo>
                  <a:cubicBezTo>
                    <a:pt x="7973" y="1748"/>
                    <a:pt x="12194" y="0"/>
                    <a:pt x="16596" y="0"/>
                  </a:cubicBezTo>
                  <a:cubicBezTo>
                    <a:pt x="20997" y="0"/>
                    <a:pt x="25218" y="1748"/>
                    <a:pt x="28331" y="486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5545150" y="3034450"/>
              <a:ext cx="712150" cy="616700"/>
            </a:xfrm>
            <a:custGeom>
              <a:rect b="b" l="l" r="r" t="t"/>
              <a:pathLst>
                <a:path extrusionOk="0" fill="none" h="24668" w="28486">
                  <a:moveTo>
                    <a:pt x="0" y="24668"/>
                  </a:moveTo>
                  <a:lnTo>
                    <a:pt x="14244" y="1"/>
                  </a:lnTo>
                  <a:lnTo>
                    <a:pt x="28485" y="2466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545150" y="3240875"/>
              <a:ext cx="712150" cy="616725"/>
            </a:xfrm>
            <a:custGeom>
              <a:rect b="b" l="l" r="r" t="t"/>
              <a:pathLst>
                <a:path extrusionOk="0" fill="none" h="24669" w="28486">
                  <a:moveTo>
                    <a:pt x="28485" y="0"/>
                  </a:moveTo>
                  <a:lnTo>
                    <a:pt x="14244" y="246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139050" y="3445575"/>
              <a:ext cx="177100" cy="25"/>
            </a:xfrm>
            <a:custGeom>
              <a:rect b="b" l="l" r="r" t="t"/>
              <a:pathLst>
                <a:path extrusionOk="0" fill="none" h="1" w="7084">
                  <a:moveTo>
                    <a:pt x="1" y="0"/>
                  </a:moveTo>
                  <a:lnTo>
                    <a:pt x="708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0125" y="3086275"/>
              <a:ext cx="88575" cy="153350"/>
            </a:xfrm>
            <a:custGeom>
              <a:rect b="b" l="l" r="r" t="t"/>
              <a:pathLst>
                <a:path extrusionOk="0" fill="none" h="6134" w="3543">
                  <a:moveTo>
                    <a:pt x="1" y="6134"/>
                  </a:moveTo>
                  <a:lnTo>
                    <a:pt x="354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693750" y="3086275"/>
              <a:ext cx="88550" cy="153350"/>
            </a:xfrm>
            <a:custGeom>
              <a:rect b="b" l="l" r="r" t="t"/>
              <a:pathLst>
                <a:path extrusionOk="0" fill="none" h="6134" w="3542">
                  <a:moveTo>
                    <a:pt x="3542" y="613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5486275" y="3445575"/>
              <a:ext cx="177100" cy="25"/>
            </a:xfrm>
            <a:custGeom>
              <a:rect b="b" l="l" r="r" t="t"/>
              <a:pathLst>
                <a:path extrusionOk="0" fill="none" h="1" w="7084">
                  <a:moveTo>
                    <a:pt x="708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5693750" y="3651550"/>
              <a:ext cx="88550" cy="153400"/>
            </a:xfrm>
            <a:custGeom>
              <a:rect b="b" l="l" r="r" t="t"/>
              <a:pathLst>
                <a:path extrusionOk="0" fill="none" h="6136" w="3542">
                  <a:moveTo>
                    <a:pt x="3542" y="1"/>
                  </a:moveTo>
                  <a:lnTo>
                    <a:pt x="1" y="613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0125" y="3651550"/>
              <a:ext cx="88575" cy="153400"/>
            </a:xfrm>
            <a:custGeom>
              <a:rect b="b" l="l" r="r" t="t"/>
              <a:pathLst>
                <a:path extrusionOk="0" fill="none" h="6136" w="3543">
                  <a:moveTo>
                    <a:pt x="1" y="1"/>
                  </a:moveTo>
                  <a:lnTo>
                    <a:pt x="3543" y="613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624325" y="3125975"/>
              <a:ext cx="553775" cy="479550"/>
            </a:xfrm>
            <a:custGeom>
              <a:rect b="b" l="l" r="r" t="t"/>
              <a:pathLst>
                <a:path extrusionOk="0" fill="none" h="19182" w="22151">
                  <a:moveTo>
                    <a:pt x="1" y="19182"/>
                  </a:moveTo>
                  <a:lnTo>
                    <a:pt x="11077" y="1"/>
                  </a:lnTo>
                  <a:lnTo>
                    <a:pt x="22151" y="19182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5624325" y="3286500"/>
              <a:ext cx="553775" cy="479575"/>
            </a:xfrm>
            <a:custGeom>
              <a:rect b="b" l="l" r="r" t="t"/>
              <a:pathLst>
                <a:path extrusionOk="0" fill="none" h="19183" w="22151">
                  <a:moveTo>
                    <a:pt x="22151" y="1"/>
                  </a:moveTo>
                  <a:lnTo>
                    <a:pt x="11077" y="19183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901225" y="3034450"/>
              <a:ext cx="25" cy="411150"/>
            </a:xfrm>
            <a:custGeom>
              <a:rect b="b" l="l" r="r" t="t"/>
              <a:pathLst>
                <a:path extrusionOk="0" fill="none" h="16446" w="1">
                  <a:moveTo>
                    <a:pt x="1" y="1"/>
                  </a:moveTo>
                  <a:lnTo>
                    <a:pt x="1" y="1644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545150" y="3445575"/>
              <a:ext cx="356100" cy="205575"/>
            </a:xfrm>
            <a:custGeom>
              <a:rect b="b" l="l" r="r" t="t"/>
              <a:pathLst>
                <a:path extrusionOk="0" fill="none" h="8223" w="14244">
                  <a:moveTo>
                    <a:pt x="0" y="8223"/>
                  </a:moveTo>
                  <a:lnTo>
                    <a:pt x="1424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901225" y="3445575"/>
              <a:ext cx="356075" cy="205575"/>
            </a:xfrm>
            <a:custGeom>
              <a:rect b="b" l="l" r="r" t="t"/>
              <a:pathLst>
                <a:path extrusionOk="0" fill="none" h="8223" w="14243">
                  <a:moveTo>
                    <a:pt x="14242" y="822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"/>
          <p:cNvSpPr txBox="1"/>
          <p:nvPr>
            <p:ph type="title"/>
          </p:nvPr>
        </p:nvSpPr>
        <p:spPr>
          <a:xfrm>
            <a:off x="727400" y="1051050"/>
            <a:ext cx="29961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 siquiera los fantasmas escapan del mundo laboral </a:t>
            </a:r>
            <a:endParaRPr/>
          </a:p>
        </p:txBody>
      </p:sp>
      <p:pic>
        <p:nvPicPr>
          <p:cNvPr id="762" name="Google Shape;762;p39"/>
          <p:cNvPicPr preferRelativeResize="0"/>
          <p:nvPr/>
        </p:nvPicPr>
        <p:blipFill rotWithShape="1">
          <a:blip r:embed="rId3">
            <a:alphaModFix/>
          </a:blip>
          <a:srcRect b="4028" l="0" r="26793" t="969"/>
          <a:stretch/>
        </p:blipFill>
        <p:spPr>
          <a:xfrm>
            <a:off x="4078998" y="662275"/>
            <a:ext cx="3512252" cy="38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0"/>
          <p:cNvSpPr/>
          <p:nvPr/>
        </p:nvSpPr>
        <p:spPr>
          <a:xfrm>
            <a:off x="1474250" y="783350"/>
            <a:ext cx="6163500" cy="35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68" name="Google Shape;768;p40"/>
          <p:cNvPicPr preferRelativeResize="0"/>
          <p:nvPr/>
        </p:nvPicPr>
        <p:blipFill rotWithShape="1">
          <a:blip r:embed="rId3">
            <a:alphaModFix/>
          </a:blip>
          <a:srcRect b="0" l="18242" r="8902" t="0"/>
          <a:stretch/>
        </p:blipFill>
        <p:spPr>
          <a:xfrm>
            <a:off x="5098350" y="930800"/>
            <a:ext cx="2496775" cy="32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40"/>
          <p:cNvSpPr/>
          <p:nvPr/>
        </p:nvSpPr>
        <p:spPr>
          <a:xfrm>
            <a:off x="1439900" y="783350"/>
            <a:ext cx="6232200" cy="3554400"/>
          </a:xfrm>
          <a:prstGeom prst="rect">
            <a:avLst/>
          </a:prstGeom>
          <a:noFill/>
          <a:ln cap="flat" cmpd="sng" w="1143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70" name="Google Shape;770;p40"/>
          <p:cNvSpPr txBox="1"/>
          <p:nvPr/>
        </p:nvSpPr>
        <p:spPr>
          <a:xfrm>
            <a:off x="1722752" y="870561"/>
            <a:ext cx="3256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¿ODIAS A TU JEFE?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¿A TU MADRE?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¿A TU VECINO?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¿A TU AMANTE?</a:t>
            </a:r>
            <a:endParaRPr b="1" sz="2300"/>
          </a:p>
        </p:txBody>
      </p:sp>
      <p:sp>
        <p:nvSpPr>
          <p:cNvPr id="771" name="Google Shape;771;p40"/>
          <p:cNvSpPr txBox="1"/>
          <p:nvPr/>
        </p:nvSpPr>
        <p:spPr>
          <a:xfrm>
            <a:off x="1695011" y="2407461"/>
            <a:ext cx="3312300" cy="73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666666"/>
                </a:solidFill>
              </a:rPr>
              <a:t>LLAMA A *nombre del fantasma indeterminado*</a:t>
            </a:r>
            <a:endParaRPr b="1" i="1" sz="1800">
              <a:solidFill>
                <a:srgbClr val="666666"/>
              </a:solidFill>
            </a:endParaRPr>
          </a:p>
        </p:txBody>
      </p:sp>
      <p:sp>
        <p:nvSpPr>
          <p:cNvPr id="772" name="Google Shape;772;p40"/>
          <p:cNvSpPr txBox="1"/>
          <p:nvPr/>
        </p:nvSpPr>
        <p:spPr>
          <a:xfrm>
            <a:off x="1670843" y="3146343"/>
            <a:ext cx="3360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999999"/>
                </a:solidFill>
              </a:rPr>
              <a:t>01 - 234 - 567 - 89</a:t>
            </a:r>
            <a:endParaRPr b="1" sz="2900">
              <a:solidFill>
                <a:srgbClr val="999999"/>
              </a:solidFill>
            </a:endParaRPr>
          </a:p>
        </p:txBody>
      </p:sp>
      <p:sp>
        <p:nvSpPr>
          <p:cNvPr id="773" name="Google Shape;773;p40"/>
          <p:cNvSpPr txBox="1"/>
          <p:nvPr/>
        </p:nvSpPr>
        <p:spPr>
          <a:xfrm>
            <a:off x="1550392" y="3643311"/>
            <a:ext cx="360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/>
              <a:t>¡YO ME ENCARGO!</a:t>
            </a:r>
            <a:endParaRPr b="1" i="1" sz="2500"/>
          </a:p>
        </p:txBody>
      </p:sp>
      <p:sp>
        <p:nvSpPr>
          <p:cNvPr id="774" name="Google Shape;774;p40"/>
          <p:cNvSpPr txBox="1"/>
          <p:nvPr/>
        </p:nvSpPr>
        <p:spPr>
          <a:xfrm>
            <a:off x="7686175" y="789075"/>
            <a:ext cx="15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75" name="Google Shape;775;p40"/>
          <p:cNvSpPr txBox="1"/>
          <p:nvPr/>
        </p:nvSpPr>
        <p:spPr>
          <a:xfrm>
            <a:off x="7504075" y="580950"/>
            <a:ext cx="17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1"/>
          <p:cNvSpPr/>
          <p:nvPr/>
        </p:nvSpPr>
        <p:spPr>
          <a:xfrm>
            <a:off x="1322088" y="2571388"/>
            <a:ext cx="863400" cy="8634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1417105" y="2666437"/>
            <a:ext cx="673200" cy="6732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 txBox="1"/>
          <p:nvPr>
            <p:ph idx="4294967295" type="subTitle"/>
          </p:nvPr>
        </p:nvSpPr>
        <p:spPr>
          <a:xfrm>
            <a:off x="6356493" y="3577150"/>
            <a:ext cx="20676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 pareja me está poniendo los cuernos, hay que </a:t>
            </a:r>
            <a:r>
              <a:rPr lang="en"/>
              <a:t>castigar</a:t>
            </a:r>
            <a:r>
              <a:rPr lang="en"/>
              <a:t>.</a:t>
            </a:r>
            <a:endParaRPr/>
          </a:p>
        </p:txBody>
      </p:sp>
      <p:sp>
        <p:nvSpPr>
          <p:cNvPr id="783" name="Google Shape;783;p41"/>
          <p:cNvSpPr txBox="1"/>
          <p:nvPr>
            <p:ph idx="4294967295" type="subTitle"/>
          </p:nvPr>
        </p:nvSpPr>
        <p:spPr>
          <a:xfrm>
            <a:off x="720043" y="3577150"/>
            <a:ext cx="20676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 ha gustado el final de mi novela fav :(((</a:t>
            </a:r>
            <a:endParaRPr/>
          </a:p>
        </p:txBody>
      </p:sp>
      <p:sp>
        <p:nvSpPr>
          <p:cNvPr id="784" name="Google Shape;784;p41"/>
          <p:cNvSpPr txBox="1"/>
          <p:nvPr>
            <p:ph idx="4294967295" type="subTitle"/>
          </p:nvPr>
        </p:nvSpPr>
        <p:spPr>
          <a:xfrm>
            <a:off x="3538280" y="3577150"/>
            <a:ext cx="20676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tío del que te hablo timó a mi hermano, hay que vengarse.</a:t>
            </a:r>
            <a:endParaRPr/>
          </a:p>
        </p:txBody>
      </p:sp>
      <p:sp>
        <p:nvSpPr>
          <p:cNvPr id="785" name="Google Shape;785;p41"/>
          <p:cNvSpPr/>
          <p:nvPr/>
        </p:nvSpPr>
        <p:spPr>
          <a:xfrm>
            <a:off x="4140363" y="2571388"/>
            <a:ext cx="863400" cy="8634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1"/>
          <p:cNvSpPr/>
          <p:nvPr/>
        </p:nvSpPr>
        <p:spPr>
          <a:xfrm>
            <a:off x="4235380" y="2666437"/>
            <a:ext cx="673200" cy="6732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1"/>
          <p:cNvSpPr/>
          <p:nvPr/>
        </p:nvSpPr>
        <p:spPr>
          <a:xfrm>
            <a:off x="6958638" y="2571388"/>
            <a:ext cx="863400" cy="8634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1"/>
          <p:cNvSpPr/>
          <p:nvPr/>
        </p:nvSpPr>
        <p:spPr>
          <a:xfrm>
            <a:off x="7053655" y="2666437"/>
            <a:ext cx="673200" cy="673200"/>
          </a:xfrm>
          <a:prstGeom prst="ellipse">
            <a:avLst/>
          </a:prstGeom>
          <a:noFill/>
          <a:ln cap="flat" cmpd="sng" w="9525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9" name="Google Shape;789;p41"/>
          <p:cNvCxnSpPr>
            <a:stCxn id="790" idx="2"/>
            <a:endCxn id="780" idx="0"/>
          </p:cNvCxnSpPr>
          <p:nvPr/>
        </p:nvCxnSpPr>
        <p:spPr>
          <a:xfrm flipH="1">
            <a:off x="1753788" y="2277688"/>
            <a:ext cx="2818200" cy="293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41"/>
          <p:cNvCxnSpPr>
            <a:stCxn id="790" idx="2"/>
            <a:endCxn id="787" idx="0"/>
          </p:cNvCxnSpPr>
          <p:nvPr/>
        </p:nvCxnSpPr>
        <p:spPr>
          <a:xfrm>
            <a:off x="4572138" y="2277688"/>
            <a:ext cx="2818200" cy="293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41"/>
          <p:cNvCxnSpPr>
            <a:stCxn id="790" idx="2"/>
            <a:endCxn id="785" idx="0"/>
          </p:cNvCxnSpPr>
          <p:nvPr/>
        </p:nvCxnSpPr>
        <p:spPr>
          <a:xfrm>
            <a:off x="4572063" y="2277688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3" name="Google Shape;793;p41"/>
          <p:cNvGrpSpPr/>
          <p:nvPr/>
        </p:nvGrpSpPr>
        <p:grpSpPr>
          <a:xfrm>
            <a:off x="4398337" y="2829346"/>
            <a:ext cx="347482" cy="347513"/>
            <a:chOff x="4796775" y="3902633"/>
            <a:chExt cx="347482" cy="347513"/>
          </a:xfrm>
        </p:grpSpPr>
        <p:sp>
          <p:nvSpPr>
            <p:cNvPr id="794" name="Google Shape;794;p41"/>
            <p:cNvSpPr/>
            <p:nvPr/>
          </p:nvSpPr>
          <p:spPr>
            <a:xfrm>
              <a:off x="4884657" y="3984461"/>
              <a:ext cx="45130" cy="35369"/>
            </a:xfrm>
            <a:custGeom>
              <a:rect b="b" l="l" r="r" t="t"/>
              <a:pathLst>
                <a:path extrusionOk="0" h="1145" w="1461">
                  <a:moveTo>
                    <a:pt x="1002" y="335"/>
                  </a:moveTo>
                  <a:lnTo>
                    <a:pt x="1100" y="460"/>
                  </a:lnTo>
                  <a:lnTo>
                    <a:pt x="1028" y="746"/>
                  </a:lnTo>
                  <a:lnTo>
                    <a:pt x="933" y="818"/>
                  </a:lnTo>
                  <a:lnTo>
                    <a:pt x="510" y="818"/>
                  </a:lnTo>
                  <a:lnTo>
                    <a:pt x="434" y="760"/>
                  </a:lnTo>
                  <a:lnTo>
                    <a:pt x="357" y="460"/>
                  </a:lnTo>
                  <a:lnTo>
                    <a:pt x="457" y="335"/>
                  </a:lnTo>
                  <a:close/>
                  <a:moveTo>
                    <a:pt x="295" y="1"/>
                  </a:moveTo>
                  <a:lnTo>
                    <a:pt x="295" y="3"/>
                  </a:lnTo>
                  <a:lnTo>
                    <a:pt x="0" y="382"/>
                  </a:lnTo>
                  <a:lnTo>
                    <a:pt x="144" y="950"/>
                  </a:lnTo>
                  <a:lnTo>
                    <a:pt x="397" y="1145"/>
                  </a:lnTo>
                  <a:lnTo>
                    <a:pt x="1048" y="1145"/>
                  </a:lnTo>
                  <a:lnTo>
                    <a:pt x="1320" y="932"/>
                  </a:lnTo>
                  <a:lnTo>
                    <a:pt x="1460" y="38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4933278" y="3984584"/>
              <a:ext cx="45099" cy="35431"/>
            </a:xfrm>
            <a:custGeom>
              <a:rect b="b" l="l" r="r" t="t"/>
              <a:pathLst>
                <a:path extrusionOk="0" h="1147" w="1460">
                  <a:moveTo>
                    <a:pt x="1002" y="327"/>
                  </a:moveTo>
                  <a:lnTo>
                    <a:pt x="1101" y="454"/>
                  </a:lnTo>
                  <a:lnTo>
                    <a:pt x="1023" y="754"/>
                  </a:lnTo>
                  <a:lnTo>
                    <a:pt x="950" y="810"/>
                  </a:lnTo>
                  <a:lnTo>
                    <a:pt x="526" y="810"/>
                  </a:lnTo>
                  <a:lnTo>
                    <a:pt x="431" y="738"/>
                  </a:lnTo>
                  <a:lnTo>
                    <a:pt x="359" y="454"/>
                  </a:lnTo>
                  <a:lnTo>
                    <a:pt x="458" y="327"/>
                  </a:lnTo>
                  <a:close/>
                  <a:moveTo>
                    <a:pt x="298" y="0"/>
                  </a:moveTo>
                  <a:lnTo>
                    <a:pt x="1" y="382"/>
                  </a:lnTo>
                  <a:lnTo>
                    <a:pt x="141" y="932"/>
                  </a:lnTo>
                  <a:lnTo>
                    <a:pt x="414" y="1146"/>
                  </a:lnTo>
                  <a:lnTo>
                    <a:pt x="1062" y="1146"/>
                  </a:lnTo>
                  <a:lnTo>
                    <a:pt x="1062" y="1143"/>
                  </a:lnTo>
                  <a:lnTo>
                    <a:pt x="1313" y="948"/>
                  </a:lnTo>
                  <a:lnTo>
                    <a:pt x="1459" y="382"/>
                  </a:lnTo>
                  <a:lnTo>
                    <a:pt x="1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912427" y="4006794"/>
              <a:ext cx="38026" cy="38056"/>
            </a:xfrm>
            <a:custGeom>
              <a:rect b="b" l="l" r="r" t="t"/>
              <a:pathLst>
                <a:path extrusionOk="0" h="1232" w="1231">
                  <a:moveTo>
                    <a:pt x="616" y="620"/>
                  </a:moveTo>
                  <a:lnTo>
                    <a:pt x="746" y="824"/>
                  </a:lnTo>
                  <a:lnTo>
                    <a:pt x="616" y="877"/>
                  </a:lnTo>
                  <a:lnTo>
                    <a:pt x="486" y="824"/>
                  </a:lnTo>
                  <a:lnTo>
                    <a:pt x="616" y="620"/>
                  </a:lnTo>
                  <a:close/>
                  <a:moveTo>
                    <a:pt x="616" y="0"/>
                  </a:moveTo>
                  <a:lnTo>
                    <a:pt x="1" y="981"/>
                  </a:lnTo>
                  <a:lnTo>
                    <a:pt x="616" y="1232"/>
                  </a:lnTo>
                  <a:lnTo>
                    <a:pt x="1231" y="981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4882371" y="4026255"/>
              <a:ext cx="98168" cy="61595"/>
            </a:xfrm>
            <a:custGeom>
              <a:rect b="b" l="l" r="r" t="t"/>
              <a:pathLst>
                <a:path extrusionOk="0" h="1994" w="3178">
                  <a:moveTo>
                    <a:pt x="2652" y="948"/>
                  </a:moveTo>
                  <a:lnTo>
                    <a:pt x="2652" y="1502"/>
                  </a:lnTo>
                  <a:lnTo>
                    <a:pt x="2490" y="1663"/>
                  </a:lnTo>
                  <a:lnTo>
                    <a:pt x="675" y="1663"/>
                  </a:lnTo>
                  <a:lnTo>
                    <a:pt x="526" y="1514"/>
                  </a:lnTo>
                  <a:lnTo>
                    <a:pt x="526" y="948"/>
                  </a:lnTo>
                  <a:lnTo>
                    <a:pt x="656" y="1365"/>
                  </a:lnTo>
                  <a:lnTo>
                    <a:pt x="2522" y="1365"/>
                  </a:lnTo>
                  <a:lnTo>
                    <a:pt x="2652" y="948"/>
                  </a:lnTo>
                  <a:close/>
                  <a:moveTo>
                    <a:pt x="234" y="1"/>
                  </a:moveTo>
                  <a:lnTo>
                    <a:pt x="0" y="233"/>
                  </a:lnTo>
                  <a:lnTo>
                    <a:pt x="194" y="426"/>
                  </a:lnTo>
                  <a:lnTo>
                    <a:pt x="194" y="1647"/>
                  </a:lnTo>
                  <a:lnTo>
                    <a:pt x="542" y="1994"/>
                  </a:lnTo>
                  <a:lnTo>
                    <a:pt x="2627" y="1994"/>
                  </a:lnTo>
                  <a:lnTo>
                    <a:pt x="2984" y="1637"/>
                  </a:lnTo>
                  <a:lnTo>
                    <a:pt x="2984" y="426"/>
                  </a:lnTo>
                  <a:lnTo>
                    <a:pt x="3177" y="233"/>
                  </a:lnTo>
                  <a:lnTo>
                    <a:pt x="2944" y="1"/>
                  </a:lnTo>
                  <a:lnTo>
                    <a:pt x="2448" y="496"/>
                  </a:lnTo>
                  <a:lnTo>
                    <a:pt x="2281" y="1036"/>
                  </a:lnTo>
                  <a:lnTo>
                    <a:pt x="2229" y="1036"/>
                  </a:lnTo>
                  <a:lnTo>
                    <a:pt x="2229" y="822"/>
                  </a:lnTo>
                  <a:lnTo>
                    <a:pt x="1898" y="822"/>
                  </a:lnTo>
                  <a:lnTo>
                    <a:pt x="1898" y="1036"/>
                  </a:lnTo>
                  <a:lnTo>
                    <a:pt x="1754" y="1036"/>
                  </a:lnTo>
                  <a:lnTo>
                    <a:pt x="1754" y="822"/>
                  </a:lnTo>
                  <a:lnTo>
                    <a:pt x="1424" y="822"/>
                  </a:lnTo>
                  <a:lnTo>
                    <a:pt x="1424" y="1036"/>
                  </a:lnTo>
                  <a:lnTo>
                    <a:pt x="1280" y="1036"/>
                  </a:lnTo>
                  <a:lnTo>
                    <a:pt x="1280" y="822"/>
                  </a:lnTo>
                  <a:lnTo>
                    <a:pt x="949" y="822"/>
                  </a:lnTo>
                  <a:lnTo>
                    <a:pt x="949" y="1036"/>
                  </a:lnTo>
                  <a:lnTo>
                    <a:pt x="897" y="1036"/>
                  </a:lnTo>
                  <a:lnTo>
                    <a:pt x="730" y="496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4821579" y="4020633"/>
              <a:ext cx="322677" cy="229420"/>
            </a:xfrm>
            <a:custGeom>
              <a:rect b="b" l="l" r="r" t="t"/>
              <a:pathLst>
                <a:path extrusionOk="0" h="7427" w="10446">
                  <a:moveTo>
                    <a:pt x="7126" y="468"/>
                  </a:moveTo>
                  <a:lnTo>
                    <a:pt x="7714" y="1056"/>
                  </a:lnTo>
                  <a:lnTo>
                    <a:pt x="5992" y="2778"/>
                  </a:lnTo>
                  <a:lnTo>
                    <a:pt x="5404" y="2190"/>
                  </a:lnTo>
                  <a:lnTo>
                    <a:pt x="7126" y="468"/>
                  </a:lnTo>
                  <a:close/>
                  <a:moveTo>
                    <a:pt x="7723" y="1513"/>
                  </a:moveTo>
                  <a:lnTo>
                    <a:pt x="9744" y="3534"/>
                  </a:lnTo>
                  <a:lnTo>
                    <a:pt x="9748" y="3537"/>
                  </a:lnTo>
                  <a:cubicBezTo>
                    <a:pt x="9979" y="3762"/>
                    <a:pt x="10109" y="4066"/>
                    <a:pt x="10111" y="4391"/>
                  </a:cubicBezTo>
                  <a:cubicBezTo>
                    <a:pt x="10113" y="4666"/>
                    <a:pt x="10023" y="4929"/>
                    <a:pt x="9855" y="5147"/>
                  </a:cubicBezTo>
                  <a:lnTo>
                    <a:pt x="6973" y="2265"/>
                  </a:lnTo>
                  <a:lnTo>
                    <a:pt x="7723" y="1513"/>
                  </a:lnTo>
                  <a:close/>
                  <a:moveTo>
                    <a:pt x="5325" y="2573"/>
                  </a:moveTo>
                  <a:lnTo>
                    <a:pt x="5611" y="2857"/>
                  </a:lnTo>
                  <a:lnTo>
                    <a:pt x="1369" y="7099"/>
                  </a:lnTo>
                  <a:lnTo>
                    <a:pt x="798" y="7099"/>
                  </a:lnTo>
                  <a:lnTo>
                    <a:pt x="5325" y="2573"/>
                  </a:lnTo>
                  <a:close/>
                  <a:moveTo>
                    <a:pt x="7124" y="0"/>
                  </a:moveTo>
                  <a:lnTo>
                    <a:pt x="4936" y="2188"/>
                  </a:lnTo>
                  <a:lnTo>
                    <a:pt x="5087" y="2339"/>
                  </a:lnTo>
                  <a:lnTo>
                    <a:pt x="1064" y="6363"/>
                  </a:lnTo>
                  <a:lnTo>
                    <a:pt x="1064" y="4702"/>
                  </a:lnTo>
                  <a:lnTo>
                    <a:pt x="735" y="4702"/>
                  </a:lnTo>
                  <a:lnTo>
                    <a:pt x="735" y="6693"/>
                  </a:lnTo>
                  <a:lnTo>
                    <a:pt x="0" y="7426"/>
                  </a:lnTo>
                  <a:lnTo>
                    <a:pt x="1506" y="7426"/>
                  </a:lnTo>
                  <a:lnTo>
                    <a:pt x="5841" y="3091"/>
                  </a:lnTo>
                  <a:lnTo>
                    <a:pt x="5992" y="3242"/>
                  </a:lnTo>
                  <a:lnTo>
                    <a:pt x="6739" y="2495"/>
                  </a:lnTo>
                  <a:lnTo>
                    <a:pt x="9862" y="5616"/>
                  </a:lnTo>
                  <a:lnTo>
                    <a:pt x="9986" y="5491"/>
                  </a:lnTo>
                  <a:cubicBezTo>
                    <a:pt x="10283" y="5194"/>
                    <a:pt x="10445" y="4803"/>
                    <a:pt x="10442" y="4384"/>
                  </a:cubicBezTo>
                  <a:cubicBezTo>
                    <a:pt x="10438" y="3971"/>
                    <a:pt x="10275" y="3585"/>
                    <a:pt x="9978" y="3297"/>
                  </a:cubicBezTo>
                  <a:lnTo>
                    <a:pt x="7957" y="1276"/>
                  </a:lnTo>
                  <a:lnTo>
                    <a:pt x="8178" y="1055"/>
                  </a:lnTo>
                  <a:lnTo>
                    <a:pt x="7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4796775" y="3902633"/>
              <a:ext cx="220740" cy="347513"/>
            </a:xfrm>
            <a:custGeom>
              <a:rect b="b" l="l" r="r" t="t"/>
              <a:pathLst>
                <a:path extrusionOk="0" h="11250" w="7146">
                  <a:moveTo>
                    <a:pt x="4362" y="0"/>
                  </a:moveTo>
                  <a:cubicBezTo>
                    <a:pt x="2829" y="0"/>
                    <a:pt x="1580" y="1248"/>
                    <a:pt x="1580" y="2783"/>
                  </a:cubicBezTo>
                  <a:lnTo>
                    <a:pt x="1580" y="6282"/>
                  </a:lnTo>
                  <a:lnTo>
                    <a:pt x="747" y="6282"/>
                  </a:lnTo>
                  <a:lnTo>
                    <a:pt x="0" y="7029"/>
                  </a:lnTo>
                  <a:lnTo>
                    <a:pt x="0" y="11250"/>
                  </a:lnTo>
                  <a:lnTo>
                    <a:pt x="580" y="11250"/>
                  </a:lnTo>
                  <a:lnTo>
                    <a:pt x="580" y="10919"/>
                  </a:lnTo>
                  <a:lnTo>
                    <a:pt x="329" y="10919"/>
                  </a:lnTo>
                  <a:lnTo>
                    <a:pt x="329" y="7166"/>
                  </a:lnTo>
                  <a:lnTo>
                    <a:pt x="882" y="6612"/>
                  </a:lnTo>
                  <a:lnTo>
                    <a:pt x="1909" y="6612"/>
                  </a:lnTo>
                  <a:lnTo>
                    <a:pt x="1909" y="2783"/>
                  </a:lnTo>
                  <a:cubicBezTo>
                    <a:pt x="1909" y="1430"/>
                    <a:pt x="3009" y="330"/>
                    <a:pt x="4362" y="330"/>
                  </a:cubicBezTo>
                  <a:lnTo>
                    <a:pt x="6816" y="330"/>
                  </a:lnTo>
                  <a:lnTo>
                    <a:pt x="6816" y="4383"/>
                  </a:lnTo>
                  <a:lnTo>
                    <a:pt x="7145" y="4383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4885182" y="4143174"/>
              <a:ext cx="181077" cy="106972"/>
            </a:xfrm>
            <a:custGeom>
              <a:rect b="b" l="l" r="r" t="t"/>
              <a:pathLst>
                <a:path extrusionOk="0" h="3463" w="5862">
                  <a:moveTo>
                    <a:pt x="5531" y="1"/>
                  </a:moveTo>
                  <a:lnTo>
                    <a:pt x="5531" y="3132"/>
                  </a:lnTo>
                  <a:lnTo>
                    <a:pt x="4324" y="3132"/>
                  </a:lnTo>
                  <a:lnTo>
                    <a:pt x="4324" y="739"/>
                  </a:lnTo>
                  <a:lnTo>
                    <a:pt x="3993" y="739"/>
                  </a:lnTo>
                  <a:lnTo>
                    <a:pt x="3993" y="3132"/>
                  </a:lnTo>
                  <a:lnTo>
                    <a:pt x="1" y="3132"/>
                  </a:lnTo>
                  <a:lnTo>
                    <a:pt x="1" y="3463"/>
                  </a:lnTo>
                  <a:lnTo>
                    <a:pt x="5861" y="3463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4867451" y="3929878"/>
              <a:ext cx="128132" cy="189665"/>
            </a:xfrm>
            <a:custGeom>
              <a:rect b="b" l="l" r="r" t="t"/>
              <a:pathLst>
                <a:path extrusionOk="0" h="6140" w="4148">
                  <a:moveTo>
                    <a:pt x="2074" y="0"/>
                  </a:moveTo>
                  <a:cubicBezTo>
                    <a:pt x="930" y="0"/>
                    <a:pt x="0" y="932"/>
                    <a:pt x="0" y="2074"/>
                  </a:cubicBezTo>
                  <a:lnTo>
                    <a:pt x="0" y="6140"/>
                  </a:lnTo>
                  <a:lnTo>
                    <a:pt x="2518" y="6140"/>
                  </a:lnTo>
                  <a:lnTo>
                    <a:pt x="2518" y="5811"/>
                  </a:lnTo>
                  <a:lnTo>
                    <a:pt x="331" y="5811"/>
                  </a:lnTo>
                  <a:lnTo>
                    <a:pt x="331" y="2074"/>
                  </a:lnTo>
                  <a:cubicBezTo>
                    <a:pt x="331" y="1111"/>
                    <a:pt x="1113" y="329"/>
                    <a:pt x="2074" y="329"/>
                  </a:cubicBezTo>
                  <a:cubicBezTo>
                    <a:pt x="3037" y="329"/>
                    <a:pt x="3819" y="1111"/>
                    <a:pt x="3819" y="2074"/>
                  </a:cubicBezTo>
                  <a:lnTo>
                    <a:pt x="3819" y="4210"/>
                  </a:lnTo>
                  <a:lnTo>
                    <a:pt x="4147" y="4210"/>
                  </a:lnTo>
                  <a:lnTo>
                    <a:pt x="4147" y="2074"/>
                  </a:lnTo>
                  <a:cubicBezTo>
                    <a:pt x="4147" y="928"/>
                    <a:pt x="3216" y="0"/>
                    <a:pt x="2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4914929" y="3946806"/>
              <a:ext cx="52791" cy="23600"/>
            </a:xfrm>
            <a:custGeom>
              <a:rect b="b" l="l" r="r" t="t"/>
              <a:pathLst>
                <a:path extrusionOk="0" h="764" w="1709">
                  <a:moveTo>
                    <a:pt x="607" y="0"/>
                  </a:moveTo>
                  <a:lnTo>
                    <a:pt x="593" y="331"/>
                  </a:lnTo>
                  <a:cubicBezTo>
                    <a:pt x="688" y="334"/>
                    <a:pt x="786" y="352"/>
                    <a:pt x="878" y="378"/>
                  </a:cubicBezTo>
                  <a:lnTo>
                    <a:pt x="972" y="62"/>
                  </a:lnTo>
                  <a:cubicBezTo>
                    <a:pt x="853" y="27"/>
                    <a:pt x="730" y="7"/>
                    <a:pt x="607" y="0"/>
                  </a:cubicBezTo>
                  <a:close/>
                  <a:moveTo>
                    <a:pt x="359" y="9"/>
                  </a:moveTo>
                  <a:cubicBezTo>
                    <a:pt x="236" y="22"/>
                    <a:pt x="115" y="51"/>
                    <a:pt x="1" y="95"/>
                  </a:cubicBezTo>
                  <a:lnTo>
                    <a:pt x="118" y="405"/>
                  </a:lnTo>
                  <a:cubicBezTo>
                    <a:pt x="210" y="371"/>
                    <a:pt x="303" y="348"/>
                    <a:pt x="396" y="336"/>
                  </a:cubicBezTo>
                  <a:lnTo>
                    <a:pt x="359" y="9"/>
                  </a:lnTo>
                  <a:close/>
                  <a:moveTo>
                    <a:pt x="1201" y="155"/>
                  </a:moveTo>
                  <a:lnTo>
                    <a:pt x="1055" y="450"/>
                  </a:lnTo>
                  <a:cubicBezTo>
                    <a:pt x="1210" y="524"/>
                    <a:pt x="1349" y="633"/>
                    <a:pt x="1456" y="763"/>
                  </a:cubicBezTo>
                  <a:lnTo>
                    <a:pt x="1709" y="552"/>
                  </a:lnTo>
                  <a:cubicBezTo>
                    <a:pt x="1570" y="387"/>
                    <a:pt x="1394" y="248"/>
                    <a:pt x="120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4991691" y="4152410"/>
              <a:ext cx="10225" cy="79078"/>
            </a:xfrm>
            <a:custGeom>
              <a:rect b="b" l="l" r="r" t="t"/>
              <a:pathLst>
                <a:path extrusionOk="0" h="2560" w="331">
                  <a:moveTo>
                    <a:pt x="0" y="1"/>
                  </a:moveTo>
                  <a:lnTo>
                    <a:pt x="0" y="329"/>
                  </a:lnTo>
                  <a:lnTo>
                    <a:pt x="331" y="329"/>
                  </a:lnTo>
                  <a:lnTo>
                    <a:pt x="331" y="1"/>
                  </a:lnTo>
                  <a:close/>
                  <a:moveTo>
                    <a:pt x="0" y="549"/>
                  </a:moveTo>
                  <a:lnTo>
                    <a:pt x="0" y="879"/>
                  </a:lnTo>
                  <a:lnTo>
                    <a:pt x="331" y="879"/>
                  </a:lnTo>
                  <a:lnTo>
                    <a:pt x="331" y="549"/>
                  </a:lnTo>
                  <a:close/>
                  <a:moveTo>
                    <a:pt x="0" y="1099"/>
                  </a:moveTo>
                  <a:lnTo>
                    <a:pt x="0" y="2559"/>
                  </a:lnTo>
                  <a:lnTo>
                    <a:pt x="331" y="2559"/>
                  </a:lnTo>
                  <a:lnTo>
                    <a:pt x="331" y="10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5056776" y="4080158"/>
              <a:ext cx="70429" cy="78584"/>
            </a:xfrm>
            <a:custGeom>
              <a:rect b="b" l="l" r="r" t="t"/>
              <a:pathLst>
                <a:path extrusionOk="0" h="2544" w="2280">
                  <a:moveTo>
                    <a:pt x="236" y="1"/>
                  </a:moveTo>
                  <a:lnTo>
                    <a:pt x="0" y="235"/>
                  </a:lnTo>
                  <a:lnTo>
                    <a:pt x="232" y="470"/>
                  </a:lnTo>
                  <a:lnTo>
                    <a:pt x="468" y="236"/>
                  </a:lnTo>
                  <a:lnTo>
                    <a:pt x="236" y="1"/>
                  </a:lnTo>
                  <a:close/>
                  <a:moveTo>
                    <a:pt x="621" y="393"/>
                  </a:moveTo>
                  <a:lnTo>
                    <a:pt x="387" y="626"/>
                  </a:lnTo>
                  <a:lnTo>
                    <a:pt x="619" y="860"/>
                  </a:lnTo>
                  <a:lnTo>
                    <a:pt x="854" y="628"/>
                  </a:lnTo>
                  <a:lnTo>
                    <a:pt x="621" y="393"/>
                  </a:lnTo>
                  <a:close/>
                  <a:moveTo>
                    <a:pt x="1009" y="786"/>
                  </a:moveTo>
                  <a:lnTo>
                    <a:pt x="773" y="1018"/>
                  </a:lnTo>
                  <a:lnTo>
                    <a:pt x="1742" y="1997"/>
                  </a:lnTo>
                  <a:cubicBezTo>
                    <a:pt x="1875" y="2131"/>
                    <a:pt x="1949" y="2299"/>
                    <a:pt x="1949" y="2473"/>
                  </a:cubicBezTo>
                  <a:cubicBezTo>
                    <a:pt x="1949" y="2489"/>
                    <a:pt x="1949" y="2503"/>
                    <a:pt x="1945" y="2519"/>
                  </a:cubicBezTo>
                  <a:lnTo>
                    <a:pt x="2276" y="2543"/>
                  </a:lnTo>
                  <a:cubicBezTo>
                    <a:pt x="2278" y="2519"/>
                    <a:pt x="2278" y="2494"/>
                    <a:pt x="2279" y="2473"/>
                  </a:cubicBezTo>
                  <a:cubicBezTo>
                    <a:pt x="2279" y="2210"/>
                    <a:pt x="2172" y="1958"/>
                    <a:pt x="1977" y="1763"/>
                  </a:cubicBezTo>
                  <a:lnTo>
                    <a:pt x="1009" y="7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946159" y="3914557"/>
              <a:ext cx="59062" cy="49856"/>
            </a:xfrm>
            <a:custGeom>
              <a:rect b="b" l="l" r="r" t="t"/>
              <a:pathLst>
                <a:path extrusionOk="0" h="1614" w="1912">
                  <a:moveTo>
                    <a:pt x="69" y="1"/>
                  </a:moveTo>
                  <a:lnTo>
                    <a:pt x="0" y="324"/>
                  </a:lnTo>
                  <a:cubicBezTo>
                    <a:pt x="100" y="347"/>
                    <a:pt x="199" y="373"/>
                    <a:pt x="295" y="408"/>
                  </a:cubicBezTo>
                  <a:lnTo>
                    <a:pt x="408" y="97"/>
                  </a:lnTo>
                  <a:cubicBezTo>
                    <a:pt x="297" y="59"/>
                    <a:pt x="183" y="25"/>
                    <a:pt x="69" y="1"/>
                  </a:cubicBezTo>
                  <a:close/>
                  <a:moveTo>
                    <a:pt x="622" y="189"/>
                  </a:moveTo>
                  <a:lnTo>
                    <a:pt x="483" y="487"/>
                  </a:lnTo>
                  <a:cubicBezTo>
                    <a:pt x="577" y="528"/>
                    <a:pt x="668" y="579"/>
                    <a:pt x="754" y="633"/>
                  </a:cubicBezTo>
                  <a:lnTo>
                    <a:pt x="930" y="357"/>
                  </a:lnTo>
                  <a:cubicBezTo>
                    <a:pt x="831" y="294"/>
                    <a:pt x="728" y="236"/>
                    <a:pt x="622" y="189"/>
                  </a:cubicBezTo>
                  <a:close/>
                  <a:moveTo>
                    <a:pt x="1125" y="489"/>
                  </a:moveTo>
                  <a:lnTo>
                    <a:pt x="923" y="749"/>
                  </a:lnTo>
                  <a:cubicBezTo>
                    <a:pt x="1218" y="979"/>
                    <a:pt x="1455" y="1276"/>
                    <a:pt x="1611" y="1614"/>
                  </a:cubicBezTo>
                  <a:lnTo>
                    <a:pt x="1912" y="1475"/>
                  </a:lnTo>
                  <a:cubicBezTo>
                    <a:pt x="1734" y="1090"/>
                    <a:pt x="1464" y="747"/>
                    <a:pt x="1125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5003089" y="4049670"/>
              <a:ext cx="43617" cy="43617"/>
            </a:xfrm>
            <a:custGeom>
              <a:rect b="b" l="l" r="r" t="t"/>
              <a:pathLst>
                <a:path extrusionOk="0" h="1412" w="1412">
                  <a:moveTo>
                    <a:pt x="1178" y="0"/>
                  </a:moveTo>
                  <a:lnTo>
                    <a:pt x="946" y="234"/>
                  </a:lnTo>
                  <a:lnTo>
                    <a:pt x="1178" y="466"/>
                  </a:lnTo>
                  <a:lnTo>
                    <a:pt x="1411" y="234"/>
                  </a:lnTo>
                  <a:lnTo>
                    <a:pt x="1178" y="0"/>
                  </a:lnTo>
                  <a:close/>
                  <a:moveTo>
                    <a:pt x="789" y="389"/>
                  </a:moveTo>
                  <a:lnTo>
                    <a:pt x="556" y="622"/>
                  </a:lnTo>
                  <a:lnTo>
                    <a:pt x="789" y="854"/>
                  </a:lnTo>
                  <a:lnTo>
                    <a:pt x="1021" y="622"/>
                  </a:lnTo>
                  <a:lnTo>
                    <a:pt x="789" y="389"/>
                  </a:lnTo>
                  <a:close/>
                  <a:moveTo>
                    <a:pt x="403" y="775"/>
                  </a:moveTo>
                  <a:lnTo>
                    <a:pt x="0" y="1178"/>
                  </a:lnTo>
                  <a:lnTo>
                    <a:pt x="234" y="1411"/>
                  </a:lnTo>
                  <a:lnTo>
                    <a:pt x="635" y="1009"/>
                  </a:lnTo>
                  <a:lnTo>
                    <a:pt x="403" y="7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1580315" y="2845136"/>
            <a:ext cx="347420" cy="315788"/>
            <a:chOff x="1608340" y="3918511"/>
            <a:chExt cx="347420" cy="315788"/>
          </a:xfrm>
        </p:grpSpPr>
        <p:sp>
          <p:nvSpPr>
            <p:cNvPr id="808" name="Google Shape;808;p41"/>
            <p:cNvSpPr/>
            <p:nvPr/>
          </p:nvSpPr>
          <p:spPr>
            <a:xfrm>
              <a:off x="1608340" y="3973279"/>
              <a:ext cx="347420" cy="241683"/>
            </a:xfrm>
            <a:custGeom>
              <a:rect b="b" l="l" r="r" t="t"/>
              <a:pathLst>
                <a:path extrusionOk="0" h="7824" w="11247">
                  <a:moveTo>
                    <a:pt x="10916" y="328"/>
                  </a:moveTo>
                  <a:lnTo>
                    <a:pt x="10916" y="6267"/>
                  </a:lnTo>
                  <a:lnTo>
                    <a:pt x="6247" y="6267"/>
                  </a:lnTo>
                  <a:lnTo>
                    <a:pt x="6247" y="6269"/>
                  </a:lnTo>
                  <a:lnTo>
                    <a:pt x="5787" y="6727"/>
                  </a:lnTo>
                  <a:lnTo>
                    <a:pt x="5787" y="925"/>
                  </a:lnTo>
                  <a:lnTo>
                    <a:pt x="6384" y="328"/>
                  </a:lnTo>
                  <a:close/>
                  <a:moveTo>
                    <a:pt x="4861" y="330"/>
                  </a:moveTo>
                  <a:lnTo>
                    <a:pt x="5458" y="927"/>
                  </a:lnTo>
                  <a:lnTo>
                    <a:pt x="5458" y="6731"/>
                  </a:lnTo>
                  <a:lnTo>
                    <a:pt x="5000" y="6271"/>
                  </a:lnTo>
                  <a:lnTo>
                    <a:pt x="329" y="6271"/>
                  </a:lnTo>
                  <a:lnTo>
                    <a:pt x="329" y="330"/>
                  </a:lnTo>
                  <a:close/>
                  <a:moveTo>
                    <a:pt x="4861" y="6599"/>
                  </a:moveTo>
                  <a:lnTo>
                    <a:pt x="5458" y="7197"/>
                  </a:lnTo>
                  <a:lnTo>
                    <a:pt x="5458" y="7495"/>
                  </a:lnTo>
                  <a:lnTo>
                    <a:pt x="329" y="7495"/>
                  </a:lnTo>
                  <a:lnTo>
                    <a:pt x="329" y="7211"/>
                  </a:lnTo>
                  <a:lnTo>
                    <a:pt x="4218" y="7211"/>
                  </a:lnTo>
                  <a:lnTo>
                    <a:pt x="4218" y="6882"/>
                  </a:lnTo>
                  <a:lnTo>
                    <a:pt x="329" y="6882"/>
                  </a:lnTo>
                  <a:lnTo>
                    <a:pt x="329" y="6599"/>
                  </a:lnTo>
                  <a:close/>
                  <a:moveTo>
                    <a:pt x="10916" y="6601"/>
                  </a:moveTo>
                  <a:lnTo>
                    <a:pt x="10916" y="6882"/>
                  </a:lnTo>
                  <a:lnTo>
                    <a:pt x="7029" y="6882"/>
                  </a:lnTo>
                  <a:lnTo>
                    <a:pt x="7029" y="7211"/>
                  </a:lnTo>
                  <a:lnTo>
                    <a:pt x="10916" y="7211"/>
                  </a:lnTo>
                  <a:lnTo>
                    <a:pt x="10916" y="7495"/>
                  </a:lnTo>
                  <a:lnTo>
                    <a:pt x="5787" y="7495"/>
                  </a:lnTo>
                  <a:lnTo>
                    <a:pt x="5787" y="7195"/>
                  </a:lnTo>
                  <a:lnTo>
                    <a:pt x="6383" y="6601"/>
                  </a:lnTo>
                  <a:close/>
                  <a:moveTo>
                    <a:pt x="1" y="1"/>
                  </a:moveTo>
                  <a:lnTo>
                    <a:pt x="1" y="7824"/>
                  </a:lnTo>
                  <a:lnTo>
                    <a:pt x="11247" y="7824"/>
                  </a:lnTo>
                  <a:lnTo>
                    <a:pt x="11247" y="1"/>
                  </a:lnTo>
                  <a:lnTo>
                    <a:pt x="6247" y="1"/>
                  </a:lnTo>
                  <a:lnTo>
                    <a:pt x="5624" y="625"/>
                  </a:lnTo>
                  <a:lnTo>
                    <a:pt x="50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1660544" y="4016833"/>
              <a:ext cx="93010" cy="10225"/>
            </a:xfrm>
            <a:custGeom>
              <a:rect b="b" l="l" r="r" t="t"/>
              <a:pathLst>
                <a:path extrusionOk="0" h="331" w="3011">
                  <a:moveTo>
                    <a:pt x="1" y="0"/>
                  </a:moveTo>
                  <a:lnTo>
                    <a:pt x="1" y="331"/>
                  </a:lnTo>
                  <a:lnTo>
                    <a:pt x="3011" y="331"/>
                  </a:lnTo>
                  <a:lnTo>
                    <a:pt x="3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1640898" y="4040588"/>
              <a:ext cx="112656" cy="10194"/>
            </a:xfrm>
            <a:custGeom>
              <a:rect b="b" l="l" r="r" t="t"/>
              <a:pathLst>
                <a:path extrusionOk="0" h="330" w="3647">
                  <a:moveTo>
                    <a:pt x="1" y="1"/>
                  </a:moveTo>
                  <a:lnTo>
                    <a:pt x="1" y="329"/>
                  </a:lnTo>
                  <a:lnTo>
                    <a:pt x="3647" y="329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1640898" y="4064311"/>
              <a:ext cx="91126" cy="10255"/>
            </a:xfrm>
            <a:custGeom>
              <a:rect b="b" l="l" r="r" t="t"/>
              <a:pathLst>
                <a:path extrusionOk="0" h="332" w="2950">
                  <a:moveTo>
                    <a:pt x="1" y="1"/>
                  </a:moveTo>
                  <a:lnTo>
                    <a:pt x="1" y="331"/>
                  </a:lnTo>
                  <a:lnTo>
                    <a:pt x="2949" y="331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1660544" y="4088097"/>
              <a:ext cx="93010" cy="10163"/>
            </a:xfrm>
            <a:custGeom>
              <a:rect b="b" l="l" r="r" t="t"/>
              <a:pathLst>
                <a:path extrusionOk="0" h="329" w="3011">
                  <a:moveTo>
                    <a:pt x="1" y="0"/>
                  </a:moveTo>
                  <a:lnTo>
                    <a:pt x="1" y="329"/>
                  </a:lnTo>
                  <a:lnTo>
                    <a:pt x="3011" y="329"/>
                  </a:lnTo>
                  <a:lnTo>
                    <a:pt x="3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640898" y="4111820"/>
              <a:ext cx="112656" cy="10225"/>
            </a:xfrm>
            <a:custGeom>
              <a:rect b="b" l="l" r="r" t="t"/>
              <a:pathLst>
                <a:path extrusionOk="0" h="331" w="3647">
                  <a:moveTo>
                    <a:pt x="1" y="0"/>
                  </a:moveTo>
                  <a:lnTo>
                    <a:pt x="1" y="331"/>
                  </a:lnTo>
                  <a:lnTo>
                    <a:pt x="3647" y="331"/>
                  </a:lnTo>
                  <a:lnTo>
                    <a:pt x="3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640898" y="4135575"/>
              <a:ext cx="91126" cy="10194"/>
            </a:xfrm>
            <a:custGeom>
              <a:rect b="b" l="l" r="r" t="t"/>
              <a:pathLst>
                <a:path extrusionOk="0" h="330" w="2950">
                  <a:moveTo>
                    <a:pt x="1" y="1"/>
                  </a:moveTo>
                  <a:lnTo>
                    <a:pt x="1" y="330"/>
                  </a:lnTo>
                  <a:lnTo>
                    <a:pt x="2949" y="33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833590" y="4040124"/>
              <a:ext cx="92979" cy="10163"/>
            </a:xfrm>
            <a:custGeom>
              <a:rect b="b" l="l" r="r" t="t"/>
              <a:pathLst>
                <a:path extrusionOk="0" h="329" w="3010">
                  <a:moveTo>
                    <a:pt x="1" y="0"/>
                  </a:moveTo>
                  <a:lnTo>
                    <a:pt x="1" y="329"/>
                  </a:lnTo>
                  <a:lnTo>
                    <a:pt x="3009" y="329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1813882" y="4063817"/>
              <a:ext cx="112687" cy="10255"/>
            </a:xfrm>
            <a:custGeom>
              <a:rect b="b" l="l" r="r" t="t"/>
              <a:pathLst>
                <a:path extrusionOk="0" h="332" w="3648">
                  <a:moveTo>
                    <a:pt x="1" y="1"/>
                  </a:moveTo>
                  <a:lnTo>
                    <a:pt x="1" y="331"/>
                  </a:lnTo>
                  <a:lnTo>
                    <a:pt x="3647" y="331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1813882" y="4016339"/>
              <a:ext cx="91187" cy="10225"/>
            </a:xfrm>
            <a:custGeom>
              <a:rect b="b" l="l" r="r" t="t"/>
              <a:pathLst>
                <a:path extrusionOk="0" h="331" w="2952">
                  <a:moveTo>
                    <a:pt x="1" y="0"/>
                  </a:moveTo>
                  <a:lnTo>
                    <a:pt x="1" y="331"/>
                  </a:lnTo>
                  <a:lnTo>
                    <a:pt x="2951" y="33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813882" y="4087602"/>
              <a:ext cx="91187" cy="10194"/>
            </a:xfrm>
            <a:custGeom>
              <a:rect b="b" l="l" r="r" t="t"/>
              <a:pathLst>
                <a:path extrusionOk="0" h="330" w="2952">
                  <a:moveTo>
                    <a:pt x="1" y="1"/>
                  </a:moveTo>
                  <a:lnTo>
                    <a:pt x="1" y="329"/>
                  </a:lnTo>
                  <a:lnTo>
                    <a:pt x="2951" y="329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833590" y="4111326"/>
              <a:ext cx="92979" cy="10225"/>
            </a:xfrm>
            <a:custGeom>
              <a:rect b="b" l="l" r="r" t="t"/>
              <a:pathLst>
                <a:path extrusionOk="0" h="331" w="3010">
                  <a:moveTo>
                    <a:pt x="1" y="0"/>
                  </a:moveTo>
                  <a:lnTo>
                    <a:pt x="1" y="331"/>
                  </a:lnTo>
                  <a:lnTo>
                    <a:pt x="3009" y="331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813882" y="4135111"/>
              <a:ext cx="112687" cy="10163"/>
            </a:xfrm>
            <a:custGeom>
              <a:rect b="b" l="l" r="r" t="t"/>
              <a:pathLst>
                <a:path extrusionOk="0" h="329" w="3648">
                  <a:moveTo>
                    <a:pt x="1" y="0"/>
                  </a:moveTo>
                  <a:lnTo>
                    <a:pt x="1" y="329"/>
                  </a:lnTo>
                  <a:lnTo>
                    <a:pt x="3647" y="329"/>
                  </a:lnTo>
                  <a:lnTo>
                    <a:pt x="3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1608340" y="4224105"/>
              <a:ext cx="347420" cy="10194"/>
            </a:xfrm>
            <a:custGeom>
              <a:rect b="b" l="l" r="r" t="t"/>
              <a:pathLst>
                <a:path extrusionOk="0" h="330" w="11247">
                  <a:moveTo>
                    <a:pt x="1" y="1"/>
                  </a:moveTo>
                  <a:lnTo>
                    <a:pt x="1" y="329"/>
                  </a:lnTo>
                  <a:lnTo>
                    <a:pt x="11247" y="329"/>
                  </a:lnTo>
                  <a:lnTo>
                    <a:pt x="1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778235" y="3918511"/>
              <a:ext cx="10194" cy="32929"/>
            </a:xfrm>
            <a:custGeom>
              <a:rect b="b" l="l" r="r" t="t"/>
              <a:pathLst>
                <a:path extrusionOk="0" h="1066" w="330">
                  <a:moveTo>
                    <a:pt x="1" y="1"/>
                  </a:moveTo>
                  <a:lnTo>
                    <a:pt x="1" y="1066"/>
                  </a:lnTo>
                  <a:lnTo>
                    <a:pt x="329" y="106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729490" y="3933708"/>
              <a:ext cx="30488" cy="30488"/>
            </a:xfrm>
            <a:custGeom>
              <a:rect b="b" l="l" r="r" t="t"/>
              <a:pathLst>
                <a:path extrusionOk="0" h="987" w="987">
                  <a:moveTo>
                    <a:pt x="233" y="1"/>
                  </a:moveTo>
                  <a:lnTo>
                    <a:pt x="1" y="233"/>
                  </a:lnTo>
                  <a:lnTo>
                    <a:pt x="754" y="987"/>
                  </a:lnTo>
                  <a:lnTo>
                    <a:pt x="986" y="755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1805263" y="3937075"/>
              <a:ext cx="30550" cy="30550"/>
            </a:xfrm>
            <a:custGeom>
              <a:rect b="b" l="l" r="r" t="t"/>
              <a:pathLst>
                <a:path extrusionOk="0" h="989" w="989">
                  <a:moveTo>
                    <a:pt x="754" y="1"/>
                  </a:moveTo>
                  <a:lnTo>
                    <a:pt x="1" y="755"/>
                  </a:lnTo>
                  <a:lnTo>
                    <a:pt x="234" y="988"/>
                  </a:lnTo>
                  <a:lnTo>
                    <a:pt x="988" y="235"/>
                  </a:lnTo>
                  <a:lnTo>
                    <a:pt x="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1852711" y="3990237"/>
              <a:ext cx="80963" cy="10225"/>
            </a:xfrm>
            <a:custGeom>
              <a:rect b="b" l="l" r="r" t="t"/>
              <a:pathLst>
                <a:path extrusionOk="0" h="331" w="2621">
                  <a:moveTo>
                    <a:pt x="0" y="0"/>
                  </a:moveTo>
                  <a:lnTo>
                    <a:pt x="0" y="331"/>
                  </a:lnTo>
                  <a:lnTo>
                    <a:pt x="329" y="331"/>
                  </a:lnTo>
                  <a:lnTo>
                    <a:pt x="329" y="0"/>
                  </a:lnTo>
                  <a:close/>
                  <a:moveTo>
                    <a:pt x="549" y="0"/>
                  </a:moveTo>
                  <a:lnTo>
                    <a:pt x="549" y="331"/>
                  </a:lnTo>
                  <a:lnTo>
                    <a:pt x="879" y="331"/>
                  </a:lnTo>
                  <a:lnTo>
                    <a:pt x="879" y="0"/>
                  </a:lnTo>
                  <a:close/>
                  <a:moveTo>
                    <a:pt x="1099" y="0"/>
                  </a:moveTo>
                  <a:lnTo>
                    <a:pt x="1099" y="331"/>
                  </a:lnTo>
                  <a:lnTo>
                    <a:pt x="2620" y="331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41"/>
          <p:cNvGrpSpPr/>
          <p:nvPr/>
        </p:nvGrpSpPr>
        <p:grpSpPr>
          <a:xfrm>
            <a:off x="7216413" y="2920815"/>
            <a:ext cx="347667" cy="164427"/>
            <a:chOff x="811038" y="3994253"/>
            <a:chExt cx="347667" cy="164427"/>
          </a:xfrm>
        </p:grpSpPr>
        <p:sp>
          <p:nvSpPr>
            <p:cNvPr id="827" name="Google Shape;827;p41"/>
            <p:cNvSpPr/>
            <p:nvPr/>
          </p:nvSpPr>
          <p:spPr>
            <a:xfrm>
              <a:off x="1114440" y="4096622"/>
              <a:ext cx="44265" cy="62058"/>
            </a:xfrm>
            <a:custGeom>
              <a:rect b="b" l="l" r="r" t="t"/>
              <a:pathLst>
                <a:path extrusionOk="0" h="2009" w="1433">
                  <a:moveTo>
                    <a:pt x="714" y="547"/>
                  </a:moveTo>
                  <a:cubicBezTo>
                    <a:pt x="918" y="838"/>
                    <a:pt x="1101" y="1162"/>
                    <a:pt x="1101" y="1290"/>
                  </a:cubicBezTo>
                  <a:cubicBezTo>
                    <a:pt x="1101" y="1503"/>
                    <a:pt x="927" y="1677"/>
                    <a:pt x="714" y="1677"/>
                  </a:cubicBezTo>
                  <a:cubicBezTo>
                    <a:pt x="502" y="1677"/>
                    <a:pt x="328" y="1503"/>
                    <a:pt x="328" y="1290"/>
                  </a:cubicBezTo>
                  <a:cubicBezTo>
                    <a:pt x="328" y="1162"/>
                    <a:pt x="510" y="838"/>
                    <a:pt x="714" y="547"/>
                  </a:cubicBezTo>
                  <a:close/>
                  <a:moveTo>
                    <a:pt x="714" y="0"/>
                  </a:moveTo>
                  <a:lnTo>
                    <a:pt x="584" y="169"/>
                  </a:lnTo>
                  <a:cubicBezTo>
                    <a:pt x="488" y="297"/>
                    <a:pt x="1" y="949"/>
                    <a:pt x="1" y="1292"/>
                  </a:cubicBezTo>
                  <a:cubicBezTo>
                    <a:pt x="1" y="1687"/>
                    <a:pt x="321" y="2009"/>
                    <a:pt x="716" y="2009"/>
                  </a:cubicBezTo>
                  <a:cubicBezTo>
                    <a:pt x="1111" y="2009"/>
                    <a:pt x="1433" y="1687"/>
                    <a:pt x="1433" y="1292"/>
                  </a:cubicBezTo>
                  <a:cubicBezTo>
                    <a:pt x="1431" y="947"/>
                    <a:pt x="943" y="297"/>
                    <a:pt x="844" y="169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811254" y="4096561"/>
              <a:ext cx="44265" cy="62027"/>
            </a:xfrm>
            <a:custGeom>
              <a:rect b="b" l="l" r="r" t="t"/>
              <a:pathLst>
                <a:path extrusionOk="0" h="2008" w="1433">
                  <a:moveTo>
                    <a:pt x="714" y="549"/>
                  </a:moveTo>
                  <a:cubicBezTo>
                    <a:pt x="918" y="840"/>
                    <a:pt x="1100" y="1164"/>
                    <a:pt x="1100" y="1292"/>
                  </a:cubicBezTo>
                  <a:cubicBezTo>
                    <a:pt x="1100" y="1505"/>
                    <a:pt x="926" y="1679"/>
                    <a:pt x="714" y="1679"/>
                  </a:cubicBezTo>
                  <a:cubicBezTo>
                    <a:pt x="501" y="1679"/>
                    <a:pt x="327" y="1505"/>
                    <a:pt x="327" y="1292"/>
                  </a:cubicBezTo>
                  <a:cubicBezTo>
                    <a:pt x="327" y="1164"/>
                    <a:pt x="510" y="840"/>
                    <a:pt x="714" y="549"/>
                  </a:cubicBezTo>
                  <a:close/>
                  <a:moveTo>
                    <a:pt x="714" y="1"/>
                  </a:moveTo>
                  <a:lnTo>
                    <a:pt x="584" y="169"/>
                  </a:lnTo>
                  <a:cubicBezTo>
                    <a:pt x="487" y="297"/>
                    <a:pt x="0" y="949"/>
                    <a:pt x="0" y="1292"/>
                  </a:cubicBezTo>
                  <a:cubicBezTo>
                    <a:pt x="0" y="1687"/>
                    <a:pt x="320" y="2007"/>
                    <a:pt x="715" y="2007"/>
                  </a:cubicBezTo>
                  <a:cubicBezTo>
                    <a:pt x="1111" y="2007"/>
                    <a:pt x="1432" y="1687"/>
                    <a:pt x="1432" y="1292"/>
                  </a:cubicBezTo>
                  <a:cubicBezTo>
                    <a:pt x="1432" y="949"/>
                    <a:pt x="944" y="297"/>
                    <a:pt x="847" y="169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811038" y="3994253"/>
              <a:ext cx="169648" cy="113861"/>
            </a:xfrm>
            <a:custGeom>
              <a:rect b="b" l="l" r="r" t="t"/>
              <a:pathLst>
                <a:path extrusionOk="0" h="3686" w="5492">
                  <a:moveTo>
                    <a:pt x="2163" y="1357"/>
                  </a:moveTo>
                  <a:cubicBezTo>
                    <a:pt x="2323" y="1357"/>
                    <a:pt x="2453" y="1487"/>
                    <a:pt x="2453" y="1647"/>
                  </a:cubicBezTo>
                  <a:cubicBezTo>
                    <a:pt x="2453" y="1808"/>
                    <a:pt x="2323" y="1937"/>
                    <a:pt x="2163" y="1937"/>
                  </a:cubicBezTo>
                  <a:cubicBezTo>
                    <a:pt x="2003" y="1937"/>
                    <a:pt x="1873" y="1808"/>
                    <a:pt x="1873" y="1647"/>
                  </a:cubicBezTo>
                  <a:cubicBezTo>
                    <a:pt x="1873" y="1487"/>
                    <a:pt x="2003" y="1357"/>
                    <a:pt x="2163" y="1357"/>
                  </a:cubicBezTo>
                  <a:close/>
                  <a:moveTo>
                    <a:pt x="2750" y="2028"/>
                  </a:moveTo>
                  <a:cubicBezTo>
                    <a:pt x="2864" y="2028"/>
                    <a:pt x="2956" y="2121"/>
                    <a:pt x="2956" y="2234"/>
                  </a:cubicBezTo>
                  <a:cubicBezTo>
                    <a:pt x="2956" y="2348"/>
                    <a:pt x="2864" y="2439"/>
                    <a:pt x="2750" y="2439"/>
                  </a:cubicBezTo>
                  <a:cubicBezTo>
                    <a:pt x="2636" y="2439"/>
                    <a:pt x="2543" y="2348"/>
                    <a:pt x="2543" y="2234"/>
                  </a:cubicBezTo>
                  <a:cubicBezTo>
                    <a:pt x="2543" y="2119"/>
                    <a:pt x="2636" y="2028"/>
                    <a:pt x="2750" y="2028"/>
                  </a:cubicBezTo>
                  <a:close/>
                  <a:moveTo>
                    <a:pt x="309" y="0"/>
                  </a:moveTo>
                  <a:lnTo>
                    <a:pt x="116" y="267"/>
                  </a:lnTo>
                  <a:cubicBezTo>
                    <a:pt x="661" y="661"/>
                    <a:pt x="1276" y="921"/>
                    <a:pt x="1926" y="1040"/>
                  </a:cubicBezTo>
                  <a:cubicBezTo>
                    <a:pt x="1547" y="1302"/>
                    <a:pt x="1295" y="1742"/>
                    <a:pt x="1295" y="2235"/>
                  </a:cubicBezTo>
                  <a:cubicBezTo>
                    <a:pt x="1295" y="2531"/>
                    <a:pt x="1383" y="2805"/>
                    <a:pt x="1536" y="3035"/>
                  </a:cubicBezTo>
                  <a:cubicBezTo>
                    <a:pt x="1021" y="2771"/>
                    <a:pt x="628" y="2415"/>
                    <a:pt x="448" y="2235"/>
                  </a:cubicBezTo>
                  <a:cubicBezTo>
                    <a:pt x="601" y="2084"/>
                    <a:pt x="914" y="1796"/>
                    <a:pt x="1325" y="1554"/>
                  </a:cubicBezTo>
                  <a:lnTo>
                    <a:pt x="1155" y="1269"/>
                  </a:lnTo>
                  <a:cubicBezTo>
                    <a:pt x="522" y="1647"/>
                    <a:pt x="114" y="2109"/>
                    <a:pt x="97" y="2126"/>
                  </a:cubicBezTo>
                  <a:lnTo>
                    <a:pt x="0" y="2235"/>
                  </a:lnTo>
                  <a:lnTo>
                    <a:pt x="97" y="2344"/>
                  </a:lnTo>
                  <a:cubicBezTo>
                    <a:pt x="144" y="2399"/>
                    <a:pt x="1294" y="3685"/>
                    <a:pt x="2745" y="3685"/>
                  </a:cubicBezTo>
                  <a:cubicBezTo>
                    <a:pt x="4198" y="3685"/>
                    <a:pt x="5346" y="2399"/>
                    <a:pt x="5395" y="2344"/>
                  </a:cubicBezTo>
                  <a:lnTo>
                    <a:pt x="5491" y="2235"/>
                  </a:lnTo>
                  <a:lnTo>
                    <a:pt x="5395" y="2126"/>
                  </a:lnTo>
                  <a:cubicBezTo>
                    <a:pt x="5384" y="2107"/>
                    <a:pt x="4989" y="1663"/>
                    <a:pt x="4370" y="1286"/>
                  </a:cubicBezTo>
                  <a:lnTo>
                    <a:pt x="4200" y="1568"/>
                  </a:lnTo>
                  <a:cubicBezTo>
                    <a:pt x="4595" y="1808"/>
                    <a:pt x="4896" y="2084"/>
                    <a:pt x="5045" y="2234"/>
                  </a:cubicBezTo>
                  <a:cubicBezTo>
                    <a:pt x="4868" y="2411"/>
                    <a:pt x="4474" y="2768"/>
                    <a:pt x="3963" y="3031"/>
                  </a:cubicBezTo>
                  <a:cubicBezTo>
                    <a:pt x="4068" y="2868"/>
                    <a:pt x="4145" y="2683"/>
                    <a:pt x="4177" y="2481"/>
                  </a:cubicBezTo>
                  <a:lnTo>
                    <a:pt x="3852" y="2427"/>
                  </a:lnTo>
                  <a:cubicBezTo>
                    <a:pt x="3761" y="2965"/>
                    <a:pt x="3295" y="3356"/>
                    <a:pt x="2748" y="3356"/>
                  </a:cubicBezTo>
                  <a:cubicBezTo>
                    <a:pt x="2130" y="3356"/>
                    <a:pt x="1627" y="2854"/>
                    <a:pt x="1627" y="2235"/>
                  </a:cubicBezTo>
                  <a:cubicBezTo>
                    <a:pt x="1627" y="2155"/>
                    <a:pt x="1636" y="2077"/>
                    <a:pt x="1652" y="2002"/>
                  </a:cubicBezTo>
                  <a:cubicBezTo>
                    <a:pt x="1764" y="2163"/>
                    <a:pt x="1951" y="2269"/>
                    <a:pt x="2162" y="2269"/>
                  </a:cubicBezTo>
                  <a:cubicBezTo>
                    <a:pt x="2179" y="2269"/>
                    <a:pt x="2197" y="2269"/>
                    <a:pt x="2213" y="2267"/>
                  </a:cubicBezTo>
                  <a:cubicBezTo>
                    <a:pt x="2227" y="2548"/>
                    <a:pt x="2462" y="2771"/>
                    <a:pt x="2748" y="2771"/>
                  </a:cubicBezTo>
                  <a:cubicBezTo>
                    <a:pt x="3044" y="2771"/>
                    <a:pt x="3284" y="2532"/>
                    <a:pt x="3284" y="2235"/>
                  </a:cubicBezTo>
                  <a:cubicBezTo>
                    <a:pt x="3284" y="1951"/>
                    <a:pt x="3059" y="1717"/>
                    <a:pt x="2778" y="1699"/>
                  </a:cubicBezTo>
                  <a:cubicBezTo>
                    <a:pt x="2780" y="1682"/>
                    <a:pt x="2780" y="1664"/>
                    <a:pt x="2780" y="1650"/>
                  </a:cubicBezTo>
                  <a:cubicBezTo>
                    <a:pt x="2780" y="1439"/>
                    <a:pt x="2675" y="1251"/>
                    <a:pt x="2513" y="1141"/>
                  </a:cubicBezTo>
                  <a:cubicBezTo>
                    <a:pt x="2587" y="1125"/>
                    <a:pt x="2666" y="1116"/>
                    <a:pt x="2748" y="1116"/>
                  </a:cubicBezTo>
                  <a:cubicBezTo>
                    <a:pt x="3295" y="1116"/>
                    <a:pt x="3761" y="1506"/>
                    <a:pt x="3852" y="2046"/>
                  </a:cubicBezTo>
                  <a:lnTo>
                    <a:pt x="4177" y="1989"/>
                  </a:lnTo>
                  <a:cubicBezTo>
                    <a:pt x="4110" y="1592"/>
                    <a:pt x="3884" y="1257"/>
                    <a:pt x="3571" y="1040"/>
                  </a:cubicBezTo>
                  <a:cubicBezTo>
                    <a:pt x="4221" y="923"/>
                    <a:pt x="4834" y="661"/>
                    <a:pt x="5379" y="267"/>
                  </a:cubicBezTo>
                  <a:lnTo>
                    <a:pt x="5186" y="0"/>
                  </a:lnTo>
                  <a:cubicBezTo>
                    <a:pt x="4472" y="513"/>
                    <a:pt x="3629" y="784"/>
                    <a:pt x="2748" y="784"/>
                  </a:cubicBezTo>
                  <a:cubicBezTo>
                    <a:pt x="1866" y="784"/>
                    <a:pt x="1023" y="512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988748" y="3994253"/>
              <a:ext cx="169648" cy="113861"/>
            </a:xfrm>
            <a:custGeom>
              <a:rect b="b" l="l" r="r" t="t"/>
              <a:pathLst>
                <a:path extrusionOk="0" h="3686" w="5492">
                  <a:moveTo>
                    <a:pt x="2167" y="1357"/>
                  </a:moveTo>
                  <a:cubicBezTo>
                    <a:pt x="2329" y="1357"/>
                    <a:pt x="2457" y="1487"/>
                    <a:pt x="2457" y="1647"/>
                  </a:cubicBezTo>
                  <a:cubicBezTo>
                    <a:pt x="2457" y="1808"/>
                    <a:pt x="2329" y="1937"/>
                    <a:pt x="2167" y="1937"/>
                  </a:cubicBezTo>
                  <a:cubicBezTo>
                    <a:pt x="2007" y="1937"/>
                    <a:pt x="1877" y="1808"/>
                    <a:pt x="1877" y="1647"/>
                  </a:cubicBezTo>
                  <a:cubicBezTo>
                    <a:pt x="1877" y="1487"/>
                    <a:pt x="2007" y="1357"/>
                    <a:pt x="2167" y="1357"/>
                  </a:cubicBezTo>
                  <a:close/>
                  <a:moveTo>
                    <a:pt x="2754" y="2028"/>
                  </a:moveTo>
                  <a:cubicBezTo>
                    <a:pt x="2868" y="2028"/>
                    <a:pt x="2959" y="2121"/>
                    <a:pt x="2959" y="2234"/>
                  </a:cubicBezTo>
                  <a:cubicBezTo>
                    <a:pt x="2959" y="2348"/>
                    <a:pt x="2868" y="2439"/>
                    <a:pt x="2754" y="2439"/>
                  </a:cubicBezTo>
                  <a:cubicBezTo>
                    <a:pt x="2640" y="2439"/>
                    <a:pt x="2546" y="2348"/>
                    <a:pt x="2546" y="2234"/>
                  </a:cubicBezTo>
                  <a:cubicBezTo>
                    <a:pt x="2546" y="2119"/>
                    <a:pt x="2640" y="2028"/>
                    <a:pt x="2754" y="2028"/>
                  </a:cubicBezTo>
                  <a:close/>
                  <a:moveTo>
                    <a:pt x="317" y="0"/>
                  </a:moveTo>
                  <a:lnTo>
                    <a:pt x="123" y="267"/>
                  </a:lnTo>
                  <a:cubicBezTo>
                    <a:pt x="668" y="661"/>
                    <a:pt x="1283" y="921"/>
                    <a:pt x="1933" y="1040"/>
                  </a:cubicBezTo>
                  <a:cubicBezTo>
                    <a:pt x="1552" y="1302"/>
                    <a:pt x="1302" y="1742"/>
                    <a:pt x="1302" y="2235"/>
                  </a:cubicBezTo>
                  <a:cubicBezTo>
                    <a:pt x="1302" y="2534"/>
                    <a:pt x="1392" y="2812"/>
                    <a:pt x="1548" y="3042"/>
                  </a:cubicBezTo>
                  <a:cubicBezTo>
                    <a:pt x="1028" y="2777"/>
                    <a:pt x="628" y="2415"/>
                    <a:pt x="448" y="2235"/>
                  </a:cubicBezTo>
                  <a:cubicBezTo>
                    <a:pt x="601" y="2084"/>
                    <a:pt x="914" y="1796"/>
                    <a:pt x="1323" y="1554"/>
                  </a:cubicBezTo>
                  <a:lnTo>
                    <a:pt x="1155" y="1269"/>
                  </a:lnTo>
                  <a:cubicBezTo>
                    <a:pt x="522" y="1647"/>
                    <a:pt x="114" y="2109"/>
                    <a:pt x="97" y="2126"/>
                  </a:cubicBezTo>
                  <a:lnTo>
                    <a:pt x="0" y="2235"/>
                  </a:lnTo>
                  <a:lnTo>
                    <a:pt x="97" y="2344"/>
                  </a:lnTo>
                  <a:cubicBezTo>
                    <a:pt x="144" y="2399"/>
                    <a:pt x="1294" y="3685"/>
                    <a:pt x="2745" y="3685"/>
                  </a:cubicBezTo>
                  <a:cubicBezTo>
                    <a:pt x="4196" y="3685"/>
                    <a:pt x="5346" y="2399"/>
                    <a:pt x="5395" y="2343"/>
                  </a:cubicBezTo>
                  <a:lnTo>
                    <a:pt x="5491" y="2235"/>
                  </a:lnTo>
                  <a:lnTo>
                    <a:pt x="5395" y="2126"/>
                  </a:lnTo>
                  <a:cubicBezTo>
                    <a:pt x="5377" y="2107"/>
                    <a:pt x="4984" y="1663"/>
                    <a:pt x="4367" y="1286"/>
                  </a:cubicBezTo>
                  <a:lnTo>
                    <a:pt x="4195" y="1568"/>
                  </a:lnTo>
                  <a:cubicBezTo>
                    <a:pt x="4590" y="1808"/>
                    <a:pt x="4891" y="2084"/>
                    <a:pt x="5040" y="2234"/>
                  </a:cubicBezTo>
                  <a:cubicBezTo>
                    <a:pt x="4864" y="2409"/>
                    <a:pt x="4476" y="2761"/>
                    <a:pt x="3971" y="3024"/>
                  </a:cubicBezTo>
                  <a:cubicBezTo>
                    <a:pt x="4073" y="2864"/>
                    <a:pt x="4149" y="2682"/>
                    <a:pt x="4182" y="2481"/>
                  </a:cubicBezTo>
                  <a:lnTo>
                    <a:pt x="3857" y="2427"/>
                  </a:lnTo>
                  <a:cubicBezTo>
                    <a:pt x="3764" y="2956"/>
                    <a:pt x="3314" y="3342"/>
                    <a:pt x="2778" y="3356"/>
                  </a:cubicBezTo>
                  <a:lnTo>
                    <a:pt x="2747" y="3356"/>
                  </a:lnTo>
                  <a:cubicBezTo>
                    <a:pt x="2130" y="3355"/>
                    <a:pt x="1631" y="2850"/>
                    <a:pt x="1631" y="2235"/>
                  </a:cubicBezTo>
                  <a:cubicBezTo>
                    <a:pt x="1631" y="2155"/>
                    <a:pt x="1640" y="2077"/>
                    <a:pt x="1656" y="2002"/>
                  </a:cubicBezTo>
                  <a:cubicBezTo>
                    <a:pt x="1768" y="2163"/>
                    <a:pt x="1954" y="2269"/>
                    <a:pt x="2165" y="2269"/>
                  </a:cubicBezTo>
                  <a:cubicBezTo>
                    <a:pt x="2183" y="2269"/>
                    <a:pt x="2200" y="2269"/>
                    <a:pt x="2218" y="2267"/>
                  </a:cubicBezTo>
                  <a:cubicBezTo>
                    <a:pt x="2234" y="2548"/>
                    <a:pt x="2469" y="2771"/>
                    <a:pt x="2754" y="2771"/>
                  </a:cubicBezTo>
                  <a:cubicBezTo>
                    <a:pt x="3051" y="2771"/>
                    <a:pt x="3290" y="2531"/>
                    <a:pt x="3290" y="2235"/>
                  </a:cubicBezTo>
                  <a:cubicBezTo>
                    <a:pt x="3290" y="1951"/>
                    <a:pt x="3067" y="1717"/>
                    <a:pt x="2785" y="1699"/>
                  </a:cubicBezTo>
                  <a:cubicBezTo>
                    <a:pt x="2787" y="1682"/>
                    <a:pt x="2787" y="1664"/>
                    <a:pt x="2787" y="1650"/>
                  </a:cubicBezTo>
                  <a:cubicBezTo>
                    <a:pt x="2787" y="1439"/>
                    <a:pt x="2682" y="1251"/>
                    <a:pt x="2518" y="1141"/>
                  </a:cubicBezTo>
                  <a:cubicBezTo>
                    <a:pt x="2594" y="1125"/>
                    <a:pt x="2673" y="1116"/>
                    <a:pt x="2754" y="1116"/>
                  </a:cubicBezTo>
                  <a:cubicBezTo>
                    <a:pt x="3300" y="1116"/>
                    <a:pt x="3766" y="1506"/>
                    <a:pt x="3859" y="2046"/>
                  </a:cubicBezTo>
                  <a:lnTo>
                    <a:pt x="4184" y="1989"/>
                  </a:lnTo>
                  <a:cubicBezTo>
                    <a:pt x="4116" y="1592"/>
                    <a:pt x="3889" y="1257"/>
                    <a:pt x="3578" y="1040"/>
                  </a:cubicBezTo>
                  <a:cubicBezTo>
                    <a:pt x="4228" y="923"/>
                    <a:pt x="4841" y="661"/>
                    <a:pt x="5386" y="267"/>
                  </a:cubicBezTo>
                  <a:lnTo>
                    <a:pt x="5193" y="0"/>
                  </a:lnTo>
                  <a:cubicBezTo>
                    <a:pt x="4478" y="513"/>
                    <a:pt x="3634" y="784"/>
                    <a:pt x="2754" y="784"/>
                  </a:cubicBezTo>
                  <a:cubicBezTo>
                    <a:pt x="1873" y="784"/>
                    <a:pt x="1030" y="512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1052412" y="4041854"/>
              <a:ext cx="51710" cy="51710"/>
            </a:xfrm>
            <a:custGeom>
              <a:rect b="b" l="l" r="r" t="t"/>
              <a:pathLst>
                <a:path extrusionOk="0" h="1674" w="1674">
                  <a:moveTo>
                    <a:pt x="1385" y="0"/>
                  </a:moveTo>
                  <a:lnTo>
                    <a:pt x="1151" y="234"/>
                  </a:lnTo>
                  <a:cubicBezTo>
                    <a:pt x="1216" y="295"/>
                    <a:pt x="1264" y="369"/>
                    <a:pt x="1297" y="450"/>
                  </a:cubicBezTo>
                  <a:lnTo>
                    <a:pt x="1603" y="327"/>
                  </a:lnTo>
                  <a:cubicBezTo>
                    <a:pt x="1552" y="206"/>
                    <a:pt x="1480" y="95"/>
                    <a:pt x="1385" y="0"/>
                  </a:cubicBezTo>
                  <a:close/>
                  <a:moveTo>
                    <a:pt x="1666" y="585"/>
                  </a:moveTo>
                  <a:lnTo>
                    <a:pt x="1339" y="622"/>
                  </a:lnTo>
                  <a:cubicBezTo>
                    <a:pt x="1341" y="647"/>
                    <a:pt x="1343" y="670"/>
                    <a:pt x="1343" y="694"/>
                  </a:cubicBezTo>
                  <a:cubicBezTo>
                    <a:pt x="1343" y="758"/>
                    <a:pt x="1332" y="821"/>
                    <a:pt x="1315" y="882"/>
                  </a:cubicBezTo>
                  <a:lnTo>
                    <a:pt x="1631" y="975"/>
                  </a:lnTo>
                  <a:cubicBezTo>
                    <a:pt x="1659" y="884"/>
                    <a:pt x="1673" y="789"/>
                    <a:pt x="1673" y="694"/>
                  </a:cubicBezTo>
                  <a:cubicBezTo>
                    <a:pt x="1673" y="657"/>
                    <a:pt x="1670" y="621"/>
                    <a:pt x="1666" y="585"/>
                  </a:cubicBezTo>
                  <a:close/>
                  <a:moveTo>
                    <a:pt x="1243" y="1037"/>
                  </a:moveTo>
                  <a:cubicBezTo>
                    <a:pt x="1218" y="1079"/>
                    <a:pt x="1187" y="1116"/>
                    <a:pt x="1151" y="1151"/>
                  </a:cubicBezTo>
                  <a:cubicBezTo>
                    <a:pt x="1028" y="1274"/>
                    <a:pt x="867" y="1343"/>
                    <a:pt x="693" y="1343"/>
                  </a:cubicBezTo>
                  <a:cubicBezTo>
                    <a:pt x="519" y="1343"/>
                    <a:pt x="357" y="1274"/>
                    <a:pt x="234" y="1151"/>
                  </a:cubicBezTo>
                  <a:lnTo>
                    <a:pt x="0" y="1385"/>
                  </a:lnTo>
                  <a:cubicBezTo>
                    <a:pt x="185" y="1571"/>
                    <a:pt x="431" y="1673"/>
                    <a:pt x="693" y="1673"/>
                  </a:cubicBezTo>
                  <a:cubicBezTo>
                    <a:pt x="955" y="1673"/>
                    <a:pt x="1201" y="1571"/>
                    <a:pt x="1385" y="1385"/>
                  </a:cubicBezTo>
                  <a:cubicBezTo>
                    <a:pt x="1438" y="1332"/>
                    <a:pt x="1482" y="1274"/>
                    <a:pt x="1520" y="1213"/>
                  </a:cubicBezTo>
                  <a:lnTo>
                    <a:pt x="1243" y="10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874579" y="4041854"/>
              <a:ext cx="51648" cy="51710"/>
            </a:xfrm>
            <a:custGeom>
              <a:rect b="b" l="l" r="r" t="t"/>
              <a:pathLst>
                <a:path extrusionOk="0" h="1674" w="1672">
                  <a:moveTo>
                    <a:pt x="1384" y="0"/>
                  </a:moveTo>
                  <a:lnTo>
                    <a:pt x="1152" y="234"/>
                  </a:lnTo>
                  <a:cubicBezTo>
                    <a:pt x="1215" y="295"/>
                    <a:pt x="1264" y="369"/>
                    <a:pt x="1296" y="450"/>
                  </a:cubicBezTo>
                  <a:lnTo>
                    <a:pt x="1602" y="327"/>
                  </a:lnTo>
                  <a:cubicBezTo>
                    <a:pt x="1551" y="206"/>
                    <a:pt x="1479" y="95"/>
                    <a:pt x="1384" y="0"/>
                  </a:cubicBezTo>
                  <a:close/>
                  <a:moveTo>
                    <a:pt x="1665" y="585"/>
                  </a:moveTo>
                  <a:lnTo>
                    <a:pt x="1338" y="622"/>
                  </a:lnTo>
                  <a:cubicBezTo>
                    <a:pt x="1340" y="647"/>
                    <a:pt x="1343" y="670"/>
                    <a:pt x="1343" y="694"/>
                  </a:cubicBezTo>
                  <a:cubicBezTo>
                    <a:pt x="1343" y="758"/>
                    <a:pt x="1331" y="821"/>
                    <a:pt x="1314" y="882"/>
                  </a:cubicBezTo>
                  <a:lnTo>
                    <a:pt x="1632" y="975"/>
                  </a:lnTo>
                  <a:cubicBezTo>
                    <a:pt x="1660" y="884"/>
                    <a:pt x="1672" y="789"/>
                    <a:pt x="1672" y="694"/>
                  </a:cubicBezTo>
                  <a:cubicBezTo>
                    <a:pt x="1672" y="657"/>
                    <a:pt x="1670" y="621"/>
                    <a:pt x="1665" y="585"/>
                  </a:cubicBezTo>
                  <a:close/>
                  <a:moveTo>
                    <a:pt x="1241" y="1037"/>
                  </a:moveTo>
                  <a:cubicBezTo>
                    <a:pt x="1219" y="1079"/>
                    <a:pt x="1187" y="1116"/>
                    <a:pt x="1152" y="1151"/>
                  </a:cubicBezTo>
                  <a:cubicBezTo>
                    <a:pt x="1029" y="1274"/>
                    <a:pt x="867" y="1343"/>
                    <a:pt x="693" y="1343"/>
                  </a:cubicBezTo>
                  <a:cubicBezTo>
                    <a:pt x="519" y="1343"/>
                    <a:pt x="358" y="1274"/>
                    <a:pt x="235" y="1151"/>
                  </a:cubicBezTo>
                  <a:lnTo>
                    <a:pt x="1" y="1385"/>
                  </a:lnTo>
                  <a:cubicBezTo>
                    <a:pt x="185" y="1571"/>
                    <a:pt x="431" y="1673"/>
                    <a:pt x="693" y="1673"/>
                  </a:cubicBezTo>
                  <a:cubicBezTo>
                    <a:pt x="955" y="1673"/>
                    <a:pt x="1201" y="1571"/>
                    <a:pt x="1384" y="1385"/>
                  </a:cubicBezTo>
                  <a:cubicBezTo>
                    <a:pt x="1438" y="1332"/>
                    <a:pt x="1482" y="1274"/>
                    <a:pt x="1521" y="1213"/>
                  </a:cubicBezTo>
                  <a:lnTo>
                    <a:pt x="1241" y="10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3" name="Google Shape;833;p41"/>
          <p:cNvPicPr preferRelativeResize="0"/>
          <p:nvPr/>
        </p:nvPicPr>
        <p:blipFill rotWithShape="1">
          <a:blip r:embed="rId3">
            <a:alphaModFix/>
          </a:blip>
          <a:srcRect b="6235" l="9647" r="7254" t="0"/>
          <a:stretch/>
        </p:blipFill>
        <p:spPr>
          <a:xfrm>
            <a:off x="3784263" y="487025"/>
            <a:ext cx="1575425" cy="1594650"/>
          </a:xfrm>
          <a:prstGeom prst="rect">
            <a:avLst/>
          </a:prstGeom>
          <a:noFill/>
          <a:ln cap="flat" cmpd="sng" w="76200">
            <a:solidFill>
              <a:srgbClr val="FBF8D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2"/>
          <p:cNvSpPr/>
          <p:nvPr/>
        </p:nvSpPr>
        <p:spPr>
          <a:xfrm>
            <a:off x="6595375" y="1477050"/>
            <a:ext cx="1320900" cy="132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2"/>
          <p:cNvSpPr/>
          <p:nvPr/>
        </p:nvSpPr>
        <p:spPr>
          <a:xfrm>
            <a:off x="6740751" y="1622475"/>
            <a:ext cx="1029900" cy="1029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3911625" y="1477050"/>
            <a:ext cx="1320900" cy="132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2"/>
          <p:cNvSpPr/>
          <p:nvPr/>
        </p:nvSpPr>
        <p:spPr>
          <a:xfrm>
            <a:off x="4057001" y="1622475"/>
            <a:ext cx="1029900" cy="1029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2"/>
          <p:cNvSpPr/>
          <p:nvPr/>
        </p:nvSpPr>
        <p:spPr>
          <a:xfrm>
            <a:off x="1227875" y="1477050"/>
            <a:ext cx="1320900" cy="132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2"/>
          <p:cNvSpPr/>
          <p:nvPr/>
        </p:nvSpPr>
        <p:spPr>
          <a:xfrm>
            <a:off x="1373251" y="1622475"/>
            <a:ext cx="1029900" cy="1029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2"/>
          <p:cNvSpPr txBox="1"/>
          <p:nvPr>
            <p:ph type="title"/>
          </p:nvPr>
        </p:nvSpPr>
        <p:spPr>
          <a:xfrm rot="2510">
            <a:off x="1477400" y="1808025"/>
            <a:ext cx="8217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sp>
        <p:nvSpPr>
          <p:cNvPr id="845" name="Google Shape;845;p42"/>
          <p:cNvSpPr txBox="1"/>
          <p:nvPr>
            <p:ph idx="2" type="title"/>
          </p:nvPr>
        </p:nvSpPr>
        <p:spPr>
          <a:xfrm>
            <a:off x="863675" y="3050550"/>
            <a:ext cx="20490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</a:t>
            </a:r>
            <a:endParaRPr/>
          </a:p>
        </p:txBody>
      </p:sp>
      <p:sp>
        <p:nvSpPr>
          <p:cNvPr id="846" name="Google Shape;846;p42"/>
          <p:cNvSpPr txBox="1"/>
          <p:nvPr>
            <p:ph idx="1" type="subTitle"/>
          </p:nvPr>
        </p:nvSpPr>
        <p:spPr>
          <a:xfrm>
            <a:off x="863675" y="3521001"/>
            <a:ext cx="2049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Anticipación</a:t>
            </a:r>
            <a:endParaRPr/>
          </a:p>
        </p:txBody>
      </p:sp>
      <p:sp>
        <p:nvSpPr>
          <p:cNvPr id="847" name="Google Shape;847;p42"/>
          <p:cNvSpPr txBox="1"/>
          <p:nvPr>
            <p:ph idx="9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848" name="Google Shape;848;p42"/>
          <p:cNvSpPr txBox="1"/>
          <p:nvPr>
            <p:ph idx="3" type="title"/>
          </p:nvPr>
        </p:nvSpPr>
        <p:spPr>
          <a:xfrm rot="2510">
            <a:off x="4161225" y="1808025"/>
            <a:ext cx="8217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849" name="Google Shape;849;p42"/>
          <p:cNvSpPr txBox="1"/>
          <p:nvPr>
            <p:ph idx="4" type="title"/>
          </p:nvPr>
        </p:nvSpPr>
        <p:spPr>
          <a:xfrm>
            <a:off x="3547500" y="3050550"/>
            <a:ext cx="20490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Combate</a:t>
            </a:r>
            <a:endParaRPr/>
          </a:p>
        </p:txBody>
      </p:sp>
      <p:sp>
        <p:nvSpPr>
          <p:cNvPr id="850" name="Google Shape;850;p42"/>
          <p:cNvSpPr txBox="1"/>
          <p:nvPr>
            <p:ph idx="5" type="subTitle"/>
          </p:nvPr>
        </p:nvSpPr>
        <p:spPr>
          <a:xfrm>
            <a:off x="3547500" y="3521001"/>
            <a:ext cx="2049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Desafío</a:t>
            </a:r>
            <a:endParaRPr/>
          </a:p>
        </p:txBody>
      </p:sp>
      <p:sp>
        <p:nvSpPr>
          <p:cNvPr id="851" name="Google Shape;851;p42"/>
          <p:cNvSpPr txBox="1"/>
          <p:nvPr>
            <p:ph idx="6" type="title"/>
          </p:nvPr>
        </p:nvSpPr>
        <p:spPr>
          <a:xfrm rot="2510">
            <a:off x="6845050" y="1808025"/>
            <a:ext cx="8217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852" name="Google Shape;852;p42"/>
          <p:cNvSpPr txBox="1"/>
          <p:nvPr>
            <p:ph idx="7" type="title"/>
          </p:nvPr>
        </p:nvSpPr>
        <p:spPr>
          <a:xfrm>
            <a:off x="6231325" y="3050550"/>
            <a:ext cx="20490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Resolución</a:t>
            </a:r>
            <a:endParaRPr/>
          </a:p>
        </p:txBody>
      </p:sp>
      <p:sp>
        <p:nvSpPr>
          <p:cNvPr id="853" name="Google Shape;853;p42"/>
          <p:cNvSpPr txBox="1"/>
          <p:nvPr>
            <p:ph idx="8" type="subTitle"/>
          </p:nvPr>
        </p:nvSpPr>
        <p:spPr>
          <a:xfrm>
            <a:off x="6231325" y="3521001"/>
            <a:ext cx="2049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</a:t>
            </a:r>
            <a:endParaRPr/>
          </a:p>
        </p:txBody>
      </p:sp>
      <p:sp>
        <p:nvSpPr>
          <p:cNvPr id="854" name="Google Shape;854;p42"/>
          <p:cNvSpPr/>
          <p:nvPr/>
        </p:nvSpPr>
        <p:spPr>
          <a:xfrm>
            <a:off x="3126888" y="3195113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42"/>
          <p:cNvGrpSpPr/>
          <p:nvPr/>
        </p:nvGrpSpPr>
        <p:grpSpPr>
          <a:xfrm>
            <a:off x="2878646" y="1807721"/>
            <a:ext cx="659419" cy="659399"/>
            <a:chOff x="4471125" y="3030700"/>
            <a:chExt cx="829875" cy="829850"/>
          </a:xfrm>
        </p:grpSpPr>
        <p:sp>
          <p:nvSpPr>
            <p:cNvPr id="856" name="Google Shape;856;p42"/>
            <p:cNvSpPr/>
            <p:nvPr/>
          </p:nvSpPr>
          <p:spPr>
            <a:xfrm>
              <a:off x="4575600" y="3176675"/>
              <a:ext cx="621000" cy="537850"/>
            </a:xfrm>
            <a:custGeom>
              <a:rect b="b" l="l" r="r" t="t"/>
              <a:pathLst>
                <a:path extrusionOk="0" fill="none" h="21514" w="24840">
                  <a:moveTo>
                    <a:pt x="24839" y="1"/>
                  </a:moveTo>
                  <a:lnTo>
                    <a:pt x="12419" y="2151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4575600" y="3176675"/>
              <a:ext cx="621000" cy="537850"/>
            </a:xfrm>
            <a:custGeom>
              <a:rect b="b" l="l" r="r" t="t"/>
              <a:pathLst>
                <a:path extrusionOk="0" fill="none" h="21514" w="24840">
                  <a:moveTo>
                    <a:pt x="0" y="21514"/>
                  </a:moveTo>
                  <a:lnTo>
                    <a:pt x="12419" y="1"/>
                  </a:lnTo>
                  <a:lnTo>
                    <a:pt x="24839" y="2151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4471150" y="3445575"/>
              <a:ext cx="829850" cy="25"/>
            </a:xfrm>
            <a:custGeom>
              <a:rect b="b" l="l" r="r" t="t"/>
              <a:pathLst>
                <a:path extrusionOk="0" fill="none" h="1" w="33194">
                  <a:moveTo>
                    <a:pt x="1" y="0"/>
                  </a:moveTo>
                  <a:lnTo>
                    <a:pt x="3319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4886050" y="3030700"/>
              <a:ext cx="25" cy="829850"/>
            </a:xfrm>
            <a:custGeom>
              <a:rect b="b" l="l" r="r" t="t"/>
              <a:pathLst>
                <a:path extrusionOk="0" fill="none" h="33194" w="1">
                  <a:moveTo>
                    <a:pt x="1" y="0"/>
                  </a:moveTo>
                  <a:lnTo>
                    <a:pt x="1" y="3319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4575600" y="3176675"/>
              <a:ext cx="465750" cy="268925"/>
            </a:xfrm>
            <a:custGeom>
              <a:rect b="b" l="l" r="r" t="t"/>
              <a:pathLst>
                <a:path extrusionOk="0" fill="none" h="10757" w="18630">
                  <a:moveTo>
                    <a:pt x="0" y="1"/>
                  </a:moveTo>
                  <a:lnTo>
                    <a:pt x="18629" y="1075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4732300" y="3176675"/>
              <a:ext cx="464300" cy="268925"/>
            </a:xfrm>
            <a:custGeom>
              <a:rect b="b" l="l" r="r" t="t"/>
              <a:pathLst>
                <a:path extrusionOk="0" fill="none" h="10757" w="18572">
                  <a:moveTo>
                    <a:pt x="18571" y="1"/>
                  </a:moveTo>
                  <a:lnTo>
                    <a:pt x="0" y="1075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4575600" y="3445575"/>
              <a:ext cx="465750" cy="268950"/>
            </a:xfrm>
            <a:custGeom>
              <a:rect b="b" l="l" r="r" t="t"/>
              <a:pathLst>
                <a:path extrusionOk="0" fill="none" h="10758" w="18630">
                  <a:moveTo>
                    <a:pt x="0" y="10758"/>
                  </a:moveTo>
                  <a:lnTo>
                    <a:pt x="1862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4732300" y="3445575"/>
              <a:ext cx="464300" cy="268950"/>
            </a:xfrm>
            <a:custGeom>
              <a:rect b="b" l="l" r="r" t="t"/>
              <a:pathLst>
                <a:path extrusionOk="0" fill="none" h="10758" w="18572">
                  <a:moveTo>
                    <a:pt x="18571" y="107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4617100" y="3176700"/>
              <a:ext cx="537850" cy="537800"/>
            </a:xfrm>
            <a:custGeom>
              <a:rect b="b" l="l" r="r" t="t"/>
              <a:pathLst>
                <a:path extrusionOk="0" fill="none" h="21512" w="21514">
                  <a:moveTo>
                    <a:pt x="18363" y="3151"/>
                  </a:moveTo>
                  <a:cubicBezTo>
                    <a:pt x="20380" y="5168"/>
                    <a:pt x="21513" y="7904"/>
                    <a:pt x="21513" y="10756"/>
                  </a:cubicBezTo>
                  <a:cubicBezTo>
                    <a:pt x="21513" y="13609"/>
                    <a:pt x="20380" y="16345"/>
                    <a:pt x="18363" y="18361"/>
                  </a:cubicBezTo>
                  <a:cubicBezTo>
                    <a:pt x="16345" y="20379"/>
                    <a:pt x="13610" y="21512"/>
                    <a:pt x="10756" y="21512"/>
                  </a:cubicBezTo>
                  <a:cubicBezTo>
                    <a:pt x="7904" y="21512"/>
                    <a:pt x="5169" y="20379"/>
                    <a:pt x="3151" y="18361"/>
                  </a:cubicBezTo>
                  <a:cubicBezTo>
                    <a:pt x="1134" y="16345"/>
                    <a:pt x="1" y="13609"/>
                    <a:pt x="1" y="10756"/>
                  </a:cubicBezTo>
                  <a:cubicBezTo>
                    <a:pt x="1" y="7904"/>
                    <a:pt x="1134" y="5168"/>
                    <a:pt x="3151" y="3151"/>
                  </a:cubicBezTo>
                  <a:cubicBezTo>
                    <a:pt x="5169" y="1134"/>
                    <a:pt x="7904" y="1"/>
                    <a:pt x="10756" y="1"/>
                  </a:cubicBezTo>
                  <a:cubicBezTo>
                    <a:pt x="13610" y="1"/>
                    <a:pt x="16345" y="1134"/>
                    <a:pt x="18363" y="31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4471125" y="3030700"/>
              <a:ext cx="829800" cy="829825"/>
            </a:xfrm>
            <a:custGeom>
              <a:rect b="b" l="l" r="r" t="t"/>
              <a:pathLst>
                <a:path extrusionOk="0" fill="none" h="33193" w="33192">
                  <a:moveTo>
                    <a:pt x="28332" y="4861"/>
                  </a:moveTo>
                  <a:cubicBezTo>
                    <a:pt x="31444" y="7973"/>
                    <a:pt x="33192" y="12195"/>
                    <a:pt x="33192" y="16596"/>
                  </a:cubicBezTo>
                  <a:cubicBezTo>
                    <a:pt x="33192" y="20998"/>
                    <a:pt x="31444" y="25219"/>
                    <a:pt x="28332" y="28331"/>
                  </a:cubicBezTo>
                  <a:cubicBezTo>
                    <a:pt x="25218" y="31444"/>
                    <a:pt x="20997" y="33192"/>
                    <a:pt x="16595" y="33192"/>
                  </a:cubicBezTo>
                  <a:cubicBezTo>
                    <a:pt x="12195" y="33192"/>
                    <a:pt x="7973" y="31444"/>
                    <a:pt x="4860" y="28331"/>
                  </a:cubicBezTo>
                  <a:cubicBezTo>
                    <a:pt x="1748" y="25219"/>
                    <a:pt x="0" y="20998"/>
                    <a:pt x="0" y="16596"/>
                  </a:cubicBezTo>
                  <a:cubicBezTo>
                    <a:pt x="0" y="12195"/>
                    <a:pt x="1748" y="7973"/>
                    <a:pt x="4860" y="4861"/>
                  </a:cubicBezTo>
                  <a:cubicBezTo>
                    <a:pt x="7973" y="1749"/>
                    <a:pt x="12195" y="0"/>
                    <a:pt x="16595" y="0"/>
                  </a:cubicBezTo>
                  <a:cubicBezTo>
                    <a:pt x="20997" y="0"/>
                    <a:pt x="25218" y="1749"/>
                    <a:pt x="28332" y="486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2"/>
          <p:cNvGrpSpPr/>
          <p:nvPr/>
        </p:nvGrpSpPr>
        <p:grpSpPr>
          <a:xfrm>
            <a:off x="5656921" y="1807721"/>
            <a:ext cx="659419" cy="659399"/>
            <a:chOff x="4471125" y="3030700"/>
            <a:chExt cx="829875" cy="829850"/>
          </a:xfrm>
        </p:grpSpPr>
        <p:sp>
          <p:nvSpPr>
            <p:cNvPr id="867" name="Google Shape;867;p42"/>
            <p:cNvSpPr/>
            <p:nvPr/>
          </p:nvSpPr>
          <p:spPr>
            <a:xfrm>
              <a:off x="4575600" y="3176675"/>
              <a:ext cx="621000" cy="537850"/>
            </a:xfrm>
            <a:custGeom>
              <a:rect b="b" l="l" r="r" t="t"/>
              <a:pathLst>
                <a:path extrusionOk="0" fill="none" h="21514" w="24840">
                  <a:moveTo>
                    <a:pt x="24839" y="1"/>
                  </a:moveTo>
                  <a:lnTo>
                    <a:pt x="12419" y="2151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575600" y="3176675"/>
              <a:ext cx="621000" cy="537850"/>
            </a:xfrm>
            <a:custGeom>
              <a:rect b="b" l="l" r="r" t="t"/>
              <a:pathLst>
                <a:path extrusionOk="0" fill="none" h="21514" w="24840">
                  <a:moveTo>
                    <a:pt x="0" y="21514"/>
                  </a:moveTo>
                  <a:lnTo>
                    <a:pt x="12419" y="1"/>
                  </a:lnTo>
                  <a:lnTo>
                    <a:pt x="24839" y="2151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4471150" y="3445575"/>
              <a:ext cx="829850" cy="25"/>
            </a:xfrm>
            <a:custGeom>
              <a:rect b="b" l="l" r="r" t="t"/>
              <a:pathLst>
                <a:path extrusionOk="0" fill="none" h="1" w="33194">
                  <a:moveTo>
                    <a:pt x="1" y="0"/>
                  </a:moveTo>
                  <a:lnTo>
                    <a:pt x="3319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4886050" y="3030700"/>
              <a:ext cx="25" cy="829850"/>
            </a:xfrm>
            <a:custGeom>
              <a:rect b="b" l="l" r="r" t="t"/>
              <a:pathLst>
                <a:path extrusionOk="0" fill="none" h="33194" w="1">
                  <a:moveTo>
                    <a:pt x="1" y="0"/>
                  </a:moveTo>
                  <a:lnTo>
                    <a:pt x="1" y="3319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4575600" y="3176675"/>
              <a:ext cx="465750" cy="268925"/>
            </a:xfrm>
            <a:custGeom>
              <a:rect b="b" l="l" r="r" t="t"/>
              <a:pathLst>
                <a:path extrusionOk="0" fill="none" h="10757" w="18630">
                  <a:moveTo>
                    <a:pt x="0" y="1"/>
                  </a:moveTo>
                  <a:lnTo>
                    <a:pt x="18629" y="1075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4732300" y="3176675"/>
              <a:ext cx="464300" cy="268925"/>
            </a:xfrm>
            <a:custGeom>
              <a:rect b="b" l="l" r="r" t="t"/>
              <a:pathLst>
                <a:path extrusionOk="0" fill="none" h="10757" w="18572">
                  <a:moveTo>
                    <a:pt x="18571" y="1"/>
                  </a:moveTo>
                  <a:lnTo>
                    <a:pt x="0" y="1075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4575600" y="3445575"/>
              <a:ext cx="465750" cy="268950"/>
            </a:xfrm>
            <a:custGeom>
              <a:rect b="b" l="l" r="r" t="t"/>
              <a:pathLst>
                <a:path extrusionOk="0" fill="none" h="10758" w="18630">
                  <a:moveTo>
                    <a:pt x="0" y="10758"/>
                  </a:moveTo>
                  <a:lnTo>
                    <a:pt x="18629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732300" y="3445575"/>
              <a:ext cx="464300" cy="268950"/>
            </a:xfrm>
            <a:custGeom>
              <a:rect b="b" l="l" r="r" t="t"/>
              <a:pathLst>
                <a:path extrusionOk="0" fill="none" h="10758" w="18572">
                  <a:moveTo>
                    <a:pt x="18571" y="1075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4617100" y="3176700"/>
              <a:ext cx="537850" cy="537800"/>
            </a:xfrm>
            <a:custGeom>
              <a:rect b="b" l="l" r="r" t="t"/>
              <a:pathLst>
                <a:path extrusionOk="0" fill="none" h="21512" w="21514">
                  <a:moveTo>
                    <a:pt x="18363" y="3151"/>
                  </a:moveTo>
                  <a:cubicBezTo>
                    <a:pt x="20380" y="5168"/>
                    <a:pt x="21513" y="7904"/>
                    <a:pt x="21513" y="10756"/>
                  </a:cubicBezTo>
                  <a:cubicBezTo>
                    <a:pt x="21513" y="13609"/>
                    <a:pt x="20380" y="16345"/>
                    <a:pt x="18363" y="18361"/>
                  </a:cubicBezTo>
                  <a:cubicBezTo>
                    <a:pt x="16345" y="20379"/>
                    <a:pt x="13610" y="21512"/>
                    <a:pt x="10756" y="21512"/>
                  </a:cubicBezTo>
                  <a:cubicBezTo>
                    <a:pt x="7904" y="21512"/>
                    <a:pt x="5169" y="20379"/>
                    <a:pt x="3151" y="18361"/>
                  </a:cubicBezTo>
                  <a:cubicBezTo>
                    <a:pt x="1134" y="16345"/>
                    <a:pt x="1" y="13609"/>
                    <a:pt x="1" y="10756"/>
                  </a:cubicBezTo>
                  <a:cubicBezTo>
                    <a:pt x="1" y="7904"/>
                    <a:pt x="1134" y="5168"/>
                    <a:pt x="3151" y="3151"/>
                  </a:cubicBezTo>
                  <a:cubicBezTo>
                    <a:pt x="5169" y="1134"/>
                    <a:pt x="7904" y="1"/>
                    <a:pt x="10756" y="1"/>
                  </a:cubicBezTo>
                  <a:cubicBezTo>
                    <a:pt x="13610" y="1"/>
                    <a:pt x="16345" y="1134"/>
                    <a:pt x="18363" y="31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4471125" y="3030700"/>
              <a:ext cx="829800" cy="829825"/>
            </a:xfrm>
            <a:custGeom>
              <a:rect b="b" l="l" r="r" t="t"/>
              <a:pathLst>
                <a:path extrusionOk="0" fill="none" h="33193" w="33192">
                  <a:moveTo>
                    <a:pt x="28332" y="4861"/>
                  </a:moveTo>
                  <a:cubicBezTo>
                    <a:pt x="31444" y="7973"/>
                    <a:pt x="33192" y="12195"/>
                    <a:pt x="33192" y="16596"/>
                  </a:cubicBezTo>
                  <a:cubicBezTo>
                    <a:pt x="33192" y="20998"/>
                    <a:pt x="31444" y="25219"/>
                    <a:pt x="28332" y="28331"/>
                  </a:cubicBezTo>
                  <a:cubicBezTo>
                    <a:pt x="25218" y="31444"/>
                    <a:pt x="20997" y="33192"/>
                    <a:pt x="16595" y="33192"/>
                  </a:cubicBezTo>
                  <a:cubicBezTo>
                    <a:pt x="12195" y="33192"/>
                    <a:pt x="7973" y="31444"/>
                    <a:pt x="4860" y="28331"/>
                  </a:cubicBezTo>
                  <a:cubicBezTo>
                    <a:pt x="1748" y="25219"/>
                    <a:pt x="0" y="20998"/>
                    <a:pt x="0" y="16596"/>
                  </a:cubicBezTo>
                  <a:cubicBezTo>
                    <a:pt x="0" y="12195"/>
                    <a:pt x="1748" y="7973"/>
                    <a:pt x="4860" y="4861"/>
                  </a:cubicBezTo>
                  <a:cubicBezTo>
                    <a:pt x="7973" y="1749"/>
                    <a:pt x="12195" y="0"/>
                    <a:pt x="16595" y="0"/>
                  </a:cubicBezTo>
                  <a:cubicBezTo>
                    <a:pt x="20997" y="0"/>
                    <a:pt x="25218" y="1749"/>
                    <a:pt x="28332" y="486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42"/>
          <p:cNvSpPr/>
          <p:nvPr/>
        </p:nvSpPr>
        <p:spPr>
          <a:xfrm>
            <a:off x="5905150" y="3195113"/>
            <a:ext cx="162950" cy="108625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/>
          <p:nvPr>
            <p:ph type="title"/>
          </p:nvPr>
        </p:nvSpPr>
        <p:spPr>
          <a:xfrm rot="-258">
            <a:off x="3916750" y="781482"/>
            <a:ext cx="40014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</a:t>
            </a:r>
            <a:endParaRPr/>
          </a:p>
        </p:txBody>
      </p:sp>
      <p:grpSp>
        <p:nvGrpSpPr>
          <p:cNvPr id="883" name="Google Shape;883;p43"/>
          <p:cNvGrpSpPr/>
          <p:nvPr/>
        </p:nvGrpSpPr>
        <p:grpSpPr>
          <a:xfrm>
            <a:off x="1226163" y="540138"/>
            <a:ext cx="2861400" cy="4063350"/>
            <a:chOff x="1175250" y="540138"/>
            <a:chExt cx="2861400" cy="4063350"/>
          </a:xfrm>
        </p:grpSpPr>
        <p:sp>
          <p:nvSpPr>
            <p:cNvPr id="884" name="Google Shape;884;p43"/>
            <p:cNvSpPr/>
            <p:nvPr/>
          </p:nvSpPr>
          <p:spPr>
            <a:xfrm>
              <a:off x="1175250" y="1141125"/>
              <a:ext cx="2861400" cy="286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1490160" y="1456142"/>
              <a:ext cx="2230800" cy="2230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6" name="Google Shape;886;p43"/>
            <p:cNvGrpSpPr/>
            <p:nvPr/>
          </p:nvGrpSpPr>
          <p:grpSpPr>
            <a:xfrm>
              <a:off x="2062420" y="2028433"/>
              <a:ext cx="1086721" cy="1086689"/>
              <a:chOff x="4471125" y="3030700"/>
              <a:chExt cx="829875" cy="829850"/>
            </a:xfrm>
          </p:grpSpPr>
          <p:sp>
            <p:nvSpPr>
              <p:cNvPr id="887" name="Google Shape;887;p43"/>
              <p:cNvSpPr/>
              <p:nvPr/>
            </p:nvSpPr>
            <p:spPr>
              <a:xfrm>
                <a:off x="4575600" y="3176675"/>
                <a:ext cx="621000" cy="537850"/>
              </a:xfrm>
              <a:custGeom>
                <a:rect b="b" l="l" r="r" t="t"/>
                <a:pathLst>
                  <a:path extrusionOk="0" fill="none" h="21514" w="24840">
                    <a:moveTo>
                      <a:pt x="24839" y="1"/>
                    </a:moveTo>
                    <a:lnTo>
                      <a:pt x="12419" y="21514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575600" y="3176675"/>
                <a:ext cx="621000" cy="537850"/>
              </a:xfrm>
              <a:custGeom>
                <a:rect b="b" l="l" r="r" t="t"/>
                <a:pathLst>
                  <a:path extrusionOk="0" fill="none" h="21514" w="24840">
                    <a:moveTo>
                      <a:pt x="0" y="21514"/>
                    </a:moveTo>
                    <a:lnTo>
                      <a:pt x="12419" y="1"/>
                    </a:lnTo>
                    <a:lnTo>
                      <a:pt x="24839" y="2151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471150" y="3445575"/>
                <a:ext cx="829850" cy="25"/>
              </a:xfrm>
              <a:custGeom>
                <a:rect b="b" l="l" r="r" t="t"/>
                <a:pathLst>
                  <a:path extrusionOk="0" fill="none" h="1" w="33194">
                    <a:moveTo>
                      <a:pt x="1" y="0"/>
                    </a:moveTo>
                    <a:lnTo>
                      <a:pt x="33194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886050" y="3030700"/>
                <a:ext cx="25" cy="829850"/>
              </a:xfrm>
              <a:custGeom>
                <a:rect b="b" l="l" r="r" t="t"/>
                <a:pathLst>
                  <a:path extrusionOk="0" fill="none" h="33194" w="1">
                    <a:moveTo>
                      <a:pt x="1" y="0"/>
                    </a:moveTo>
                    <a:lnTo>
                      <a:pt x="1" y="3319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575600" y="3176675"/>
                <a:ext cx="465750" cy="268925"/>
              </a:xfrm>
              <a:custGeom>
                <a:rect b="b" l="l" r="r" t="t"/>
                <a:pathLst>
                  <a:path extrusionOk="0" fill="none" h="10757" w="18630">
                    <a:moveTo>
                      <a:pt x="0" y="1"/>
                    </a:moveTo>
                    <a:lnTo>
                      <a:pt x="18629" y="1075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732300" y="3176675"/>
                <a:ext cx="464300" cy="268925"/>
              </a:xfrm>
              <a:custGeom>
                <a:rect b="b" l="l" r="r" t="t"/>
                <a:pathLst>
                  <a:path extrusionOk="0" fill="none" h="10757" w="18572">
                    <a:moveTo>
                      <a:pt x="18571" y="1"/>
                    </a:moveTo>
                    <a:lnTo>
                      <a:pt x="0" y="1075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575600" y="3445575"/>
                <a:ext cx="465750" cy="268950"/>
              </a:xfrm>
              <a:custGeom>
                <a:rect b="b" l="l" r="r" t="t"/>
                <a:pathLst>
                  <a:path extrusionOk="0" fill="none" h="10758" w="18630">
                    <a:moveTo>
                      <a:pt x="0" y="10758"/>
                    </a:moveTo>
                    <a:lnTo>
                      <a:pt x="18629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732300" y="3445575"/>
                <a:ext cx="464300" cy="268950"/>
              </a:xfrm>
              <a:custGeom>
                <a:rect b="b" l="l" r="r" t="t"/>
                <a:pathLst>
                  <a:path extrusionOk="0" fill="none" h="10758" w="18572">
                    <a:moveTo>
                      <a:pt x="18571" y="1075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617100" y="3176700"/>
                <a:ext cx="537850" cy="537800"/>
              </a:xfrm>
              <a:custGeom>
                <a:rect b="b" l="l" r="r" t="t"/>
                <a:pathLst>
                  <a:path extrusionOk="0" fill="none" h="21512" w="21514">
                    <a:moveTo>
                      <a:pt x="18363" y="3151"/>
                    </a:moveTo>
                    <a:cubicBezTo>
                      <a:pt x="20380" y="5168"/>
                      <a:pt x="21513" y="7904"/>
                      <a:pt x="21513" y="10756"/>
                    </a:cubicBezTo>
                    <a:cubicBezTo>
                      <a:pt x="21513" y="13609"/>
                      <a:pt x="20380" y="16345"/>
                      <a:pt x="18363" y="18361"/>
                    </a:cubicBezTo>
                    <a:cubicBezTo>
                      <a:pt x="16345" y="20379"/>
                      <a:pt x="13610" y="21512"/>
                      <a:pt x="10756" y="21512"/>
                    </a:cubicBezTo>
                    <a:cubicBezTo>
                      <a:pt x="7904" y="21512"/>
                      <a:pt x="5169" y="20379"/>
                      <a:pt x="3151" y="18361"/>
                    </a:cubicBezTo>
                    <a:cubicBezTo>
                      <a:pt x="1134" y="16345"/>
                      <a:pt x="1" y="13609"/>
                      <a:pt x="1" y="10756"/>
                    </a:cubicBezTo>
                    <a:cubicBezTo>
                      <a:pt x="1" y="7904"/>
                      <a:pt x="1134" y="5168"/>
                      <a:pt x="3151" y="3151"/>
                    </a:cubicBezTo>
                    <a:cubicBezTo>
                      <a:pt x="5169" y="1134"/>
                      <a:pt x="7904" y="1"/>
                      <a:pt x="10756" y="1"/>
                    </a:cubicBezTo>
                    <a:cubicBezTo>
                      <a:pt x="13610" y="1"/>
                      <a:pt x="16345" y="1134"/>
                      <a:pt x="18363" y="31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471125" y="3030700"/>
                <a:ext cx="829800" cy="829825"/>
              </a:xfrm>
              <a:custGeom>
                <a:rect b="b" l="l" r="r" t="t"/>
                <a:pathLst>
                  <a:path extrusionOk="0" fill="none" h="33193" w="33192">
                    <a:moveTo>
                      <a:pt x="28332" y="4861"/>
                    </a:moveTo>
                    <a:cubicBezTo>
                      <a:pt x="31444" y="7973"/>
                      <a:pt x="33192" y="12195"/>
                      <a:pt x="33192" y="16596"/>
                    </a:cubicBezTo>
                    <a:cubicBezTo>
                      <a:pt x="33192" y="20998"/>
                      <a:pt x="31444" y="25219"/>
                      <a:pt x="28332" y="28331"/>
                    </a:cubicBezTo>
                    <a:cubicBezTo>
                      <a:pt x="25218" y="31444"/>
                      <a:pt x="20997" y="33192"/>
                      <a:pt x="16595" y="33192"/>
                    </a:cubicBezTo>
                    <a:cubicBezTo>
                      <a:pt x="12195" y="33192"/>
                      <a:pt x="7973" y="31444"/>
                      <a:pt x="4860" y="28331"/>
                    </a:cubicBezTo>
                    <a:cubicBezTo>
                      <a:pt x="1748" y="25219"/>
                      <a:pt x="0" y="20998"/>
                      <a:pt x="0" y="16596"/>
                    </a:cubicBezTo>
                    <a:cubicBezTo>
                      <a:pt x="0" y="12195"/>
                      <a:pt x="1748" y="7973"/>
                      <a:pt x="4860" y="4861"/>
                    </a:cubicBezTo>
                    <a:cubicBezTo>
                      <a:pt x="7973" y="1749"/>
                      <a:pt x="12195" y="0"/>
                      <a:pt x="16595" y="0"/>
                    </a:cubicBezTo>
                    <a:cubicBezTo>
                      <a:pt x="20997" y="0"/>
                      <a:pt x="25218" y="1749"/>
                      <a:pt x="28332" y="486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06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43"/>
            <p:cNvGrpSpPr/>
            <p:nvPr/>
          </p:nvGrpSpPr>
          <p:grpSpPr>
            <a:xfrm rot="5400000">
              <a:off x="2505238" y="4425950"/>
              <a:ext cx="201075" cy="154000"/>
              <a:chOff x="5523075" y="4179150"/>
              <a:chExt cx="201075" cy="154000"/>
            </a:xfrm>
          </p:grpSpPr>
          <p:sp>
            <p:nvSpPr>
              <p:cNvPr id="898" name="Google Shape;898;p43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02" name="Google Shape;902;p43"/>
            <p:cNvCxnSpPr>
              <a:endCxn id="884" idx="4"/>
            </p:cNvCxnSpPr>
            <p:nvPr/>
          </p:nvCxnSpPr>
          <p:spPr>
            <a:xfrm rot="10800000">
              <a:off x="2605950" y="4002525"/>
              <a:ext cx="0" cy="297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03" name="Google Shape;903;p43"/>
            <p:cNvGrpSpPr/>
            <p:nvPr/>
          </p:nvGrpSpPr>
          <p:grpSpPr>
            <a:xfrm flipH="1" rot="5400000">
              <a:off x="2505238" y="563675"/>
              <a:ext cx="201075" cy="154000"/>
              <a:chOff x="5523075" y="4179150"/>
              <a:chExt cx="201075" cy="154000"/>
            </a:xfrm>
          </p:grpSpPr>
          <p:sp>
            <p:nvSpPr>
              <p:cNvPr id="904" name="Google Shape;904;p43"/>
              <p:cNvSpPr/>
              <p:nvPr/>
            </p:nvSpPr>
            <p:spPr>
              <a:xfrm>
                <a:off x="5523075" y="4233200"/>
                <a:ext cx="72500" cy="45900"/>
              </a:xfrm>
              <a:custGeom>
                <a:rect b="b" l="l" r="r" t="t"/>
                <a:pathLst>
                  <a:path extrusionOk="0" h="1836" w="2900">
                    <a:moveTo>
                      <a:pt x="919" y="0"/>
                    </a:moveTo>
                    <a:cubicBezTo>
                      <a:pt x="413" y="0"/>
                      <a:pt x="0" y="412"/>
                      <a:pt x="0" y="917"/>
                    </a:cubicBezTo>
                    <a:cubicBezTo>
                      <a:pt x="0" y="1424"/>
                      <a:pt x="413" y="1835"/>
                      <a:pt x="919" y="1835"/>
                    </a:cubicBezTo>
                    <a:cubicBezTo>
                      <a:pt x="1355" y="1835"/>
                      <a:pt x="2523" y="1169"/>
                      <a:pt x="2858" y="972"/>
                    </a:cubicBezTo>
                    <a:cubicBezTo>
                      <a:pt x="2899" y="948"/>
                      <a:pt x="2899" y="886"/>
                      <a:pt x="2858" y="864"/>
                    </a:cubicBezTo>
                    <a:cubicBezTo>
                      <a:pt x="2523" y="667"/>
                      <a:pt x="1350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5606600" y="4219125"/>
                <a:ext cx="117550" cy="74050"/>
              </a:xfrm>
              <a:custGeom>
                <a:rect b="b" l="l" r="r" t="t"/>
                <a:pathLst>
                  <a:path extrusionOk="0" h="2962" w="4702">
                    <a:moveTo>
                      <a:pt x="3222" y="1"/>
                    </a:moveTo>
                    <a:cubicBezTo>
                      <a:pt x="2496" y="1"/>
                      <a:pt x="489" y="1161"/>
                      <a:pt x="41" y="1427"/>
                    </a:cubicBezTo>
                    <a:cubicBezTo>
                      <a:pt x="0" y="1449"/>
                      <a:pt x="0" y="1509"/>
                      <a:pt x="41" y="1535"/>
                    </a:cubicBezTo>
                    <a:cubicBezTo>
                      <a:pt x="491" y="1799"/>
                      <a:pt x="2498" y="2961"/>
                      <a:pt x="3222" y="2961"/>
                    </a:cubicBezTo>
                    <a:cubicBezTo>
                      <a:pt x="4041" y="2961"/>
                      <a:pt x="4702" y="2298"/>
                      <a:pt x="4702" y="1480"/>
                    </a:cubicBezTo>
                    <a:cubicBezTo>
                      <a:pt x="4702" y="661"/>
                      <a:pt x="4041" y="1"/>
                      <a:pt x="3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5606525" y="4179150"/>
                <a:ext cx="53075" cy="50250"/>
              </a:xfrm>
              <a:custGeom>
                <a:rect b="b" l="l" r="r" t="t"/>
                <a:pathLst>
                  <a:path extrusionOk="0" h="2010" w="2123">
                    <a:moveTo>
                      <a:pt x="1673" y="0"/>
                    </a:moveTo>
                    <a:cubicBezTo>
                      <a:pt x="1460" y="0"/>
                      <a:pt x="1189" y="129"/>
                      <a:pt x="963" y="358"/>
                    </a:cubicBezTo>
                    <a:cubicBezTo>
                      <a:pt x="691" y="624"/>
                      <a:pt x="216" y="1544"/>
                      <a:pt x="32" y="1913"/>
                    </a:cubicBezTo>
                    <a:cubicBezTo>
                      <a:pt x="0" y="1975"/>
                      <a:pt x="9" y="2009"/>
                      <a:pt x="46" y="2009"/>
                    </a:cubicBezTo>
                    <a:cubicBezTo>
                      <a:pt x="62" y="2009"/>
                      <a:pt x="83" y="2003"/>
                      <a:pt x="108" y="1990"/>
                    </a:cubicBezTo>
                    <a:cubicBezTo>
                      <a:pt x="476" y="1806"/>
                      <a:pt x="1394" y="1330"/>
                      <a:pt x="1664" y="1062"/>
                    </a:cubicBezTo>
                    <a:cubicBezTo>
                      <a:pt x="2006" y="722"/>
                      <a:pt x="2123" y="290"/>
                      <a:pt x="1928" y="94"/>
                    </a:cubicBezTo>
                    <a:cubicBezTo>
                      <a:pt x="1865" y="30"/>
                      <a:pt x="1776" y="0"/>
                      <a:pt x="1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5606500" y="4282900"/>
                <a:ext cx="53050" cy="50250"/>
              </a:xfrm>
              <a:custGeom>
                <a:rect b="b" l="l" r="r" t="t"/>
                <a:pathLst>
                  <a:path extrusionOk="0" h="2010" w="2122">
                    <a:moveTo>
                      <a:pt x="47" y="1"/>
                    </a:moveTo>
                    <a:cubicBezTo>
                      <a:pt x="9" y="1"/>
                      <a:pt x="1" y="36"/>
                      <a:pt x="33" y="95"/>
                    </a:cubicBezTo>
                    <a:cubicBezTo>
                      <a:pt x="217" y="463"/>
                      <a:pt x="692" y="1382"/>
                      <a:pt x="960" y="1654"/>
                    </a:cubicBezTo>
                    <a:cubicBezTo>
                      <a:pt x="1189" y="1882"/>
                      <a:pt x="1460" y="2010"/>
                      <a:pt x="1671" y="2010"/>
                    </a:cubicBezTo>
                    <a:cubicBezTo>
                      <a:pt x="1774" y="2010"/>
                      <a:pt x="1864" y="1980"/>
                      <a:pt x="1927" y="1916"/>
                    </a:cubicBezTo>
                    <a:cubicBezTo>
                      <a:pt x="2122" y="1722"/>
                      <a:pt x="2003" y="1288"/>
                      <a:pt x="1663" y="950"/>
                    </a:cubicBezTo>
                    <a:cubicBezTo>
                      <a:pt x="1397" y="678"/>
                      <a:pt x="477" y="203"/>
                      <a:pt x="109" y="19"/>
                    </a:cubicBezTo>
                    <a:cubicBezTo>
                      <a:pt x="83" y="7"/>
                      <a:pt x="6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08" name="Google Shape;908;p43"/>
            <p:cNvCxnSpPr>
              <a:stCxn id="884" idx="0"/>
            </p:cNvCxnSpPr>
            <p:nvPr/>
          </p:nvCxnSpPr>
          <p:spPr>
            <a:xfrm rot="10800000">
              <a:off x="2605950" y="842925"/>
              <a:ext cx="0" cy="29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09" name="Google Shape;9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325" y="1823174"/>
            <a:ext cx="3401375" cy="25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orld Goth Day by Slidesgo">
  <a:themeElements>
    <a:clrScheme name="Simple Light">
      <a:dk1>
        <a:srgbClr val="FBF8D3"/>
      </a:dk1>
      <a:lt1>
        <a:srgbClr val="666666"/>
      </a:lt1>
      <a:dk2>
        <a:srgbClr val="0E0E0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BF8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