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Helvetica Neue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bold.fntdata"/><Relationship Id="rId10" Type="http://schemas.openxmlformats.org/officeDocument/2006/relationships/font" Target="fonts/HelveticaNeue-regular.fntdata"/><Relationship Id="rId13" Type="http://schemas.openxmlformats.org/officeDocument/2006/relationships/font" Target="fonts/HelveticaNeue-boldItalic.fntdata"/><Relationship Id="rId12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dc2273a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1dc2273a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20c3466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920c3466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/>
          <p:nvPr>
            <p:ph idx="2" type="pic"/>
          </p:nvPr>
        </p:nvSpPr>
        <p:spPr>
          <a:xfrm>
            <a:off x="1143000" y="0"/>
            <a:ext cx="2893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4250531" y="3388816"/>
            <a:ext cx="35361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377405" y="1896846"/>
            <a:ext cx="35361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6" name="Google Shape;96;p20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97" name="Google Shape;9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00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/>
          <p:nvPr/>
        </p:nvSpPr>
        <p:spPr>
          <a:xfrm>
            <a:off x="571175" y="-1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1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2" name="Google Shape;102;p21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107" name="Google Shape;107;p22"/>
          <p:cNvCxnSpPr/>
          <p:nvPr>
            <p:ph idx="1" type="body"/>
          </p:nvPr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2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23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3" name="Google Shape;113;p23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7558478" y="221009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1357312" y="2129730"/>
            <a:ext cx="6429300" cy="23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70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1" name="Google Shape;121;p25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5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70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5" name="Google Shape;125;p26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6"/>
          <p:cNvSpPr txBox="1"/>
          <p:nvPr>
            <p:ph idx="2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7" name="Google Shape;127;p26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70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0" name="Google Shape;130;p27"/>
          <p:cNvSpPr/>
          <p:nvPr>
            <p:ph idx="2" type="pic"/>
          </p:nvPr>
        </p:nvSpPr>
        <p:spPr>
          <a:xfrm>
            <a:off x="4893468" y="810369"/>
            <a:ext cx="28932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1" name="Google Shape;131;p27"/>
          <p:cNvSpPr txBox="1"/>
          <p:nvPr>
            <p:ph type="title"/>
          </p:nvPr>
        </p:nvSpPr>
        <p:spPr>
          <a:xfrm>
            <a:off x="1357312" y="810369"/>
            <a:ext cx="33219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7"/>
          <p:cNvSpPr txBox="1"/>
          <p:nvPr>
            <p:ph idx="3" type="body"/>
          </p:nvPr>
        </p:nvSpPr>
        <p:spPr>
          <a:xfrm>
            <a:off x="1357312" y="1446609"/>
            <a:ext cx="33219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70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6" name="Google Shape;136;p28"/>
          <p:cNvSpPr txBox="1"/>
          <p:nvPr>
            <p:ph idx="2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7" name="Google Shape;137;p28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/>
          <p:nvPr>
            <p:ph idx="2" type="pic"/>
          </p:nvPr>
        </p:nvSpPr>
        <p:spPr>
          <a:xfrm>
            <a:off x="4572398" y="0"/>
            <a:ext cx="34290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0" name="Google Shape;140;p29"/>
          <p:cNvSpPr/>
          <p:nvPr>
            <p:ph idx="3" type="pic"/>
          </p:nvPr>
        </p:nvSpPr>
        <p:spPr>
          <a:xfrm>
            <a:off x="4572000" y="2585144"/>
            <a:ext cx="34290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1" name="Google Shape;141;p29"/>
          <p:cNvSpPr/>
          <p:nvPr>
            <p:ph idx="4" type="pic"/>
          </p:nvPr>
        </p:nvSpPr>
        <p:spPr>
          <a:xfrm>
            <a:off x="1143000" y="0"/>
            <a:ext cx="3411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/>
          <p:nvPr/>
        </p:nvSpPr>
        <p:spPr>
          <a:xfrm>
            <a:off x="1390798" y="1245691"/>
            <a:ext cx="6362400" cy="2757600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1611808" y="1533673"/>
            <a:ext cx="59205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6" name="Google Shape;146;p30"/>
          <p:cNvSpPr txBox="1"/>
          <p:nvPr>
            <p:ph idx="2" type="body"/>
          </p:nvPr>
        </p:nvSpPr>
        <p:spPr>
          <a:xfrm>
            <a:off x="1357312" y="4107656"/>
            <a:ext cx="64293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70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7" name="Google Shape;147;p30"/>
          <p:cNvSpPr txBox="1"/>
          <p:nvPr>
            <p:ph idx="3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70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8" name="Google Shape;148;p30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4250531" y="1393031"/>
            <a:ext cx="35361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1" name="Google Shape;151;p31"/>
          <p:cNvSpPr/>
          <p:nvPr>
            <p:ph idx="2" type="pic"/>
          </p:nvPr>
        </p:nvSpPr>
        <p:spPr>
          <a:xfrm>
            <a:off x="1143000" y="0"/>
            <a:ext cx="2893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2" name="Google Shape;152;p31"/>
          <p:cNvSpPr txBox="1"/>
          <p:nvPr>
            <p:ph idx="3" type="body"/>
          </p:nvPr>
        </p:nvSpPr>
        <p:spPr>
          <a:xfrm>
            <a:off x="4250531" y="4086324"/>
            <a:ext cx="3536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70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>
            <p:ph idx="1" type="body"/>
          </p:nvPr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8"/>
          <p:cNvCxnSpPr/>
          <p:nvPr/>
        </p:nvCxnSpPr>
        <p:spPr>
          <a:xfrm>
            <a:off x="1357312" y="523876"/>
            <a:ext cx="6429300" cy="0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5" name="Google Shape;85;p18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верстка.png" id="165" name="Google Shape;165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7841" y="1262831"/>
            <a:ext cx="2480700" cy="24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>
            <p:ph type="title"/>
          </p:nvPr>
        </p:nvSpPr>
        <p:spPr>
          <a:xfrm>
            <a:off x="4045252" y="14727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Профессиональная вёрстка</a:t>
            </a:r>
            <a:endParaRPr/>
          </a:p>
        </p:txBody>
      </p:sp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4063111" y="17853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lang="en-US" sz="2000">
                <a:solidFill>
                  <a:srgbClr val="4C5D6E"/>
                </a:solidFill>
              </a:rPr>
              <a:t>7</a:t>
            </a:r>
            <a:endParaRPr/>
          </a:p>
        </p:txBody>
      </p:sp>
      <p:sp>
        <p:nvSpPr>
          <p:cNvPr id="168" name="Google Shape;168;p35"/>
          <p:cNvSpPr/>
          <p:nvPr/>
        </p:nvSpPr>
        <p:spPr>
          <a:xfrm>
            <a:off x="4063100" y="2387775"/>
            <a:ext cx="42009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4D5D6D"/>
                </a:solidFill>
              </a:rPr>
              <a:t>Практическое применение адаптивной верстки</a:t>
            </a:r>
            <a:endParaRPr sz="3000">
              <a:solidFill>
                <a:srgbClr val="4D5D6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4D5D6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t/>
            </a:r>
            <a:endParaRPr sz="36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/>
          <p:nvPr/>
        </p:nvSpPr>
        <p:spPr>
          <a:xfrm>
            <a:off x="1142400" y="571450"/>
            <a:ext cx="6854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/>
          </a:p>
        </p:txBody>
      </p:sp>
      <p:sp>
        <p:nvSpPr>
          <p:cNvPr id="174" name="Google Shape;174;p36"/>
          <p:cNvSpPr/>
          <p:nvPr/>
        </p:nvSpPr>
        <p:spPr>
          <a:xfrm>
            <a:off x="1142375" y="1645250"/>
            <a:ext cx="6854400" cy="29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32323"/>
                </a:solidFill>
              </a:rPr>
              <a:t>П</a:t>
            </a:r>
            <a:r>
              <a:rPr lang="en-US" sz="2000">
                <a:solidFill>
                  <a:srgbClr val="232323"/>
                </a:solidFill>
              </a:rPr>
              <a:t>римеры создания адаптивного сайта.</a:t>
            </a:r>
            <a:endParaRPr sz="2000">
              <a:solidFill>
                <a:srgbClr val="23232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D6E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/>
          <p:nvPr/>
        </p:nvSpPr>
        <p:spPr>
          <a:xfrm>
            <a:off x="1142399" y="57145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Практическое </a:t>
            </a:r>
            <a:r>
              <a:rPr lang="en-US" sz="3200">
                <a:solidFill>
                  <a:srgbClr val="F3F7F5"/>
                </a:solidFill>
              </a:rPr>
              <a:t>задание</a:t>
            </a:r>
            <a:endParaRPr sz="32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/>
          <p:nvPr>
            <p:ph type="title"/>
          </p:nvPr>
        </p:nvSpPr>
        <p:spPr>
          <a:xfrm>
            <a:off x="1142399" y="571500"/>
            <a:ext cx="6856801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3F7F5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  <a:endParaRPr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