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Jannah" panose="020B0604020202020204" charset="-78"/>
      <p:regular r:id="rId12"/>
    </p:embeddedFont>
    <p:embeddedFont>
      <p:font typeface="Jannah Heavy" panose="020B0604020202020204" charset="-78"/>
      <p:regular r:id="rId13"/>
    </p:embeddedFont>
    <p:embeddedFont>
      <p:font typeface="Jannah Medium" panose="020B0604020202020204" charset="-78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0010" cy="3062976"/>
            </a:xfrm>
            <a:custGeom>
              <a:avLst/>
              <a:gdLst/>
              <a:ahLst/>
              <a:cxnLst/>
              <a:rect l="l" t="t" r="r" b="b"/>
              <a:pathLst>
                <a:path w="4770010" h="3062976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86846" y="4266669"/>
            <a:ext cx="9257844" cy="167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707"/>
              </a:lnSpc>
              <a:spcBef>
                <a:spcPct val="0"/>
              </a:spcBef>
            </a:pPr>
            <a:r>
              <a:rPr lang="en-US" sz="9791" spc="-714" dirty="0">
                <a:solidFill>
                  <a:srgbClr val="FFFFFF"/>
                </a:solidFill>
                <a:latin typeface="Jannah Heavy"/>
              </a:rPr>
              <a:t>[</a:t>
            </a:r>
            <a:r>
              <a:rPr lang="en-US" sz="9791" spc="-714" dirty="0" err="1">
                <a:solidFill>
                  <a:srgbClr val="FFFFFF"/>
                </a:solidFill>
                <a:latin typeface="Jannah Heavy"/>
              </a:rPr>
              <a:t>nome</a:t>
            </a:r>
            <a:r>
              <a:rPr lang="en-US" sz="9791" spc="-714" dirty="0">
                <a:solidFill>
                  <a:srgbClr val="FFFFFF"/>
                </a:solidFill>
                <a:latin typeface="Jannah Heavy"/>
              </a:rPr>
              <a:t>]</a:t>
            </a:r>
          </a:p>
        </p:txBody>
      </p:sp>
      <p:sp>
        <p:nvSpPr>
          <p:cNvPr id="17" name="AutoShape 17"/>
          <p:cNvSpPr/>
          <p:nvPr/>
        </p:nvSpPr>
        <p:spPr>
          <a:xfrm>
            <a:off x="-4083813" y="5839527"/>
            <a:ext cx="1322781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Freeform 1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100000" flipV="1">
            <a:off x="-3475881" y="1121409"/>
            <a:ext cx="9401653" cy="429307"/>
          </a:xfrm>
          <a:custGeom>
            <a:avLst/>
            <a:gdLst/>
            <a:ahLst/>
            <a:cxnLst/>
            <a:rect l="l" t="t" r="r" b="b"/>
            <a:pathLst>
              <a:path w="9401653" h="429307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b="-332517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431371" y="373039"/>
            <a:ext cx="2771660" cy="655661"/>
          </a:xfrm>
          <a:custGeom>
            <a:avLst/>
            <a:gdLst/>
            <a:ahLst/>
            <a:cxnLst/>
            <a:rect l="l" t="t" r="r" b="b"/>
            <a:pathLst>
              <a:path w="2771660" h="655661">
                <a:moveTo>
                  <a:pt x="0" y="0"/>
                </a:moveTo>
                <a:lnTo>
                  <a:pt x="2771659" y="0"/>
                </a:lnTo>
                <a:lnTo>
                  <a:pt x="2771659" y="655661"/>
                </a:lnTo>
                <a:lnTo>
                  <a:pt x="0" y="655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356817" y="3698949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FFFFFF"/>
                </a:solidFill>
                <a:latin typeface="Jannah Medium"/>
              </a:rPr>
              <a:t>Apresentação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6817" y="5982307"/>
            <a:ext cx="9326191" cy="49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ASSOCIAÇÃO DESPORTIVA CLASSISTA EMBRAER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18353" y="2893177"/>
            <a:ext cx="12320251" cy="6289903"/>
          </a:xfrm>
          <a:custGeom>
            <a:avLst/>
            <a:gdLst/>
            <a:ahLst/>
            <a:cxnLst/>
            <a:rect l="l" t="t" r="r" b="b"/>
            <a:pathLst>
              <a:path w="3244840" h="1656600">
                <a:moveTo>
                  <a:pt x="0" y="0"/>
                </a:moveTo>
                <a:lnTo>
                  <a:pt x="3244840" y="0"/>
                </a:lnTo>
                <a:lnTo>
                  <a:pt x="3244840" y="1656600"/>
                </a:lnTo>
                <a:lnTo>
                  <a:pt x="0" y="1656600"/>
                </a:lnTo>
                <a:close/>
              </a:path>
            </a:pathLst>
          </a:custGeom>
          <a:solidFill>
            <a:srgbClr val="EEEEEE"/>
          </a:solidFill>
        </p:spPr>
      </p:sp>
      <p:sp>
        <p:nvSpPr>
          <p:cNvPr id="5" name="Freeform 5"/>
          <p:cNvSpPr/>
          <p:nvPr/>
        </p:nvSpPr>
        <p:spPr>
          <a:xfrm>
            <a:off x="3512378" y="684198"/>
            <a:ext cx="11197651" cy="482789"/>
          </a:xfrm>
          <a:custGeom>
            <a:avLst/>
            <a:gdLst/>
            <a:ahLst/>
            <a:cxnLst/>
            <a:rect l="l" t="t" r="r" b="b"/>
            <a:pathLst>
              <a:path w="11197651" h="482789">
                <a:moveTo>
                  <a:pt x="0" y="0"/>
                </a:moveTo>
                <a:lnTo>
                  <a:pt x="11197651" y="0"/>
                </a:lnTo>
                <a:lnTo>
                  <a:pt x="11197651" y="482789"/>
                </a:lnTo>
                <a:lnTo>
                  <a:pt x="0" y="48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418353" y="518106"/>
            <a:ext cx="12320251" cy="2375070"/>
          </a:xfrm>
          <a:custGeom>
            <a:avLst/>
            <a:gdLst/>
            <a:ahLst/>
            <a:cxnLst/>
            <a:rect l="l" t="t" r="r" b="b"/>
            <a:pathLst>
              <a:path w="3244840" h="625533">
                <a:moveTo>
                  <a:pt x="0" y="0"/>
                </a:moveTo>
                <a:lnTo>
                  <a:pt x="3244840" y="0"/>
                </a:lnTo>
                <a:lnTo>
                  <a:pt x="3244840" y="625533"/>
                </a:lnTo>
                <a:lnTo>
                  <a:pt x="0" y="625533"/>
                </a:lnTo>
                <a:close/>
              </a:path>
            </a:pathLst>
          </a:custGeom>
          <a:solidFill>
            <a:srgbClr val="023D54"/>
          </a:solidFill>
        </p:spPr>
      </p:sp>
      <p:grpSp>
        <p:nvGrpSpPr>
          <p:cNvPr id="9" name="Group 9"/>
          <p:cNvGrpSpPr/>
          <p:nvPr/>
        </p:nvGrpSpPr>
        <p:grpSpPr>
          <a:xfrm rot="-2700000">
            <a:off x="14933571" y="-4875932"/>
            <a:ext cx="5852739" cy="8669109"/>
            <a:chOff x="0" y="0"/>
            <a:chExt cx="1541462" cy="228322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7755540">
            <a:off x="-2967378" y="6742882"/>
            <a:ext cx="5852739" cy="8669109"/>
            <a:chOff x="0" y="0"/>
            <a:chExt cx="1541462" cy="228322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2700000">
            <a:off x="14933571" y="-5236688"/>
            <a:ext cx="5852739" cy="8669109"/>
            <a:chOff x="0" y="0"/>
            <a:chExt cx="1541462" cy="22832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7755540">
            <a:off x="-2931291" y="7101829"/>
            <a:ext cx="5852739" cy="8669109"/>
            <a:chOff x="0" y="0"/>
            <a:chExt cx="1541462" cy="228322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2700000">
            <a:off x="14933571" y="-5695833"/>
            <a:ext cx="5852739" cy="8669109"/>
            <a:chOff x="0" y="0"/>
            <a:chExt cx="1541462" cy="228322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7755540">
            <a:off x="-2885362" y="7558670"/>
            <a:ext cx="5852739" cy="8669109"/>
            <a:chOff x="0" y="0"/>
            <a:chExt cx="1541462" cy="228322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rot="-10800000">
            <a:off x="3577971" y="9237227"/>
            <a:ext cx="11132059" cy="479961"/>
          </a:xfrm>
          <a:custGeom>
            <a:avLst/>
            <a:gdLst/>
            <a:ahLst/>
            <a:cxnLst/>
            <a:rect l="l" t="t" r="r" b="b"/>
            <a:pathLst>
              <a:path w="11132059" h="479961">
                <a:moveTo>
                  <a:pt x="0" y="0"/>
                </a:moveTo>
                <a:lnTo>
                  <a:pt x="11132058" y="0"/>
                </a:lnTo>
                <a:lnTo>
                  <a:pt x="11132058" y="479960"/>
                </a:lnTo>
                <a:lnTo>
                  <a:pt x="0" y="47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786358" y="226140"/>
            <a:ext cx="2387907" cy="564881"/>
          </a:xfrm>
          <a:custGeom>
            <a:avLst/>
            <a:gdLst/>
            <a:ahLst/>
            <a:cxnLst/>
            <a:rect l="l" t="t" r="r" b="b"/>
            <a:pathLst>
              <a:path w="2387907" h="564881">
                <a:moveTo>
                  <a:pt x="0" y="0"/>
                </a:moveTo>
                <a:lnTo>
                  <a:pt x="2387907" y="0"/>
                </a:lnTo>
                <a:lnTo>
                  <a:pt x="2387907" y="564882"/>
                </a:lnTo>
                <a:lnTo>
                  <a:pt x="0" y="564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68622" y="1395819"/>
            <a:ext cx="5855413" cy="1257388"/>
            <a:chOff x="0" y="0"/>
            <a:chExt cx="1760454" cy="378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0454" cy="378039"/>
            </a:xfrm>
            <a:custGeom>
              <a:avLst/>
              <a:gdLst/>
              <a:ahLst/>
              <a:cxnLst/>
              <a:rect l="l" t="t" r="r" b="b"/>
              <a:pathLst>
                <a:path w="1760454" h="378039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668422" y="1527746"/>
            <a:ext cx="5655812" cy="7374615"/>
          </a:xfrm>
          <a:custGeom>
            <a:avLst/>
            <a:gdLst/>
            <a:ahLst/>
            <a:cxnLst/>
            <a:rect l="l" t="t" r="r" b="b"/>
            <a:pathLst>
              <a:path w="5655812" h="7374615">
                <a:moveTo>
                  <a:pt x="0" y="0"/>
                </a:moveTo>
                <a:lnTo>
                  <a:pt x="5655812" y="0"/>
                </a:lnTo>
                <a:lnTo>
                  <a:pt x="5655812" y="7374615"/>
                </a:lnTo>
                <a:lnTo>
                  <a:pt x="0" y="737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25" r="-116478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2" name="TextBox 12"/>
          <p:cNvSpPr txBox="1"/>
          <p:nvPr/>
        </p:nvSpPr>
        <p:spPr>
          <a:xfrm>
            <a:off x="588837" y="2184847"/>
            <a:ext cx="8469438" cy="70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8"/>
              </a:lnSpc>
            </a:pPr>
            <a:r>
              <a:rPr lang="en-US" sz="4092" dirty="0" err="1">
                <a:solidFill>
                  <a:srgbClr val="023D54"/>
                </a:solidFill>
                <a:latin typeface="Jannah Medium"/>
              </a:rPr>
              <a:t>titulo</a:t>
            </a:r>
            <a:endParaRPr lang="en-US" sz="4092" dirty="0">
              <a:solidFill>
                <a:srgbClr val="023D54"/>
              </a:solidFill>
              <a:latin typeface="Jannah Medium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5954360" y="3048012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1273518" y="3272214"/>
            <a:ext cx="10006273" cy="1511891"/>
            <a:chOff x="0" y="0"/>
            <a:chExt cx="2635397" cy="3981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35397" cy="398193"/>
            </a:xfrm>
            <a:custGeom>
              <a:avLst/>
              <a:gdLst/>
              <a:ahLst/>
              <a:cxnLst/>
              <a:rect l="l" t="t" r="r" b="b"/>
              <a:pathLst>
                <a:path w="2635397" h="398193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3000564" y="4888376"/>
            <a:ext cx="11733319" cy="1511891"/>
            <a:chOff x="0" y="0"/>
            <a:chExt cx="3090257" cy="3981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090257" cy="398193"/>
            </a:xfrm>
            <a:custGeom>
              <a:avLst/>
              <a:gdLst/>
              <a:ahLst/>
              <a:cxnLst/>
              <a:rect l="l" t="t" r="r" b="b"/>
              <a:pathLst>
                <a:path w="3090257" h="398193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1623131" y="6504538"/>
            <a:ext cx="10355886" cy="1511891"/>
            <a:chOff x="0" y="0"/>
            <a:chExt cx="2727476" cy="39819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1585031" y="8130728"/>
            <a:ext cx="10355886" cy="1511891"/>
            <a:chOff x="0" y="0"/>
            <a:chExt cx="2727476" cy="3981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15900093" y="9609395"/>
            <a:ext cx="2387907" cy="564881"/>
          </a:xfrm>
          <a:custGeom>
            <a:avLst/>
            <a:gdLst/>
            <a:ahLst/>
            <a:cxnLst/>
            <a:rect l="l" t="t" r="r" b="b"/>
            <a:pathLst>
              <a:path w="2387907" h="564881">
                <a:moveTo>
                  <a:pt x="0" y="0"/>
                </a:moveTo>
                <a:lnTo>
                  <a:pt x="2387907" y="0"/>
                </a:lnTo>
                <a:lnTo>
                  <a:pt x="2387907" y="564881"/>
                </a:lnTo>
                <a:lnTo>
                  <a:pt x="0" y="5648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709302" y="6583998"/>
            <a:ext cx="8069152" cy="9644319"/>
            <a:chOff x="0" y="0"/>
            <a:chExt cx="2125209" cy="25400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5209" cy="2540067"/>
            </a:xfrm>
            <a:custGeom>
              <a:avLst/>
              <a:gdLst/>
              <a:ahLst/>
              <a:cxnLst/>
              <a:rect l="l" t="t" r="r" b="b"/>
              <a:pathLst>
                <a:path w="2125209" h="2540067">
                  <a:moveTo>
                    <a:pt x="0" y="0"/>
                  </a:moveTo>
                  <a:lnTo>
                    <a:pt x="2125209" y="0"/>
                  </a:lnTo>
                  <a:lnTo>
                    <a:pt x="2125209" y="2540067"/>
                  </a:lnTo>
                  <a:lnTo>
                    <a:pt x="0" y="2540067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25209" cy="2578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9622631" y="600069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8839134" y="167975"/>
            <a:ext cx="7259971" cy="425651"/>
            <a:chOff x="0" y="0"/>
            <a:chExt cx="2039586" cy="1195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39586" cy="119581"/>
            </a:xfrm>
            <a:custGeom>
              <a:avLst/>
              <a:gdLst/>
              <a:ahLst/>
              <a:cxnLst/>
              <a:rect l="l" t="t" r="r" b="b"/>
              <a:pathLst>
                <a:path w="2039586" h="119581">
                  <a:moveTo>
                    <a:pt x="0" y="0"/>
                  </a:moveTo>
                  <a:lnTo>
                    <a:pt x="2039586" y="0"/>
                  </a:lnTo>
                  <a:lnTo>
                    <a:pt x="2039586" y="119581"/>
                  </a:lnTo>
                  <a:lnTo>
                    <a:pt x="0" y="119581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039586" cy="157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92030" y="329559"/>
            <a:ext cx="5922601" cy="111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9"/>
              </a:lnSpc>
            </a:pPr>
            <a:r>
              <a:rPr lang="en-US" sz="6899" dirty="0">
                <a:solidFill>
                  <a:srgbClr val="004AAD"/>
                </a:solidFill>
                <a:latin typeface="Jannah Medium"/>
              </a:rPr>
              <a:t>title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04687" y="179540"/>
            <a:ext cx="5364266" cy="38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9"/>
              </a:lnSpc>
            </a:pPr>
            <a:r>
              <a:rPr lang="en-US" sz="2399" dirty="0">
                <a:solidFill>
                  <a:srgbClr val="FFFFFF"/>
                </a:solidFill>
                <a:latin typeface="Jannah"/>
              </a:rPr>
              <a:t>subtitle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42067" y="2197031"/>
            <a:ext cx="6984893" cy="38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9"/>
              </a:lnSpc>
            </a:pPr>
            <a:r>
              <a:rPr lang="en-US" sz="2399" dirty="0">
                <a:solidFill>
                  <a:srgbClr val="FFFFFF"/>
                </a:solidFill>
                <a:latin typeface="Jannah"/>
              </a:rPr>
              <a:t>subtitle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925554" y="789280"/>
            <a:ext cx="7087131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>
              <a:lnSpc>
                <a:spcPts val="3249"/>
              </a:lnSpc>
              <a:buFont typeface="Arial"/>
              <a:buChar char="•"/>
            </a:pPr>
            <a:r>
              <a:rPr lang="en-US" sz="2499" dirty="0" err="1">
                <a:solidFill>
                  <a:srgbClr val="545454"/>
                </a:solidFill>
                <a:latin typeface="Jannah"/>
              </a:rPr>
              <a:t>Festa</a:t>
            </a:r>
            <a:r>
              <a:rPr lang="en-US" sz="2499" dirty="0">
                <a:solidFill>
                  <a:srgbClr val="545454"/>
                </a:solidFill>
                <a:latin typeface="Jannah"/>
              </a:rPr>
              <a:t> da </a:t>
            </a:r>
            <a:r>
              <a:rPr lang="en-US" sz="2499" dirty="0" err="1">
                <a:solidFill>
                  <a:srgbClr val="545454"/>
                </a:solidFill>
                <a:latin typeface="Jannah"/>
              </a:rPr>
              <a:t>Páscoa</a:t>
            </a:r>
            <a:endParaRPr lang="en-US" sz="2499" dirty="0">
              <a:solidFill>
                <a:srgbClr val="545454"/>
              </a:solidFill>
              <a:latin typeface="Jannah"/>
            </a:endParaRPr>
          </a:p>
          <a:p>
            <a:pPr marL="539748" lvl="1" indent="-269874">
              <a:lnSpc>
                <a:spcPts val="3249"/>
              </a:lnSpc>
              <a:buFont typeface="Arial"/>
              <a:buChar char="•"/>
            </a:pPr>
            <a:r>
              <a:rPr lang="en-US" sz="2499" dirty="0" err="1">
                <a:solidFill>
                  <a:srgbClr val="545454"/>
                </a:solidFill>
                <a:latin typeface="Jannah"/>
              </a:rPr>
              <a:t>Colônia</a:t>
            </a:r>
            <a:r>
              <a:rPr lang="en-US" sz="2499" dirty="0">
                <a:solidFill>
                  <a:srgbClr val="545454"/>
                </a:solidFill>
                <a:latin typeface="Jannah"/>
              </a:rPr>
              <a:t> de </a:t>
            </a:r>
            <a:r>
              <a:rPr lang="en-US" sz="2499" dirty="0" err="1">
                <a:solidFill>
                  <a:srgbClr val="545454"/>
                </a:solidFill>
                <a:latin typeface="Jannah"/>
              </a:rPr>
              <a:t>Férias</a:t>
            </a:r>
            <a:endParaRPr lang="en-US" sz="2499" dirty="0">
              <a:solidFill>
                <a:srgbClr val="545454"/>
              </a:solidFill>
              <a:latin typeface="Jannah"/>
            </a:endParaRPr>
          </a:p>
          <a:p>
            <a:pPr marL="539748" lvl="1" indent="-269874">
              <a:lnSpc>
                <a:spcPts val="3249"/>
              </a:lnSpc>
              <a:buFont typeface="Arial"/>
              <a:buChar char="•"/>
            </a:pPr>
            <a:r>
              <a:rPr lang="en-US" sz="2499" dirty="0" err="1">
                <a:solidFill>
                  <a:srgbClr val="545454"/>
                </a:solidFill>
                <a:latin typeface="Jannah"/>
              </a:rPr>
              <a:t>Festa</a:t>
            </a:r>
            <a:r>
              <a:rPr lang="en-US" sz="2499" dirty="0">
                <a:solidFill>
                  <a:srgbClr val="545454"/>
                </a:solidFill>
                <a:latin typeface="Jannah"/>
              </a:rPr>
              <a:t> das </a:t>
            </a:r>
            <a:r>
              <a:rPr lang="en-US" sz="2499" dirty="0" err="1">
                <a:solidFill>
                  <a:srgbClr val="545454"/>
                </a:solidFill>
                <a:latin typeface="Jannah"/>
              </a:rPr>
              <a:t>Crianças</a:t>
            </a:r>
            <a:endParaRPr lang="en-US" sz="2499" dirty="0">
              <a:solidFill>
                <a:srgbClr val="545454"/>
              </a:solidFill>
              <a:latin typeface="Jannah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8701595" y="4856537"/>
            <a:ext cx="7259971" cy="389239"/>
            <a:chOff x="0" y="0"/>
            <a:chExt cx="2039586" cy="10935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39586" cy="109351"/>
            </a:xfrm>
            <a:custGeom>
              <a:avLst/>
              <a:gdLst/>
              <a:ahLst/>
              <a:cxnLst/>
              <a:rect l="l" t="t" r="r" b="b"/>
              <a:pathLst>
                <a:path w="2039586" h="109351">
                  <a:moveTo>
                    <a:pt x="0" y="0"/>
                  </a:moveTo>
                  <a:lnTo>
                    <a:pt x="2039586" y="0"/>
                  </a:lnTo>
                  <a:lnTo>
                    <a:pt x="2039586" y="109351"/>
                  </a:lnTo>
                  <a:lnTo>
                    <a:pt x="0" y="109351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039586" cy="14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5900093" y="9546306"/>
            <a:ext cx="2387907" cy="564881"/>
          </a:xfrm>
          <a:custGeom>
            <a:avLst/>
            <a:gdLst/>
            <a:ahLst/>
            <a:cxnLst/>
            <a:rect l="l" t="t" r="r" b="b"/>
            <a:pathLst>
              <a:path w="2387907" h="564881">
                <a:moveTo>
                  <a:pt x="0" y="0"/>
                </a:moveTo>
                <a:lnTo>
                  <a:pt x="2387907" y="0"/>
                </a:lnTo>
                <a:lnTo>
                  <a:pt x="2387907" y="564881"/>
                </a:lnTo>
                <a:lnTo>
                  <a:pt x="0" y="56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35DC6D88-AED4-457B-AEFE-1CAA88AC6F85}"/>
              </a:ext>
            </a:extLst>
          </p:cNvPr>
          <p:cNvSpPr txBox="1"/>
          <p:nvPr/>
        </p:nvSpPr>
        <p:spPr>
          <a:xfrm>
            <a:off x="8825687" y="4821434"/>
            <a:ext cx="6984893" cy="38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9"/>
              </a:lnSpc>
            </a:pPr>
            <a:r>
              <a:rPr lang="en-US" sz="2399" dirty="0">
                <a:solidFill>
                  <a:srgbClr val="FFFFFF"/>
                </a:solidFill>
                <a:latin typeface="Jannah"/>
              </a:rPr>
              <a:t>subtitle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6449" y="3170395"/>
            <a:ext cx="1012638" cy="1105062"/>
          </a:xfrm>
          <a:custGeom>
            <a:avLst/>
            <a:gdLst/>
            <a:ahLst/>
            <a:cxnLst/>
            <a:rect l="l" t="t" r="r" b="b"/>
            <a:pathLst>
              <a:path w="1012638" h="1105062">
                <a:moveTo>
                  <a:pt x="0" y="0"/>
                </a:moveTo>
                <a:lnTo>
                  <a:pt x="1012639" y="0"/>
                </a:lnTo>
                <a:lnTo>
                  <a:pt x="1012639" y="1105062"/>
                </a:lnTo>
                <a:lnTo>
                  <a:pt x="0" y="110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2700000">
            <a:off x="-4025886" y="-7445998"/>
            <a:ext cx="6664400" cy="8669109"/>
            <a:chOff x="0" y="0"/>
            <a:chExt cx="1755233" cy="2283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13977790" y="8399711"/>
            <a:ext cx="9600348" cy="9250037"/>
            <a:chOff x="0" y="0"/>
            <a:chExt cx="2528487" cy="24362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28487" cy="2436224"/>
            </a:xfrm>
            <a:custGeom>
              <a:avLst/>
              <a:gdLst/>
              <a:ahLst/>
              <a:cxnLst/>
              <a:rect l="l" t="t" r="r" b="b"/>
              <a:pathLst>
                <a:path w="2528487" h="2436224">
                  <a:moveTo>
                    <a:pt x="0" y="0"/>
                  </a:moveTo>
                  <a:lnTo>
                    <a:pt x="2528487" y="0"/>
                  </a:lnTo>
                  <a:lnTo>
                    <a:pt x="2528487" y="2436224"/>
                  </a:lnTo>
                  <a:lnTo>
                    <a:pt x="0" y="2436224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528487" cy="2464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700000">
            <a:off x="-4025886" y="-7139733"/>
            <a:ext cx="6664400" cy="8669109"/>
            <a:chOff x="0" y="0"/>
            <a:chExt cx="1755233" cy="228322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13958542" y="7865660"/>
            <a:ext cx="9608350" cy="9293415"/>
            <a:chOff x="0" y="0"/>
            <a:chExt cx="2530594" cy="24476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30594" cy="2447648"/>
            </a:xfrm>
            <a:custGeom>
              <a:avLst/>
              <a:gdLst/>
              <a:ahLst/>
              <a:cxnLst/>
              <a:rect l="l" t="t" r="r" b="b"/>
              <a:pathLst>
                <a:path w="2530594" h="2447648">
                  <a:moveTo>
                    <a:pt x="0" y="0"/>
                  </a:moveTo>
                  <a:lnTo>
                    <a:pt x="2530594" y="0"/>
                  </a:lnTo>
                  <a:lnTo>
                    <a:pt x="2530594" y="2447648"/>
                  </a:lnTo>
                  <a:lnTo>
                    <a:pt x="0" y="2447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530594" cy="24762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9622631" y="600069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9999329" y="1474611"/>
            <a:ext cx="7259971" cy="425651"/>
            <a:chOff x="0" y="0"/>
            <a:chExt cx="2039586" cy="1195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39586" cy="119581"/>
            </a:xfrm>
            <a:custGeom>
              <a:avLst/>
              <a:gdLst/>
              <a:ahLst/>
              <a:cxnLst/>
              <a:rect l="l" t="t" r="r" b="b"/>
              <a:pathLst>
                <a:path w="2039586" h="119581">
                  <a:moveTo>
                    <a:pt x="0" y="0"/>
                  </a:moveTo>
                  <a:lnTo>
                    <a:pt x="2039586" y="0"/>
                  </a:lnTo>
                  <a:lnTo>
                    <a:pt x="2039586" y="119581"/>
                  </a:lnTo>
                  <a:lnTo>
                    <a:pt x="0" y="119581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39586" cy="157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951010" y="3567303"/>
            <a:ext cx="7259971" cy="389239"/>
            <a:chOff x="0" y="0"/>
            <a:chExt cx="2039586" cy="10935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039586" cy="109351"/>
            </a:xfrm>
            <a:custGeom>
              <a:avLst/>
              <a:gdLst/>
              <a:ahLst/>
              <a:cxnLst/>
              <a:rect l="l" t="t" r="r" b="b"/>
              <a:pathLst>
                <a:path w="2039586" h="109351">
                  <a:moveTo>
                    <a:pt x="0" y="0"/>
                  </a:moveTo>
                  <a:lnTo>
                    <a:pt x="2039586" y="0"/>
                  </a:lnTo>
                  <a:lnTo>
                    <a:pt x="2039586" y="109351"/>
                  </a:lnTo>
                  <a:lnTo>
                    <a:pt x="0" y="109351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039586" cy="14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43704" y="362084"/>
            <a:ext cx="6227341" cy="111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9"/>
              </a:lnSpc>
            </a:pPr>
            <a:r>
              <a:rPr lang="en-US" sz="6899" dirty="0">
                <a:solidFill>
                  <a:srgbClr val="004AAD"/>
                </a:solidFill>
                <a:latin typeface="Jannah Medium"/>
              </a:rPr>
              <a:t>title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64882" y="1486176"/>
            <a:ext cx="5364266" cy="38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9"/>
              </a:lnSpc>
            </a:pPr>
            <a:r>
              <a:rPr lang="en-US" sz="2399" dirty="0">
                <a:solidFill>
                  <a:srgbClr val="FFFFFF"/>
                </a:solidFill>
                <a:latin typeface="Jannah"/>
              </a:rPr>
              <a:t>subtitle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39668" y="3560816"/>
            <a:ext cx="6984893" cy="38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9"/>
              </a:lnSpc>
            </a:pPr>
            <a:r>
              <a:rPr lang="en-US" sz="2399" dirty="0">
                <a:solidFill>
                  <a:srgbClr val="FFFFFF"/>
                </a:solidFill>
                <a:latin typeface="Jannah"/>
              </a:rPr>
              <a:t>subtitle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902690" y="5840913"/>
            <a:ext cx="7259971" cy="389239"/>
            <a:chOff x="0" y="0"/>
            <a:chExt cx="2039586" cy="10935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39586" cy="109351"/>
            </a:xfrm>
            <a:custGeom>
              <a:avLst/>
              <a:gdLst/>
              <a:ahLst/>
              <a:cxnLst/>
              <a:rect l="l" t="t" r="r" b="b"/>
              <a:pathLst>
                <a:path w="2039586" h="109351">
                  <a:moveTo>
                    <a:pt x="0" y="0"/>
                  </a:moveTo>
                  <a:lnTo>
                    <a:pt x="2039586" y="0"/>
                  </a:lnTo>
                  <a:lnTo>
                    <a:pt x="2039586" y="109351"/>
                  </a:lnTo>
                  <a:lnTo>
                    <a:pt x="0" y="109351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039586" cy="14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177768" y="5802492"/>
            <a:ext cx="6984893" cy="38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9"/>
              </a:lnSpc>
            </a:pPr>
            <a:r>
              <a:rPr lang="en-US" sz="2399" dirty="0">
                <a:solidFill>
                  <a:srgbClr val="FFFFFF"/>
                </a:solidFill>
                <a:latin typeface="Jannah"/>
              </a:rPr>
              <a:t>subtitle</a:t>
            </a:r>
          </a:p>
        </p:txBody>
      </p:sp>
      <p:sp>
        <p:nvSpPr>
          <p:cNvPr id="34" name="Freeform 34"/>
          <p:cNvSpPr/>
          <p:nvPr/>
        </p:nvSpPr>
        <p:spPr>
          <a:xfrm>
            <a:off x="15842943" y="9427515"/>
            <a:ext cx="2387907" cy="564881"/>
          </a:xfrm>
          <a:custGeom>
            <a:avLst/>
            <a:gdLst/>
            <a:ahLst/>
            <a:cxnLst/>
            <a:rect l="l" t="t" r="r" b="b"/>
            <a:pathLst>
              <a:path w="2387907" h="564881">
                <a:moveTo>
                  <a:pt x="0" y="0"/>
                </a:moveTo>
                <a:lnTo>
                  <a:pt x="2387907" y="0"/>
                </a:lnTo>
                <a:lnTo>
                  <a:pt x="2387907" y="564881"/>
                </a:lnTo>
                <a:lnTo>
                  <a:pt x="0" y="564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00" b="-5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29052" y="3968564"/>
            <a:ext cx="587271" cy="587271"/>
          </a:xfrm>
          <a:custGeom>
            <a:avLst/>
            <a:gdLst/>
            <a:ahLst/>
            <a:cxnLst/>
            <a:rect l="l" t="t" r="r" b="b"/>
            <a:pathLst>
              <a:path w="587271" h="587271">
                <a:moveTo>
                  <a:pt x="0" y="0"/>
                </a:moveTo>
                <a:lnTo>
                  <a:pt x="587271" y="0"/>
                </a:lnTo>
                <a:lnTo>
                  <a:pt x="587271" y="587271"/>
                </a:lnTo>
                <a:lnTo>
                  <a:pt x="0" y="587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046683" y="5748797"/>
            <a:ext cx="569640" cy="569640"/>
          </a:xfrm>
          <a:custGeom>
            <a:avLst/>
            <a:gdLst/>
            <a:ahLst/>
            <a:cxnLst/>
            <a:rect l="l" t="t" r="r" b="b"/>
            <a:pathLst>
              <a:path w="569640" h="569640">
                <a:moveTo>
                  <a:pt x="0" y="0"/>
                </a:moveTo>
                <a:lnTo>
                  <a:pt x="569640" y="0"/>
                </a:lnTo>
                <a:lnTo>
                  <a:pt x="569640" y="569639"/>
                </a:lnTo>
                <a:lnTo>
                  <a:pt x="0" y="5696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046683" y="4921995"/>
            <a:ext cx="569640" cy="438105"/>
          </a:xfrm>
          <a:custGeom>
            <a:avLst/>
            <a:gdLst/>
            <a:ahLst/>
            <a:cxnLst/>
            <a:rect l="l" t="t" r="r" b="b"/>
            <a:pathLst>
              <a:path w="569640" h="438105">
                <a:moveTo>
                  <a:pt x="0" y="0"/>
                </a:moveTo>
                <a:lnTo>
                  <a:pt x="569640" y="0"/>
                </a:lnTo>
                <a:lnTo>
                  <a:pt x="569640" y="438105"/>
                </a:lnTo>
                <a:lnTo>
                  <a:pt x="0" y="438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rot="-5400000">
            <a:off x="7266889" y="5203500"/>
            <a:ext cx="250797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9944888" y="3995641"/>
            <a:ext cx="5002471" cy="43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7"/>
              </a:lnSpc>
            </a:pPr>
            <a:r>
              <a:rPr lang="en-US" sz="2562">
                <a:solidFill>
                  <a:srgbClr val="FFFFFF"/>
                </a:solidFill>
                <a:latin typeface="Jannah"/>
              </a:rPr>
              <a:t>www.adcembraer.com.br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21148" y="4874370"/>
            <a:ext cx="5002471" cy="43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7"/>
              </a:lnSpc>
            </a:pPr>
            <a:r>
              <a:rPr lang="en-US" sz="2562" dirty="0">
                <a:solidFill>
                  <a:srgbClr val="FFFFFF"/>
                </a:solidFill>
                <a:latin typeface="Jannah"/>
              </a:rPr>
              <a:t>email@adcembraer.com.br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44888" y="5777455"/>
            <a:ext cx="4053916" cy="43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7"/>
              </a:lnSpc>
            </a:pPr>
            <a:r>
              <a:rPr lang="en-US" sz="2562" dirty="0" err="1">
                <a:solidFill>
                  <a:srgbClr val="FFFFFF"/>
                </a:solidFill>
                <a:latin typeface="Jannah"/>
              </a:rPr>
              <a:t>telefone</a:t>
            </a:r>
            <a:endParaRPr lang="en-US" sz="2562" dirty="0">
              <a:solidFill>
                <a:srgbClr val="FFFFFF"/>
              </a:solidFill>
              <a:latin typeface="Jannah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4075052" y="4177406"/>
            <a:ext cx="3647854" cy="834688"/>
          </a:xfrm>
          <a:custGeom>
            <a:avLst/>
            <a:gdLst/>
            <a:ahLst/>
            <a:cxnLst/>
            <a:rect l="l" t="t" r="r" b="b"/>
            <a:pathLst>
              <a:path w="3647854" h="834688">
                <a:moveTo>
                  <a:pt x="0" y="0"/>
                </a:moveTo>
                <a:lnTo>
                  <a:pt x="3647854" y="0"/>
                </a:lnTo>
                <a:lnTo>
                  <a:pt x="3647854" y="834687"/>
                </a:lnTo>
                <a:lnTo>
                  <a:pt x="0" y="8346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691" b="-169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720290" y="5122214"/>
            <a:ext cx="4002543" cy="111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7"/>
              </a:lnSpc>
            </a:pPr>
            <a:r>
              <a:rPr lang="en-US" sz="3162" dirty="0" err="1">
                <a:solidFill>
                  <a:srgbClr val="FFFFFF"/>
                </a:solidFill>
                <a:latin typeface="Jannah"/>
              </a:rPr>
              <a:t>nome</a:t>
            </a:r>
            <a:endParaRPr lang="en-US" sz="3162" dirty="0">
              <a:solidFill>
                <a:srgbClr val="FFFFFF"/>
              </a:solidFill>
              <a:latin typeface="Jannah"/>
            </a:endParaRPr>
          </a:p>
          <a:p>
            <a:pPr>
              <a:lnSpc>
                <a:spcPts val="4427"/>
              </a:lnSpc>
            </a:pPr>
            <a:r>
              <a:rPr lang="en-US" sz="3162" dirty="0" err="1">
                <a:solidFill>
                  <a:srgbClr val="FFFFFF"/>
                </a:solidFill>
                <a:latin typeface="Jannah"/>
              </a:rPr>
              <a:t>setor</a:t>
            </a:r>
            <a:r>
              <a:rPr lang="en-US" sz="3162" dirty="0">
                <a:solidFill>
                  <a:srgbClr val="FFFFFF"/>
                </a:solidFill>
                <a:latin typeface="Jannah"/>
              </a:rPr>
              <a:t> ADCE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Personalizar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Jannah Heavy</vt:lpstr>
      <vt:lpstr>Calibri</vt:lpstr>
      <vt:lpstr>Jannah Medium</vt:lpstr>
      <vt:lpstr>Arial</vt:lpstr>
      <vt:lpstr>Jannah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Comercial</dc:title>
  <cp:lastModifiedBy>Tauane Alessandra</cp:lastModifiedBy>
  <cp:revision>2</cp:revision>
  <dcterms:created xsi:type="dcterms:W3CDTF">2006-08-16T00:00:00Z</dcterms:created>
  <dcterms:modified xsi:type="dcterms:W3CDTF">2024-03-21T14:56:19Z</dcterms:modified>
  <dc:identifier>DAF8NQb4edQ</dc:identifier>
</cp:coreProperties>
</file>